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4" r:id="rId1"/>
  </p:sldMasterIdLst>
  <p:notesMasterIdLst>
    <p:notesMasterId r:id="rId36"/>
  </p:notesMasterIdLst>
  <p:handoutMasterIdLst>
    <p:handoutMasterId r:id="rId37"/>
  </p:handoutMasterIdLst>
  <p:sldIdLst>
    <p:sldId id="587" r:id="rId2"/>
    <p:sldId id="590" r:id="rId3"/>
    <p:sldId id="608" r:id="rId4"/>
    <p:sldId id="497" r:id="rId5"/>
    <p:sldId id="588" r:id="rId6"/>
    <p:sldId id="589" r:id="rId7"/>
    <p:sldId id="592" r:id="rId8"/>
    <p:sldId id="593" r:id="rId9"/>
    <p:sldId id="594" r:id="rId10"/>
    <p:sldId id="609" r:id="rId11"/>
    <p:sldId id="595" r:id="rId12"/>
    <p:sldId id="596" r:id="rId13"/>
    <p:sldId id="597" r:id="rId14"/>
    <p:sldId id="598" r:id="rId15"/>
    <p:sldId id="599" r:id="rId16"/>
    <p:sldId id="600" r:id="rId17"/>
    <p:sldId id="601" r:id="rId18"/>
    <p:sldId id="602" r:id="rId19"/>
    <p:sldId id="603" r:id="rId20"/>
    <p:sldId id="605" r:id="rId21"/>
    <p:sldId id="604" r:id="rId22"/>
    <p:sldId id="606" r:id="rId23"/>
    <p:sldId id="607" r:id="rId24"/>
    <p:sldId id="610" r:id="rId25"/>
    <p:sldId id="611" r:id="rId26"/>
    <p:sldId id="612" r:id="rId27"/>
    <p:sldId id="613" r:id="rId28"/>
    <p:sldId id="614" r:id="rId29"/>
    <p:sldId id="615" r:id="rId30"/>
    <p:sldId id="616" r:id="rId31"/>
    <p:sldId id="617" r:id="rId32"/>
    <p:sldId id="618" r:id="rId33"/>
    <p:sldId id="619" r:id="rId34"/>
    <p:sldId id="620" r:id="rId35"/>
  </p:sldIdLst>
  <p:sldSz cx="9906000" cy="6858000" type="A4"/>
  <p:notesSz cx="6858000" cy="914400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67" autoAdjust="0"/>
    <p:restoredTop sz="92475" autoAdjust="0"/>
  </p:normalViewPr>
  <p:slideViewPr>
    <p:cSldViewPr snapToGrid="0">
      <p:cViewPr varScale="1">
        <p:scale>
          <a:sx n="148" d="100"/>
          <a:sy n="148" d="100"/>
        </p:scale>
        <p:origin x="138" y="21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1056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23344-91A7-7346-AA12-8B18AA4F2BBF}" type="datetime1">
              <a:rPr lang="nn-NO" smtClean="0"/>
              <a:pPr/>
              <a:t>07.01.2021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AFC79-0860-C841-8EDA-23442A983571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9013785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03B86-34A7-F349-BD10-E7E22EEE0894}" type="datetime1">
              <a:rPr lang="nn-NO" smtClean="0"/>
              <a:pPr/>
              <a:t>07.01.2021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EF757-EB36-7542-8ED8-5F1079D825E3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4845176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dirty="0"/>
              <a:t>Løfter ofte en forelesningene for eksempel. Gruppearbeid.  </a:t>
            </a:r>
          </a:p>
          <a:p>
            <a:endParaRPr lang="nb-NO" dirty="0"/>
          </a:p>
          <a:p>
            <a:r>
              <a:rPr lang="nb-NO" dirty="0"/>
              <a:t>Heldigvis en erkjennelse av at yrkeserfaring kan være relevant og nyttig som bakgrunn for akademisk utdanning.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dirty="0"/>
              <a:t>Løfter ofte en forelesningene for eksempel. Gruppearbeid.  </a:t>
            </a:r>
          </a:p>
          <a:p>
            <a:endParaRPr lang="nb-NO" dirty="0"/>
          </a:p>
          <a:p>
            <a:r>
              <a:rPr lang="nb-NO" dirty="0"/>
              <a:t>Heldigvis en erkjennelse av at yrkeserfaring kan være relevant og nyttig som bakgrunn for akademisk utdanning. </a:t>
            </a:r>
          </a:p>
        </p:txBody>
      </p:sp>
    </p:spTree>
    <p:extLst>
      <p:ext uri="{BB962C8B-B14F-4D97-AF65-F5344CB8AC3E}">
        <p14:creationId xmlns:p14="http://schemas.microsoft.com/office/powerpoint/2010/main" val="1981552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dirty="0"/>
              <a:t>Løfter ofte en forelesningene for eksempel. Gruppearbeid.  </a:t>
            </a:r>
          </a:p>
          <a:p>
            <a:endParaRPr lang="nb-NO" dirty="0"/>
          </a:p>
          <a:p>
            <a:r>
              <a:rPr lang="nb-NO" dirty="0"/>
              <a:t>Heldigvis en erkjennelse av at yrkeserfaring kan være relevant og nyttig som bakgrunn for akademisk utdanning. </a:t>
            </a:r>
          </a:p>
        </p:txBody>
      </p:sp>
    </p:spTree>
    <p:extLst>
      <p:ext uri="{BB962C8B-B14F-4D97-AF65-F5344CB8AC3E}">
        <p14:creationId xmlns:p14="http://schemas.microsoft.com/office/powerpoint/2010/main" val="1485107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dirty="0"/>
              <a:t>Løfter ofte en forelesningene for eksempel. Gruppearbeid.  </a:t>
            </a:r>
          </a:p>
          <a:p>
            <a:endParaRPr lang="nb-NO" dirty="0"/>
          </a:p>
          <a:p>
            <a:r>
              <a:rPr lang="nb-NO" dirty="0"/>
              <a:t>Heldigvis en erkjennelse av at yrkeserfaring kan være relevant og nyttig som bakgrunn for akademisk utdanning. </a:t>
            </a:r>
          </a:p>
        </p:txBody>
      </p:sp>
    </p:spTree>
    <p:extLst>
      <p:ext uri="{BB962C8B-B14F-4D97-AF65-F5344CB8AC3E}">
        <p14:creationId xmlns:p14="http://schemas.microsoft.com/office/powerpoint/2010/main" val="2629838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dirty="0"/>
              <a:t>Løfter ofte en forelesningene for eksempel. Gruppearbeid.  </a:t>
            </a:r>
          </a:p>
          <a:p>
            <a:endParaRPr lang="nb-NO" dirty="0"/>
          </a:p>
          <a:p>
            <a:r>
              <a:rPr lang="nb-NO" dirty="0"/>
              <a:t>Heldigvis en erkjennelse av at yrkeserfaring kan være relevant og nyttig som bakgrunn for akademisk utdanning. </a:t>
            </a:r>
          </a:p>
        </p:txBody>
      </p:sp>
    </p:spTree>
    <p:extLst>
      <p:ext uri="{BB962C8B-B14F-4D97-AF65-F5344CB8AC3E}">
        <p14:creationId xmlns:p14="http://schemas.microsoft.com/office/powerpoint/2010/main" val="70664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dirty="0"/>
              <a:t>Løfter ofte en forelesningene for eksempel. Gruppearbeid.  </a:t>
            </a:r>
          </a:p>
          <a:p>
            <a:endParaRPr lang="nb-NO" dirty="0"/>
          </a:p>
          <a:p>
            <a:r>
              <a:rPr lang="nb-NO" dirty="0"/>
              <a:t>Heldigvis en erkjennelse av at yrkeserfaring kan være relevant og nyttig som bakgrunn for akademisk utdanning. </a:t>
            </a:r>
          </a:p>
        </p:txBody>
      </p:sp>
    </p:spTree>
    <p:extLst>
      <p:ext uri="{BB962C8B-B14F-4D97-AF65-F5344CB8AC3E}">
        <p14:creationId xmlns:p14="http://schemas.microsoft.com/office/powerpoint/2010/main" val="2910266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dirty="0"/>
              <a:t>Løfter ofte en forelesningene for eksempel. Gruppearbeid.  </a:t>
            </a:r>
          </a:p>
          <a:p>
            <a:endParaRPr lang="nb-NO" dirty="0"/>
          </a:p>
          <a:p>
            <a:r>
              <a:rPr lang="nb-NO" dirty="0"/>
              <a:t>Heldigvis en erkjennelse av at yrkeserfaring kan være relevant og nyttig som bakgrunn for akademisk utdanning. </a:t>
            </a:r>
          </a:p>
        </p:txBody>
      </p:sp>
    </p:spTree>
    <p:extLst>
      <p:ext uri="{BB962C8B-B14F-4D97-AF65-F5344CB8AC3E}">
        <p14:creationId xmlns:p14="http://schemas.microsoft.com/office/powerpoint/2010/main" val="4192601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dirty="0"/>
              <a:t>Løfter ofte en forelesningene for eksempel. Gruppearbeid.  </a:t>
            </a:r>
          </a:p>
          <a:p>
            <a:endParaRPr lang="nb-NO" dirty="0"/>
          </a:p>
          <a:p>
            <a:r>
              <a:rPr lang="nb-NO" dirty="0"/>
              <a:t>Heldigvis en erkjennelse av at yrkeserfaring kan være relevant og nyttig som bakgrunn for akademisk utdanning. </a:t>
            </a:r>
          </a:p>
        </p:txBody>
      </p:sp>
    </p:spTree>
    <p:extLst>
      <p:ext uri="{BB962C8B-B14F-4D97-AF65-F5344CB8AC3E}">
        <p14:creationId xmlns:p14="http://schemas.microsoft.com/office/powerpoint/2010/main" val="40948976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dirty="0"/>
              <a:t>Løfter ofte en forelesningene for eksempel. Gruppearbeid.  </a:t>
            </a:r>
          </a:p>
          <a:p>
            <a:endParaRPr lang="nb-NO" dirty="0"/>
          </a:p>
          <a:p>
            <a:r>
              <a:rPr lang="nb-NO" dirty="0"/>
              <a:t>Heldigvis en erkjennelse av at yrkeserfaring kan være relevant og nyttig som bakgrunn for akademisk utdanning. </a:t>
            </a:r>
          </a:p>
        </p:txBody>
      </p:sp>
    </p:spTree>
    <p:extLst>
      <p:ext uri="{BB962C8B-B14F-4D97-AF65-F5344CB8AC3E}">
        <p14:creationId xmlns:p14="http://schemas.microsoft.com/office/powerpoint/2010/main" val="15996357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dirty="0"/>
              <a:t>Løfter ofte en forelesningene for eksempel. Gruppearbeid.  </a:t>
            </a:r>
          </a:p>
          <a:p>
            <a:endParaRPr lang="nb-NO" dirty="0"/>
          </a:p>
          <a:p>
            <a:r>
              <a:rPr lang="nb-NO" dirty="0"/>
              <a:t>Heldigvis en erkjennelse av at yrkeserfaring kan være relevant og nyttig som bakgrunn for akademisk utdanning. </a:t>
            </a:r>
          </a:p>
        </p:txBody>
      </p:sp>
    </p:spTree>
    <p:extLst>
      <p:ext uri="{BB962C8B-B14F-4D97-AF65-F5344CB8AC3E}">
        <p14:creationId xmlns:p14="http://schemas.microsoft.com/office/powerpoint/2010/main" val="8453910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dirty="0"/>
              <a:t>Løfter ofte en forelesningene for eksempel. Gruppearbeid.  </a:t>
            </a:r>
          </a:p>
          <a:p>
            <a:endParaRPr lang="nb-NO" dirty="0"/>
          </a:p>
          <a:p>
            <a:r>
              <a:rPr lang="nb-NO" dirty="0"/>
              <a:t>Heldigvis en erkjennelse av at yrkeserfaring kan være relevant og nyttig som bakgrunn for akademisk utdanning. </a:t>
            </a:r>
          </a:p>
        </p:txBody>
      </p:sp>
    </p:spTree>
    <p:extLst>
      <p:ext uri="{BB962C8B-B14F-4D97-AF65-F5344CB8AC3E}">
        <p14:creationId xmlns:p14="http://schemas.microsoft.com/office/powerpoint/2010/main" val="3445844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dirty="0"/>
              <a:t>Løfter ofte en forelesningene for eksempel. Gruppearbeid.  </a:t>
            </a:r>
          </a:p>
          <a:p>
            <a:endParaRPr lang="nb-NO" dirty="0"/>
          </a:p>
          <a:p>
            <a:r>
              <a:rPr lang="nb-NO" dirty="0"/>
              <a:t>Heldigvis en erkjennelse av at yrkeserfaring kan være relevant og nyttig som bakgrunn for akademisk utdanning. </a:t>
            </a:r>
          </a:p>
        </p:txBody>
      </p:sp>
    </p:spTree>
    <p:extLst>
      <p:ext uri="{BB962C8B-B14F-4D97-AF65-F5344CB8AC3E}">
        <p14:creationId xmlns:p14="http://schemas.microsoft.com/office/powerpoint/2010/main" val="8155789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dirty="0"/>
              <a:t>Løfter ofte en forelesningene for eksempel. Gruppearbeid.  </a:t>
            </a:r>
          </a:p>
          <a:p>
            <a:endParaRPr lang="nb-NO" dirty="0"/>
          </a:p>
          <a:p>
            <a:r>
              <a:rPr lang="nb-NO" dirty="0"/>
              <a:t>Heldigvis en erkjennelse av at yrkeserfaring kan være relevant og nyttig som bakgrunn for akademisk utdanning. </a:t>
            </a:r>
          </a:p>
        </p:txBody>
      </p:sp>
    </p:spTree>
    <p:extLst>
      <p:ext uri="{BB962C8B-B14F-4D97-AF65-F5344CB8AC3E}">
        <p14:creationId xmlns:p14="http://schemas.microsoft.com/office/powerpoint/2010/main" val="20802311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dirty="0"/>
              <a:t>Løfter ofte en forelesningene for eksempel. Gruppearbeid.  </a:t>
            </a:r>
          </a:p>
          <a:p>
            <a:endParaRPr lang="nb-NO" dirty="0"/>
          </a:p>
          <a:p>
            <a:r>
              <a:rPr lang="nb-NO" dirty="0"/>
              <a:t>Heldigvis en erkjennelse av at yrkeserfaring kan være relevant og nyttig som bakgrunn for akademisk utdanning. </a:t>
            </a:r>
          </a:p>
        </p:txBody>
      </p:sp>
    </p:spTree>
    <p:extLst>
      <p:ext uri="{BB962C8B-B14F-4D97-AF65-F5344CB8AC3E}">
        <p14:creationId xmlns:p14="http://schemas.microsoft.com/office/powerpoint/2010/main" val="30550050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dirty="0"/>
              <a:t>Løfter ofte en forelesningene for eksempel. Gruppearbeid.  </a:t>
            </a:r>
          </a:p>
          <a:p>
            <a:endParaRPr lang="nb-NO" dirty="0"/>
          </a:p>
          <a:p>
            <a:r>
              <a:rPr lang="nb-NO" dirty="0"/>
              <a:t>Heldigvis en erkjennelse av at yrkeserfaring kan være relevant og nyttig som bakgrunn for akademisk utdanning. </a:t>
            </a:r>
          </a:p>
        </p:txBody>
      </p:sp>
    </p:spTree>
    <p:extLst>
      <p:ext uri="{BB962C8B-B14F-4D97-AF65-F5344CB8AC3E}">
        <p14:creationId xmlns:p14="http://schemas.microsoft.com/office/powerpoint/2010/main" val="18823161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dirty="0"/>
              <a:t>Løfter ofte en forelesningene for eksempel. Gruppearbeid.  </a:t>
            </a:r>
          </a:p>
          <a:p>
            <a:endParaRPr lang="nb-NO" dirty="0"/>
          </a:p>
          <a:p>
            <a:r>
              <a:rPr lang="nb-NO" dirty="0"/>
              <a:t>Heldigvis en erkjennelse av at yrkeserfaring kan være relevant og nyttig som bakgrunn for akademisk utdanning. </a:t>
            </a:r>
          </a:p>
        </p:txBody>
      </p:sp>
    </p:spTree>
    <p:extLst>
      <p:ext uri="{BB962C8B-B14F-4D97-AF65-F5344CB8AC3E}">
        <p14:creationId xmlns:p14="http://schemas.microsoft.com/office/powerpoint/2010/main" val="30364982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dirty="0"/>
              <a:t>Løfter ofte en forelesningene for eksempel. Gruppearbeid.  </a:t>
            </a:r>
          </a:p>
          <a:p>
            <a:endParaRPr lang="nb-NO" dirty="0"/>
          </a:p>
          <a:p>
            <a:r>
              <a:rPr lang="nb-NO" dirty="0"/>
              <a:t>Heldigvis en erkjennelse av at yrkeserfaring kan være relevant og nyttig som bakgrunn for akademisk utdanning. </a:t>
            </a:r>
          </a:p>
        </p:txBody>
      </p:sp>
    </p:spTree>
    <p:extLst>
      <p:ext uri="{BB962C8B-B14F-4D97-AF65-F5344CB8AC3E}">
        <p14:creationId xmlns:p14="http://schemas.microsoft.com/office/powerpoint/2010/main" val="20742848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dirty="0"/>
              <a:t>Løfter ofte en forelesningene for eksempel. Gruppearbeid.  </a:t>
            </a:r>
          </a:p>
          <a:p>
            <a:endParaRPr lang="nb-NO" dirty="0"/>
          </a:p>
          <a:p>
            <a:r>
              <a:rPr lang="nb-NO" dirty="0"/>
              <a:t>Heldigvis en erkjennelse av at yrkeserfaring kan være relevant og nyttig som bakgrunn for akademisk utdanning. </a:t>
            </a:r>
          </a:p>
        </p:txBody>
      </p:sp>
    </p:spTree>
    <p:extLst>
      <p:ext uri="{BB962C8B-B14F-4D97-AF65-F5344CB8AC3E}">
        <p14:creationId xmlns:p14="http://schemas.microsoft.com/office/powerpoint/2010/main" val="31731148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dirty="0"/>
              <a:t>Løfter ofte en forelesningene for eksempel. Gruppearbeid.  </a:t>
            </a:r>
          </a:p>
          <a:p>
            <a:endParaRPr lang="nb-NO" dirty="0"/>
          </a:p>
          <a:p>
            <a:r>
              <a:rPr lang="nb-NO" dirty="0"/>
              <a:t>Heldigvis en erkjennelse av at yrkeserfaring kan være relevant og nyttig som bakgrunn for akademisk utdanning. </a:t>
            </a:r>
          </a:p>
        </p:txBody>
      </p:sp>
    </p:spTree>
    <p:extLst>
      <p:ext uri="{BB962C8B-B14F-4D97-AF65-F5344CB8AC3E}">
        <p14:creationId xmlns:p14="http://schemas.microsoft.com/office/powerpoint/2010/main" val="22844381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dirty="0"/>
              <a:t>Løfter ofte en forelesningene for eksempel. Gruppearbeid.  </a:t>
            </a:r>
          </a:p>
          <a:p>
            <a:endParaRPr lang="nb-NO" dirty="0"/>
          </a:p>
          <a:p>
            <a:r>
              <a:rPr lang="nb-NO" dirty="0"/>
              <a:t>Heldigvis en erkjennelse av at yrkeserfaring kan være relevant og nyttig som bakgrunn for akademisk utdanning. </a:t>
            </a:r>
          </a:p>
        </p:txBody>
      </p:sp>
    </p:spTree>
    <p:extLst>
      <p:ext uri="{BB962C8B-B14F-4D97-AF65-F5344CB8AC3E}">
        <p14:creationId xmlns:p14="http://schemas.microsoft.com/office/powerpoint/2010/main" val="16768209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dirty="0"/>
              <a:t>Løfter ofte en forelesningene for eksempel. Gruppearbeid.  </a:t>
            </a:r>
          </a:p>
          <a:p>
            <a:endParaRPr lang="nb-NO" dirty="0"/>
          </a:p>
          <a:p>
            <a:r>
              <a:rPr lang="nb-NO" dirty="0"/>
              <a:t>Heldigvis en erkjennelse av at yrkeserfaring kan være relevant og nyttig som bakgrunn for akademisk utdanning. </a:t>
            </a:r>
          </a:p>
        </p:txBody>
      </p:sp>
    </p:spTree>
    <p:extLst>
      <p:ext uri="{BB962C8B-B14F-4D97-AF65-F5344CB8AC3E}">
        <p14:creationId xmlns:p14="http://schemas.microsoft.com/office/powerpoint/2010/main" val="12111943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dirty="0"/>
              <a:t>Løfter ofte en forelesningene for eksempel. Gruppearbeid.  </a:t>
            </a:r>
          </a:p>
          <a:p>
            <a:endParaRPr lang="nb-NO" dirty="0"/>
          </a:p>
          <a:p>
            <a:r>
              <a:rPr lang="nb-NO" dirty="0"/>
              <a:t>Heldigvis en erkjennelse av at yrkeserfaring kan være relevant og nyttig som bakgrunn for akademisk utdanning. </a:t>
            </a:r>
          </a:p>
        </p:txBody>
      </p:sp>
    </p:spTree>
    <p:extLst>
      <p:ext uri="{BB962C8B-B14F-4D97-AF65-F5344CB8AC3E}">
        <p14:creationId xmlns:p14="http://schemas.microsoft.com/office/powerpoint/2010/main" val="444997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dirty="0"/>
              <a:t>Løfter ofte en forelesningene for eksempel. Gruppearbeid.  </a:t>
            </a:r>
          </a:p>
          <a:p>
            <a:endParaRPr lang="nb-NO" dirty="0"/>
          </a:p>
          <a:p>
            <a:r>
              <a:rPr lang="nb-NO" dirty="0"/>
              <a:t>Heldigvis en erkjennelse av at yrkeserfaring kan være relevant og nyttig som bakgrunn for akademisk utdanning. </a:t>
            </a:r>
          </a:p>
        </p:txBody>
      </p:sp>
    </p:spTree>
    <p:extLst>
      <p:ext uri="{BB962C8B-B14F-4D97-AF65-F5344CB8AC3E}">
        <p14:creationId xmlns:p14="http://schemas.microsoft.com/office/powerpoint/2010/main" val="38432472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dirty="0"/>
              <a:t>Løfter ofte en forelesningene for eksempel. Gruppearbeid.  </a:t>
            </a:r>
          </a:p>
          <a:p>
            <a:endParaRPr lang="nb-NO" dirty="0"/>
          </a:p>
          <a:p>
            <a:r>
              <a:rPr lang="nb-NO" dirty="0"/>
              <a:t>Heldigvis en erkjennelse av at yrkeserfaring kan være relevant og nyttig som bakgrunn for akademisk utdanning. </a:t>
            </a:r>
          </a:p>
        </p:txBody>
      </p:sp>
    </p:spTree>
    <p:extLst>
      <p:ext uri="{BB962C8B-B14F-4D97-AF65-F5344CB8AC3E}">
        <p14:creationId xmlns:p14="http://schemas.microsoft.com/office/powerpoint/2010/main" val="31698253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dirty="0"/>
              <a:t>Løfter ofte en forelesningene for eksempel. Gruppearbeid.  </a:t>
            </a:r>
          </a:p>
          <a:p>
            <a:endParaRPr lang="nb-NO" dirty="0"/>
          </a:p>
          <a:p>
            <a:r>
              <a:rPr lang="nb-NO" dirty="0"/>
              <a:t>Heldigvis en erkjennelse av at yrkeserfaring kan være relevant og nyttig som bakgrunn for akademisk utdanning. </a:t>
            </a:r>
          </a:p>
        </p:txBody>
      </p:sp>
    </p:spTree>
    <p:extLst>
      <p:ext uri="{BB962C8B-B14F-4D97-AF65-F5344CB8AC3E}">
        <p14:creationId xmlns:p14="http://schemas.microsoft.com/office/powerpoint/2010/main" val="12864387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dirty="0"/>
              <a:t>Løfter ofte en forelesningene for eksempel. Gruppearbeid.  </a:t>
            </a:r>
          </a:p>
          <a:p>
            <a:endParaRPr lang="nb-NO" dirty="0"/>
          </a:p>
          <a:p>
            <a:r>
              <a:rPr lang="nb-NO" dirty="0"/>
              <a:t>Heldigvis en erkjennelse av at yrkeserfaring kan være relevant og nyttig som bakgrunn for akademisk utdanning. </a:t>
            </a:r>
          </a:p>
        </p:txBody>
      </p:sp>
    </p:spTree>
    <p:extLst>
      <p:ext uri="{BB962C8B-B14F-4D97-AF65-F5344CB8AC3E}">
        <p14:creationId xmlns:p14="http://schemas.microsoft.com/office/powerpoint/2010/main" val="20031827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dirty="0"/>
              <a:t>Løfter ofte en forelesningene for eksempel. Gruppearbeid.  </a:t>
            </a:r>
          </a:p>
          <a:p>
            <a:endParaRPr lang="nb-NO" dirty="0"/>
          </a:p>
          <a:p>
            <a:r>
              <a:rPr lang="nb-NO" dirty="0"/>
              <a:t>Heldigvis en erkjennelse av at yrkeserfaring kan være relevant og nyttig som bakgrunn for akademisk utdanning. </a:t>
            </a:r>
          </a:p>
        </p:txBody>
      </p:sp>
    </p:spTree>
    <p:extLst>
      <p:ext uri="{BB962C8B-B14F-4D97-AF65-F5344CB8AC3E}">
        <p14:creationId xmlns:p14="http://schemas.microsoft.com/office/powerpoint/2010/main" val="30708435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dirty="0"/>
              <a:t>Løfter ofte en forelesningene for eksempel. Gruppearbeid.  </a:t>
            </a:r>
          </a:p>
          <a:p>
            <a:endParaRPr lang="nb-NO" dirty="0"/>
          </a:p>
          <a:p>
            <a:r>
              <a:rPr lang="nb-NO" dirty="0"/>
              <a:t>Heldigvis en erkjennelse av at yrkeserfaring kan være relevant og nyttig som bakgrunn for akademisk utdanning. </a:t>
            </a:r>
          </a:p>
        </p:txBody>
      </p:sp>
    </p:spTree>
    <p:extLst>
      <p:ext uri="{BB962C8B-B14F-4D97-AF65-F5344CB8AC3E}">
        <p14:creationId xmlns:p14="http://schemas.microsoft.com/office/powerpoint/2010/main" val="714319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dirty="0"/>
              <a:t>Løfter ofte en forelesningene for eksempel. Gruppearbeid.  </a:t>
            </a:r>
          </a:p>
          <a:p>
            <a:endParaRPr lang="nb-NO" dirty="0"/>
          </a:p>
          <a:p>
            <a:r>
              <a:rPr lang="nb-NO" dirty="0"/>
              <a:t>Heldigvis en erkjennelse av at yrkeserfaring kan være relevant og nyttig som bakgrunn for akademisk utdanning. </a:t>
            </a:r>
          </a:p>
        </p:txBody>
      </p:sp>
    </p:spTree>
    <p:extLst>
      <p:ext uri="{BB962C8B-B14F-4D97-AF65-F5344CB8AC3E}">
        <p14:creationId xmlns:p14="http://schemas.microsoft.com/office/powerpoint/2010/main" val="3857683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dirty="0"/>
              <a:t>Løfter ofte en forelesningene for eksempel. Gruppearbeid.  </a:t>
            </a:r>
          </a:p>
          <a:p>
            <a:endParaRPr lang="nb-NO" dirty="0"/>
          </a:p>
          <a:p>
            <a:r>
              <a:rPr lang="nb-NO" dirty="0"/>
              <a:t>Heldigvis en erkjennelse av at yrkeserfaring kan være relevant og nyttig som bakgrunn for akademisk utdanning. </a:t>
            </a:r>
          </a:p>
        </p:txBody>
      </p:sp>
    </p:spTree>
    <p:extLst>
      <p:ext uri="{BB962C8B-B14F-4D97-AF65-F5344CB8AC3E}">
        <p14:creationId xmlns:p14="http://schemas.microsoft.com/office/powerpoint/2010/main" val="1419864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dirty="0"/>
              <a:t>Løfter ofte en forelesningene for eksempel. Gruppearbeid.  </a:t>
            </a:r>
          </a:p>
          <a:p>
            <a:endParaRPr lang="nb-NO" dirty="0"/>
          </a:p>
          <a:p>
            <a:r>
              <a:rPr lang="nb-NO" dirty="0"/>
              <a:t>Heldigvis en erkjennelse av at yrkeserfaring kan være relevant og nyttig som bakgrunn for akademisk utdanning. </a:t>
            </a:r>
          </a:p>
        </p:txBody>
      </p:sp>
    </p:spTree>
    <p:extLst>
      <p:ext uri="{BB962C8B-B14F-4D97-AF65-F5344CB8AC3E}">
        <p14:creationId xmlns:p14="http://schemas.microsoft.com/office/powerpoint/2010/main" val="4287560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dirty="0"/>
              <a:t>Løfter ofte en forelesningene for eksempel. Gruppearbeid.  </a:t>
            </a:r>
          </a:p>
          <a:p>
            <a:endParaRPr lang="nb-NO" dirty="0"/>
          </a:p>
          <a:p>
            <a:r>
              <a:rPr lang="nb-NO" dirty="0"/>
              <a:t>Heldigvis en erkjennelse av at yrkeserfaring kan være relevant og nyttig som bakgrunn for akademisk utdanning. </a:t>
            </a:r>
          </a:p>
        </p:txBody>
      </p:sp>
    </p:spTree>
    <p:extLst>
      <p:ext uri="{BB962C8B-B14F-4D97-AF65-F5344CB8AC3E}">
        <p14:creationId xmlns:p14="http://schemas.microsoft.com/office/powerpoint/2010/main" val="2813636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dirty="0"/>
              <a:t>Løfter ofte en forelesningene for eksempel. Gruppearbeid.  </a:t>
            </a:r>
          </a:p>
          <a:p>
            <a:endParaRPr lang="nb-NO" dirty="0"/>
          </a:p>
          <a:p>
            <a:r>
              <a:rPr lang="nb-NO" dirty="0"/>
              <a:t>Heldigvis en erkjennelse av at yrkeserfaring kan være relevant og nyttig som bakgrunn for akademisk utdanning. </a:t>
            </a:r>
          </a:p>
        </p:txBody>
      </p:sp>
    </p:spTree>
    <p:extLst>
      <p:ext uri="{BB962C8B-B14F-4D97-AF65-F5344CB8AC3E}">
        <p14:creationId xmlns:p14="http://schemas.microsoft.com/office/powerpoint/2010/main" val="1090564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dirty="0"/>
              <a:t>Løfter ofte en forelesningene for eksempel. Gruppearbeid.  </a:t>
            </a:r>
          </a:p>
          <a:p>
            <a:endParaRPr lang="nb-NO" dirty="0"/>
          </a:p>
          <a:p>
            <a:r>
              <a:rPr lang="nb-NO" dirty="0"/>
              <a:t>Heldigvis en erkjennelse av at yrkeserfaring kan være relevant og nyttig som bakgrunn for akademisk utdanning. </a:t>
            </a:r>
          </a:p>
        </p:txBody>
      </p:sp>
    </p:spTree>
    <p:extLst>
      <p:ext uri="{BB962C8B-B14F-4D97-AF65-F5344CB8AC3E}">
        <p14:creationId xmlns:p14="http://schemas.microsoft.com/office/powerpoint/2010/main" val="3023949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bunnbilde_himmel_ligg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906000" cy="6858001"/>
          </a:xfrm>
          <a:prstGeom prst="rect">
            <a:avLst/>
          </a:prstGeom>
        </p:spPr>
      </p:pic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95300" y="2236695"/>
            <a:ext cx="6934200" cy="1362075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idx="1"/>
          </p:nvPr>
        </p:nvSpPr>
        <p:spPr>
          <a:xfrm>
            <a:off x="1816100" y="3609696"/>
            <a:ext cx="56134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6" name="Bilde 35" descr="logo_hvi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510033" cy="749809"/>
          </a:xfrm>
          <a:prstGeom prst="rect">
            <a:avLst/>
          </a:prstGeom>
        </p:spPr>
      </p:pic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8017934" y="6390219"/>
            <a:ext cx="944033" cy="365125"/>
          </a:xfrm>
        </p:spPr>
        <p:txBody>
          <a:bodyPr/>
          <a:lstStyle/>
          <a:p>
            <a:fld id="{F4A7D1CD-EB43-2341-98F2-04D27BDF8EE6}" type="datetime1">
              <a:rPr lang="nn-NO" smtClean="0"/>
              <a:pPr/>
              <a:t>07.01.2021</a:t>
            </a:fld>
            <a:endParaRPr lang="nn-NO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1422" y="6390219"/>
            <a:ext cx="7216511" cy="365125"/>
          </a:xfrm>
        </p:spPr>
        <p:txBody>
          <a:bodyPr/>
          <a:lstStyle/>
          <a:p>
            <a:endParaRPr lang="nn-NO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02859" y="6390219"/>
            <a:ext cx="577850" cy="365125"/>
          </a:xfrm>
        </p:spPr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8499E90B-DCC3-E240-8856-AEB0909235F4}" type="datetime1">
              <a:rPr lang="nn-NO" smtClean="0"/>
              <a:pPr/>
              <a:t>07.01.2021</a:t>
            </a:fld>
            <a:endParaRPr lang="nn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74650" y="1312332"/>
            <a:ext cx="4622800" cy="4385733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/>
          <a:lstStyle>
            <a:lvl1pPr marL="0" indent="0">
              <a:buNone/>
              <a:defRPr>
                <a:solidFill>
                  <a:srgbClr val="0B5395"/>
                </a:solidFill>
              </a:defRPr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606824" y="914398"/>
            <a:ext cx="3802157" cy="2097621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rgbClr val="0B539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6824" y="3087224"/>
            <a:ext cx="3802157" cy="31696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B53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AB0B043-75CC-9E41-98C5-F1725F8905F8}" type="datetime1">
              <a:rPr lang="nn-NO" smtClean="0"/>
              <a:pPr/>
              <a:t>07.01.2021</a:t>
            </a:fld>
            <a:endParaRPr lang="nn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73150" y="2590800"/>
            <a:ext cx="3797300" cy="3505200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/>
          <a:lstStyle>
            <a:lvl1pPr marL="0" indent="0">
              <a:buNone/>
              <a:defRPr>
                <a:solidFill>
                  <a:srgbClr val="0B5395"/>
                </a:solidFill>
              </a:defRPr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686315" y="1260475"/>
            <a:ext cx="1358635" cy="1254125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B5395"/>
                </a:solidFill>
              </a:defRPr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9600" y="1054832"/>
            <a:ext cx="1949450" cy="1799493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B5395"/>
                </a:solidFill>
              </a:defRPr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606824" y="989603"/>
            <a:ext cx="3802157" cy="2097621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rgbClr val="0B539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6824" y="3162429"/>
            <a:ext cx="3802157" cy="31696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B53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AA55E-F009-46D8-84BB-6B1493382C22}" type="slidenum">
              <a:rPr lang="nb-NO"/>
              <a:pPr>
                <a:defRPr/>
              </a:pPr>
              <a:t>‹#›</a:t>
            </a:fld>
            <a:endParaRPr lang="nb-NO" sz="140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D065-1881-3744-B7F7-2AE55EB62C58}" type="datetime1">
              <a:rPr lang="nn-NO" smtClean="0"/>
              <a:pPr/>
              <a:t>07.01.2021</a:t>
            </a:fld>
            <a:endParaRPr lang="nn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01423" y="2015067"/>
            <a:ext cx="8301436" cy="4022198"/>
          </a:xfrm>
        </p:spPr>
        <p:txBody>
          <a:bodyPr/>
          <a:lstStyle>
            <a:lvl1pPr>
              <a:defRPr>
                <a:solidFill>
                  <a:srgbClr val="0B539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2386" y="897456"/>
            <a:ext cx="8608314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B539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86" y="897456"/>
            <a:ext cx="8608314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B539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2116654"/>
            <a:ext cx="4081272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0982" y="2116654"/>
            <a:ext cx="4081272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7409-6F45-7C45-8D45-80831D6F1E23}" type="datetime1">
              <a:rPr lang="nn-NO" smtClean="0"/>
              <a:pPr/>
              <a:t>07.01.2021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113673"/>
            <a:ext cx="4081272" cy="762000"/>
          </a:xfrm>
        </p:spPr>
        <p:txBody>
          <a:bodyPr anchor="b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rgbClr val="0B53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3041522"/>
            <a:ext cx="4081272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7543" y="2113673"/>
            <a:ext cx="4081272" cy="762000"/>
          </a:xfrm>
        </p:spPr>
        <p:txBody>
          <a:bodyPr anchor="b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rgbClr val="0B53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7543" y="3041522"/>
            <a:ext cx="4081272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534A-631E-8943-BD86-07CDEBAE22B0}" type="datetime1">
              <a:rPr lang="nn-NO" smtClean="0"/>
              <a:pPr/>
              <a:t>07.01.2021</a:t>
            </a:fld>
            <a:endParaRPr lang="nn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nhold, topp og b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897456"/>
            <a:ext cx="85852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B539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5500" y="2147973"/>
            <a:ext cx="8294555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23301-DB18-0D4D-B219-E841AA92C4C9}" type="datetime1">
              <a:rPr lang="nn-NO" smtClean="0"/>
              <a:pPr/>
              <a:t>07.01.2021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825500" y="3860568"/>
            <a:ext cx="8294555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2342" y="2063314"/>
            <a:ext cx="408127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0ED0-5080-8149-A526-109E896E1E77}" type="datetime1">
              <a:rPr lang="nn-NO" smtClean="0"/>
              <a:pPr/>
              <a:t>07.01.2021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022342" y="3775909"/>
            <a:ext cx="408127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802386" y="2063314"/>
            <a:ext cx="4081272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25500" y="905934"/>
            <a:ext cx="85852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B539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98265" y="2054848"/>
            <a:ext cx="408127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14F5E-0A48-5643-8842-0670AC2A4388}" type="datetime1">
              <a:rPr lang="nn-NO" smtClean="0"/>
              <a:pPr/>
              <a:t>07.01.2021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998265" y="3843867"/>
            <a:ext cx="408127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77346" y="2054848"/>
            <a:ext cx="408127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77346" y="3843867"/>
            <a:ext cx="408127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01423" y="897468"/>
            <a:ext cx="85852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B539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005D-7F7E-584F-A43C-CED993BF08B6}" type="datetime1">
              <a:rPr lang="nn-NO" smtClean="0"/>
              <a:pPr/>
              <a:t>07.01.2021</a:t>
            </a:fld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1423" y="897468"/>
            <a:ext cx="85852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B539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7" y="914398"/>
            <a:ext cx="3802157" cy="2097621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rgbClr val="0B539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8300" y="1295400"/>
            <a:ext cx="3962400" cy="496146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847" y="3087224"/>
            <a:ext cx="3802157" cy="31696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B53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1915974B-9D4E-2D42-B3DA-F1C19C17766E}" type="datetime1">
              <a:rPr lang="nn-NO" smtClean="0"/>
              <a:pPr/>
              <a:t>07.01.2021</a:t>
            </a:fld>
            <a:endParaRPr lang="nn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" y="6356351"/>
            <a:ext cx="9906000" cy="5016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423" y="2015067"/>
            <a:ext cx="8301436" cy="4022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nb-NO" dirty="0"/>
          </a:p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17934" y="6390219"/>
            <a:ext cx="9440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fld id="{7B45931D-122D-5347-A8AB-F21D98632795}" type="datetime1">
              <a:rPr lang="nn-NO" smtClean="0"/>
              <a:pPr/>
              <a:t>07.01.2021</a:t>
            </a:fld>
            <a:endParaRPr lang="nn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1422" y="6390219"/>
            <a:ext cx="7216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nn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02859" y="6390219"/>
            <a:ext cx="577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C8027F48-9CC9-D045-8B9B-52CCB28A42BB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11" name="Bilde 10" descr="Him_topp_liten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906000" cy="8874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70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4" r:id="rId8"/>
    <p:sldLayoutId id="2147483765" r:id="rId9"/>
    <p:sldLayoutId id="2147483766" r:id="rId10"/>
    <p:sldLayoutId id="2147483767" r:id="rId11"/>
    <p:sldLayoutId id="2147483774" r:id="rId12"/>
  </p:sldLayoutIdLst>
  <p:transition spd="med">
    <p:fade/>
  </p:transition>
  <p:hf hdr="0" ftr="0"/>
  <p:txStyles>
    <p:titleStyle>
      <a:lvl1pPr algn="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3">
            <a:lumMod val="75000"/>
          </a:schemeClr>
        </a:buClr>
        <a:buSzPct val="100000"/>
        <a:buFontTx/>
        <a:buBlip>
          <a:blip r:embed="rId16"/>
        </a:buBlip>
        <a:defRPr sz="2800" kern="1200">
          <a:solidFill>
            <a:schemeClr val="tx1">
              <a:lumMod val="65000"/>
              <a:lumOff val="35000"/>
            </a:schemeClr>
          </a:solidFill>
          <a:effectLst/>
          <a:latin typeface="Calibri"/>
          <a:ea typeface="+mn-ea"/>
          <a:cs typeface="Calibri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17"/>
        </a:buBlip>
        <a:defRPr sz="20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17"/>
        </a:buBlip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17"/>
        </a:buBlip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17"/>
        </a:buBlip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7427" y="1531345"/>
            <a:ext cx="55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8229981" y="176654"/>
            <a:ext cx="131638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/>
              <a:t>7. jan. 2021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4976" y="1631018"/>
            <a:ext cx="24784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4000" b="1" i="1" dirty="0">
                <a:latin typeface="Calibri" pitchFamily="34" charset="0"/>
              </a:rPr>
              <a:t>INTRO</a:t>
            </a:r>
          </a:p>
          <a:p>
            <a:pPr algn="ctr"/>
            <a:r>
              <a:rPr lang="nb-NO" sz="4000" b="1" i="1" dirty="0">
                <a:latin typeface="Calibri" pitchFamily="34" charset="0"/>
              </a:rPr>
              <a:t>STATISTIKK</a:t>
            </a:r>
            <a:endParaRPr lang="nb-NO" sz="4000" b="1" dirty="0">
              <a:latin typeface="Calibri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4462" y="4260620"/>
            <a:ext cx="3758068" cy="95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EB427CC-2807-4A52-8FA1-272D38CA83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" y="1791565"/>
            <a:ext cx="1606261" cy="17360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FADA51-39F1-4B04-BF1C-B02F6B9B97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4023" y="1792433"/>
            <a:ext cx="1710742" cy="16729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CA66D0-F37B-473F-9735-DA2F0771C81F}"/>
              </a:ext>
            </a:extLst>
          </p:cNvPr>
          <p:cNvSpPr txBox="1"/>
          <p:nvPr/>
        </p:nvSpPr>
        <p:spPr>
          <a:xfrm>
            <a:off x="7968998" y="5344152"/>
            <a:ext cx="16246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nb-NO" sz="1400" b="1" i="1" dirty="0">
              <a:latin typeface="Calibri" pitchFamily="34" charset="0"/>
            </a:endParaRPr>
          </a:p>
          <a:p>
            <a:pPr algn="ctr"/>
            <a:r>
              <a:rPr lang="nb-NO" sz="1400" b="1" i="1" dirty="0">
                <a:latin typeface="Calibri" pitchFamily="34" charset="0"/>
              </a:rPr>
              <a:t>MAT110 Statistikk1</a:t>
            </a:r>
          </a:p>
          <a:p>
            <a:pPr algn="ctr"/>
            <a:r>
              <a:rPr lang="nb-NO" sz="1400" b="1" dirty="0">
                <a:latin typeface="Calibri" pitchFamily="34" charset="0"/>
              </a:rPr>
              <a:t>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9A7141-C831-48E3-B9F2-DF5CB69E2708}"/>
              </a:ext>
            </a:extLst>
          </p:cNvPr>
          <p:cNvSpPr txBox="1"/>
          <p:nvPr/>
        </p:nvSpPr>
        <p:spPr>
          <a:xfrm>
            <a:off x="286718" y="3688596"/>
            <a:ext cx="1735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/>
              <a:t>Per Kristian Rekdal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CB4CED-180D-4F3A-B87A-867A19C81AAB}"/>
              </a:ext>
            </a:extLst>
          </p:cNvPr>
          <p:cNvSpPr txBox="1"/>
          <p:nvPr/>
        </p:nvSpPr>
        <p:spPr>
          <a:xfrm>
            <a:off x="7607084" y="3643392"/>
            <a:ext cx="1738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/>
              <a:t>Bård-Inge Pettersen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9C173181-020A-4D67-B874-CAEBE1ABE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6249"/>
            <a:ext cx="9906000" cy="366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069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37E7F57A-D525-42FD-BAD2-74235095C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2727"/>
            <a:ext cx="9906000" cy="3552545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99A9B288-7E40-449B-A553-168B8FAB3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132" y="1130220"/>
            <a:ext cx="1566216" cy="13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49418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9201295D-9CE8-4CD7-95EF-3ADB44ECB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1371"/>
            <a:ext cx="9530206" cy="524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1390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B762033-43B9-4BCD-99AF-22BB70146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3" y="1021148"/>
            <a:ext cx="9592681" cy="508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16166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52DBC52-E9BE-4B02-868C-359499AE0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1407"/>
            <a:ext cx="9906000" cy="2507848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9FD8AA47-5D5A-47C0-BDDD-D3B8E1925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29277"/>
            <a:ext cx="9906000" cy="206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679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32874FE7-430D-402F-906B-8958C3E9B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2112"/>
            <a:ext cx="9906000" cy="491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8637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A0770C94-F1FE-42C6-958D-E9C726DDC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4327"/>
            <a:ext cx="9906000" cy="4169346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0C2628FA-019B-4971-BDF7-43EEE381D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62" y="1443037"/>
            <a:ext cx="661987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51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D8CA966-233C-4B74-949D-3BFC4F1E0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27300"/>
            <a:ext cx="9906000" cy="24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65779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413B0EE-119F-43E6-9CEF-95E411955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0319"/>
            <a:ext cx="9906000" cy="411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7538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77D0F15E-6387-4EC8-B0BB-AB6EEDA40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08" y="1134614"/>
            <a:ext cx="7951304" cy="513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7659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1FB3F693-4D99-40E4-A8BE-18A969753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02" y="1781634"/>
            <a:ext cx="5597322" cy="4413103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FC1F2E33-4A5B-4E21-8491-87A2F6D79CE5}"/>
              </a:ext>
            </a:extLst>
          </p:cNvPr>
          <p:cNvSpPr txBox="1"/>
          <p:nvPr/>
        </p:nvSpPr>
        <p:spPr>
          <a:xfrm>
            <a:off x="3932180" y="911798"/>
            <a:ext cx="2491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u="sng" dirty="0"/>
              <a:t>PROSJEKTSTYRING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4A0C4B50-F3C0-48FF-BB7B-2D7F24BC7884}"/>
              </a:ext>
            </a:extLst>
          </p:cNvPr>
          <p:cNvSpPr txBox="1"/>
          <p:nvPr/>
        </p:nvSpPr>
        <p:spPr>
          <a:xfrm>
            <a:off x="6143224" y="2057915"/>
            <a:ext cx="38124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Alle sidene må være ferdig innen fristen på 6 uker.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Hva er sjansen for at prosjektet er ferdig innen 6 uker?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1257300" lvl="2" indent="-342900">
              <a:buFont typeface="+mj-lt"/>
              <a:buAutoNum type="alphaLcParenR"/>
            </a:pPr>
            <a:r>
              <a:rPr lang="nb-NO" dirty="0"/>
              <a:t>100%</a:t>
            </a:r>
          </a:p>
          <a:p>
            <a:pPr marL="1257300" lvl="2" indent="-342900">
              <a:buFont typeface="+mj-lt"/>
              <a:buAutoNum type="alphaLcParenR"/>
            </a:pPr>
            <a:r>
              <a:rPr lang="nb-NO" dirty="0"/>
              <a:t>50%</a:t>
            </a:r>
          </a:p>
          <a:p>
            <a:pPr marL="1257300" lvl="2" indent="-342900">
              <a:buFont typeface="+mj-lt"/>
              <a:buAutoNum type="alphaLcParenR"/>
            </a:pPr>
            <a:r>
              <a:rPr lang="nb-NO" dirty="0"/>
              <a:t>1 til 4</a:t>
            </a:r>
          </a:p>
          <a:p>
            <a:pPr marL="1257300" lvl="2" indent="-342900">
              <a:buFont typeface="+mj-lt"/>
              <a:buAutoNum type="alphaLcParenR"/>
            </a:pPr>
            <a:r>
              <a:rPr lang="nb-NO" dirty="0"/>
              <a:t>1 til 10</a:t>
            </a:r>
          </a:p>
          <a:p>
            <a:pPr marL="1257300" lvl="2" indent="-342900">
              <a:buFont typeface="+mj-lt"/>
              <a:buAutoNum type="alphaLcParenR"/>
            </a:pPr>
            <a:r>
              <a:rPr lang="nb-NO" dirty="0"/>
              <a:t>1 til 1000</a:t>
            </a:r>
          </a:p>
          <a:p>
            <a:pPr marL="1257300" lvl="2" indent="-342900">
              <a:buFont typeface="+mj-lt"/>
              <a:buAutoNum type="alphaLcParenR"/>
            </a:pPr>
            <a:r>
              <a:rPr lang="nb-NO" dirty="0"/>
              <a:t>1 til 10 000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2090149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3504CB86-6328-4257-802E-D92857326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5063"/>
            <a:ext cx="9906000" cy="322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0558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36E3C858-3DCF-42B9-A306-D504F0353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5111"/>
            <a:ext cx="9906000" cy="336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29536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7EE54DFF-598E-41AA-9DEF-FECCE1726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89" y="1152575"/>
            <a:ext cx="6477690" cy="47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69832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3003635-BBF2-47B6-A661-DE00C0A50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948" y="965076"/>
            <a:ext cx="5810378" cy="525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56195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E20DD83-B49B-4F85-983E-93683314F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324"/>
            <a:ext cx="9906000" cy="691116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9FA98224-4350-4091-A28E-048633BC1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64" y="1730559"/>
            <a:ext cx="9259294" cy="374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749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978A32F4-61F6-4C4B-9810-D60D61636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9173"/>
            <a:ext cx="9906000" cy="3058318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10B08312-4A73-49F7-BBDC-3E9F91AE2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40135"/>
            <a:ext cx="9906000" cy="109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867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7CA60D0-FB6B-4210-A900-EC44FA140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0271"/>
            <a:ext cx="9906000" cy="913367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8537DEE9-3BEF-4788-8A0A-F22AF3EE9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" y="2219446"/>
            <a:ext cx="9479280" cy="382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934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B63A72D-3435-46D5-B52A-7CCE9265C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1419"/>
            <a:ext cx="9906000" cy="313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16142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CF35A4C-B117-47C0-8239-A2E8023B3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660" y="886394"/>
            <a:ext cx="4560123" cy="540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69819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92E93F88-FF5A-494C-B064-9C6BD7E04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495" y="918562"/>
            <a:ext cx="5867908" cy="534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1270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1FB3F693-4D99-40E4-A8BE-18A969753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02" y="1781634"/>
            <a:ext cx="5597322" cy="4413103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FC1F2E33-4A5B-4E21-8491-87A2F6D79CE5}"/>
              </a:ext>
            </a:extLst>
          </p:cNvPr>
          <p:cNvSpPr txBox="1"/>
          <p:nvPr/>
        </p:nvSpPr>
        <p:spPr>
          <a:xfrm>
            <a:off x="3932180" y="911798"/>
            <a:ext cx="2491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u="sng" dirty="0"/>
              <a:t>PROSJEKTSTYRING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4A0C4B50-F3C0-48FF-BB7B-2D7F24BC7884}"/>
              </a:ext>
            </a:extLst>
          </p:cNvPr>
          <p:cNvSpPr txBox="1"/>
          <p:nvPr/>
        </p:nvSpPr>
        <p:spPr>
          <a:xfrm>
            <a:off x="6093546" y="2077234"/>
            <a:ext cx="38124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Anta BOT: 100 000 for hver sen uke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FF0000"/>
                </a:solidFill>
              </a:rPr>
              <a:t>SJEFEN</a:t>
            </a:r>
            <a:r>
              <a:rPr lang="nb-NO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NÅR er prosjektet ferdig?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Hva KOSTER det meg?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9211699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014CCCA7-E0B9-4DF3-8B94-146EA41FE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51" y="1189406"/>
            <a:ext cx="8257430" cy="488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52118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92731109-B4C8-4BB1-8780-029A0316A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96" y="1774224"/>
            <a:ext cx="8424407" cy="357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81370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3959AE8C-A52F-4CF0-AD99-9FD9AA94C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45" y="980017"/>
            <a:ext cx="8287910" cy="535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58090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804846F-F2B2-4D06-AA06-CD86FAC579B0}"/>
              </a:ext>
            </a:extLst>
          </p:cNvPr>
          <p:cNvSpPr/>
          <p:nvPr/>
        </p:nvSpPr>
        <p:spPr>
          <a:xfrm>
            <a:off x="2570424" y="2731273"/>
            <a:ext cx="5810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ANTALL.HVIS(Result,D10&amp;E10)/</a:t>
            </a:r>
            <a:r>
              <a:rPr lang="nb-NO" dirty="0" err="1"/>
              <a:t>PM_Trials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403036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58187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184FC1D9-21A7-4132-82B2-937BEF1E5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6213"/>
            <a:ext cx="9906000" cy="348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1574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49B19195-B406-4FA8-8C39-D3183E4B9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9989"/>
            <a:ext cx="9906000" cy="467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0106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32E271F6-E05A-4CBF-9E8E-72A1D806A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5695"/>
            <a:ext cx="9906000" cy="440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8670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7343997A-30E1-48C6-8FE2-5FAC8DB2A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96" y="1036750"/>
            <a:ext cx="7046258" cy="5164426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A33AB1C6-A73E-4B8A-AF67-B690F4738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144" y="2678804"/>
            <a:ext cx="3223318" cy="250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6016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7C21E805-F265-4AF4-99BE-B8021F117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1943"/>
            <a:ext cx="9906000" cy="369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3638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A98ED138-BDA1-40D5-88A9-3CC413546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0279"/>
            <a:ext cx="9906000" cy="3557442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5D496761-C1FF-4824-B4F5-B178A851A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222" y="1650279"/>
            <a:ext cx="468671" cy="43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75952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m_presentasjon_mal_A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>
        <a:ln w="57150">
          <a:solidFill>
            <a:srgbClr val="FF0000"/>
          </a:solidFill>
          <a:tailEnd type="none"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 w="57150">
          <a:solidFill>
            <a:srgbClr val="FF0000"/>
          </a:solidFill>
          <a:tailEnd type="non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him_presentasjon_mal_A</Template>
  <TotalTime>10565</TotalTime>
  <Words>978</Words>
  <Application>Microsoft Office PowerPoint</Application>
  <PresentationFormat>A4 (210 x 297 mm)</PresentationFormat>
  <Paragraphs>134</Paragraphs>
  <Slides>34</Slides>
  <Notes>34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Calisto MT</vt:lpstr>
      <vt:lpstr>him_presentasjon_mal_A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root</dc:creator>
  <cp:lastModifiedBy>Pettersen Bård Inge Austigard</cp:lastModifiedBy>
  <cp:revision>444</cp:revision>
  <dcterms:created xsi:type="dcterms:W3CDTF">2010-03-23T07:13:58Z</dcterms:created>
  <dcterms:modified xsi:type="dcterms:W3CDTF">2021-01-07T14:19:04Z</dcterms:modified>
</cp:coreProperties>
</file>