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ink/ink13.xml" ContentType="application/inkml+xml"/>
  <Override PartName="/ppt/notesSlides/notesSlide1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11.xml" ContentType="application/vnd.openxmlformats-officedocument.presentationml.notesSlide+xml"/>
  <Override PartName="/ppt/ink/ink16.xml" ContentType="application/inkml+xml"/>
  <Override PartName="/ppt/notesSlides/notesSlide12.xml" ContentType="application/vnd.openxmlformats-officedocument.presentationml.notesSlide+xml"/>
  <Override PartName="/ppt/ink/ink17.xml" ContentType="application/inkml+xml"/>
  <Override PartName="/ppt/notesSlides/notesSlide1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4.xml" ContentType="application/vnd.openxmlformats-officedocument.presentationml.notesSlide+xml"/>
  <Override PartName="/ppt/ink/ink21.xml" ContentType="application/inkml+xml"/>
  <Override PartName="/ppt/notesSlides/notesSlide15.xml" ContentType="application/vnd.openxmlformats-officedocument.presentationml.notesSlide+xml"/>
  <Override PartName="/ppt/ink/ink22.xml" ContentType="application/inkml+xml"/>
  <Override PartName="/ppt/notesSlides/notesSlide16.xml" ContentType="application/vnd.openxmlformats-officedocument.presentationml.notesSlide+xml"/>
  <Override PartName="/ppt/ink/ink2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4.xml" ContentType="application/inkml+xml"/>
  <Override PartName="/ppt/notesSlides/notesSlide22.xml" ContentType="application/vnd.openxmlformats-officedocument.presentationml.notesSlide+xml"/>
  <Override PartName="/ppt/ink/ink25.xml" ContentType="application/inkml+xml"/>
  <Override PartName="/ppt/notesSlides/notesSlide23.xml" ContentType="application/vnd.openxmlformats-officedocument.presentationml.notesSlide+xml"/>
  <Override PartName="/ppt/ink/ink26.xml" ContentType="application/inkml+xml"/>
  <Override PartName="/ppt/notesSlides/notesSlide24.xml" ContentType="application/vnd.openxmlformats-officedocument.presentationml.notesSlide+xml"/>
  <Override PartName="/ppt/ink/ink27.xml" ContentType="application/inkml+xml"/>
  <Override PartName="/ppt/notesSlides/notesSlide25.xml" ContentType="application/vnd.openxmlformats-officedocument.presentationml.notesSlide+xml"/>
  <Override PartName="/ppt/ink/ink28.xml" ContentType="application/inkml+xml"/>
  <Override PartName="/ppt/notesSlides/notesSlide26.xml" ContentType="application/vnd.openxmlformats-officedocument.presentationml.notesSlide+xml"/>
  <Override PartName="/ppt/ink/ink29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30.xml" ContentType="application/inkml+xml"/>
  <Override PartName="/ppt/notesSlides/notesSlide29.xml" ContentType="application/vnd.openxmlformats-officedocument.presentationml.notesSlide+xml"/>
  <Override PartName="/ppt/ink/ink31.xml" ContentType="application/inkml+xml"/>
  <Override PartName="/ppt/notesSlides/notesSlide30.xml" ContentType="application/vnd.openxmlformats-officedocument.presentationml.notesSlide+xml"/>
  <Override PartName="/ppt/ink/ink32.xml" ContentType="application/inkml+xml"/>
  <Override PartName="/ppt/notesSlides/notesSlide31.xml" ContentType="application/vnd.openxmlformats-officedocument.presentationml.notesSlide+xml"/>
  <Override PartName="/ppt/ink/ink33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46"/>
  </p:notesMasterIdLst>
  <p:handoutMasterIdLst>
    <p:handoutMasterId r:id="rId47"/>
  </p:handoutMasterIdLst>
  <p:sldIdLst>
    <p:sldId id="587" r:id="rId2"/>
    <p:sldId id="667" r:id="rId3"/>
    <p:sldId id="628" r:id="rId4"/>
    <p:sldId id="630" r:id="rId5"/>
    <p:sldId id="657" r:id="rId6"/>
    <p:sldId id="658" r:id="rId7"/>
    <p:sldId id="634" r:id="rId8"/>
    <p:sldId id="635" r:id="rId9"/>
    <p:sldId id="672" r:id="rId10"/>
    <p:sldId id="632" r:id="rId11"/>
    <p:sldId id="633" r:id="rId12"/>
    <p:sldId id="671" r:id="rId13"/>
    <p:sldId id="636" r:id="rId14"/>
    <p:sldId id="637" r:id="rId15"/>
    <p:sldId id="638" r:id="rId16"/>
    <p:sldId id="675" r:id="rId17"/>
    <p:sldId id="639" r:id="rId18"/>
    <p:sldId id="640" r:id="rId19"/>
    <p:sldId id="659" r:id="rId20"/>
    <p:sldId id="660" r:id="rId21"/>
    <p:sldId id="641" r:id="rId22"/>
    <p:sldId id="661" r:id="rId23"/>
    <p:sldId id="662" r:id="rId24"/>
    <p:sldId id="642" r:id="rId25"/>
    <p:sldId id="643" r:id="rId26"/>
    <p:sldId id="644" r:id="rId27"/>
    <p:sldId id="645" r:id="rId28"/>
    <p:sldId id="663" r:id="rId29"/>
    <p:sldId id="664" r:id="rId30"/>
    <p:sldId id="665" r:id="rId31"/>
    <p:sldId id="666" r:id="rId32"/>
    <p:sldId id="646" r:id="rId33"/>
    <p:sldId id="647" r:id="rId34"/>
    <p:sldId id="648" r:id="rId35"/>
    <p:sldId id="652" r:id="rId36"/>
    <p:sldId id="651" r:id="rId37"/>
    <p:sldId id="674" r:id="rId38"/>
    <p:sldId id="653" r:id="rId39"/>
    <p:sldId id="673" r:id="rId40"/>
    <p:sldId id="669" r:id="rId41"/>
    <p:sldId id="668" r:id="rId42"/>
    <p:sldId id="654" r:id="rId43"/>
    <p:sldId id="655" r:id="rId44"/>
    <p:sldId id="656" r:id="rId45"/>
  </p:sldIdLst>
  <p:sldSz cx="9906000" cy="6858000" type="A4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0" autoAdjust="0"/>
    <p:restoredTop sz="92475" autoAdjust="0"/>
  </p:normalViewPr>
  <p:slideViewPr>
    <p:cSldViewPr snapToGrid="0">
      <p:cViewPr>
        <p:scale>
          <a:sx n="125" d="100"/>
          <a:sy n="125" d="100"/>
        </p:scale>
        <p:origin x="1380" y="1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1056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3344-91A7-7346-AA12-8B18AA4F2BBF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AFC79-0860-C841-8EDA-23442A983571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901378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19:05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10716 7406 1137 0,'0'0'667'15,"0"0"-207"-15,0 0-152 0,0 0-54 16,0 0-58-16,0 0-42 0,0 0 2 16,0 0-16-16,0 0-45 0,0 0-25 15,-29-7-35-15,29 9-34 0,0-1 0 16,-2 1-1-16,-2 2 28 0,4 3 10 15,-8 3-25-15,4 6-11 0,-2 4 10 16,3 5 14-16,-5 7-14 0,8 11 7 16,-4 5-17-16,4 6-1 0,4-3 12 15,0-4-1-15,1-5-10 0,-1 0 2 16,4-2-3-16,0-6-1 16,0-7-3-16,-3-6-10 0,3-2 0 15,0 2-9-15,4 2-9 0,1 0 12 16,1-4-3-16,5 1 3 0,-2-6 16 15,1-1-10-15,-3-4 10 0,3-2 2 16,-3-3 0-16,-1-3 1 0,0-1 20 16,-3-4 24-16,1-4 38 0,-1-4 37 15,-1-5 26-15,4-10-36 0,-3-9-21 16,3 1-48-16,-3 1-9 0,-3 3-19 16,-4 5 4-16,6-4-4 15,-2-4-12-15,-1-1 1 0,-1 1-1 16,2 2-2-16,-4-4-10 0,3 4 12 15,1 0 3-15,-4 2 9 0,2 4-10 16,-2 4 2-16,-4 6 8 0,4 1 13 16,-4 6 12-16,0 3-3 0,0 2-19 15,4 1-2-15,-4 3-1 0,0-1-12 16,0 1-2-16,0 0-29 0,0 0-12 16,0 1 3-16,0 1-10 0,0-1-3 15,0-1 16-15,0 3 25 0,0-3 10 16,0 0 2-16,-4 0 3 0,4 0 18 15,0 0 1-15,0 0 6 0,0 0 15 16,0 0 7-16,0 0-7 0,-4 0-12 16,4 1-17-16,0-1-14 0,0 0-59 15,0 0-34-15,-4 0-25 0,4 0-97 16,-4 3-230-16,2 0-517 0,-6 4-332 16,30-21-75-16</inkml:trace>
  <inkml:trace contextRef="#ctx0" brushRef="#br0" timeOffset="695.4019">11156 7906 2075 0,'0'0'492'0,"0"0"-157"15,0 0-149-15,0 0-93 0,0 0-10 16,0 0 6-16,0 0 0 0,0 0-16 16,0 0-25-16,0 0-20 0,-12-29 7 15,12 29 19-15,0 1 12 0,0 2-15 16,0 1-29-16,0-1-22 0,0 2 9 16,4 4-9-16,4 4 104 0,-4 1-13 15,1 3-27-15,-1-1-46 16,4 2-15-16,-2-4 10 0,-4 0-13 0,2-3 0 15,-1-3-19-15,-1-3-3 16,-2-2 10-16,0-3 9 0,0 0 3 16,4 0 0-16,-4-2 25 0,0-2 12 15,0 0 47-15,4-1 0 0,-4-4-77 16,4-1-7-16,2-5-19 0,0-4 3 16,3-1 4-16,-1 0 11 0,2 4-12 15,-2 1-8-15,-1 4 21 0,1 1 2 16,0 6-2-16,-2 0-25 0,-3 3 10 15,7 1 15-15,-4 0 2 0,0 5 1 16,2-1 10-16,1 6 2 0,-1 0 10 16,0 2 13-16,-1 3-7 0,-1 2-3 15,2-2-6-15,-4 2-1 0,0 0-19 16,-4-1 17-16,4-2-7 0,-2 0 7 16,-2-1-19-16,2-4 0 0,-1 2-22 15,-1-4-31-15,0 0-43 0,0-2-103 16,0-1-88-16,0-3-71 15,2 2-102-15,2-3-114 0,-2 1-45 16,2 0-16-16,4 0-105 0</inkml:trace>
  <inkml:trace contextRef="#ctx0" brushRef="#br0" timeOffset="937.9726">11574 7959 1137 0,'0'0'702'16,"0"0"-264"-16,0 0-179 16,0 0-91-16,0 0 31 0,0 0 26 0,0 0-8 15,0 0-77-15,0 0 2 16,0 0-22-16,-2 34 32 0,-2-20-49 16,1 0-27-16,-1 3-42 0,4-4-34 15,0 1-35-15,0-3-35 0,0-2-21 16,0-2-35-16,0-1-41 0,0-3-119 15,0-3-123-15,4 0-126 0,-4 0-185 16,3-5-314-16</inkml:trace>
  <inkml:trace contextRef="#ctx0" brushRef="#br0" timeOffset="1085.7058">11582 7735 1429 0,'0'0'1331'15,"0"0"-1171"-15,0 0-160 0,0 0-135 16,0 0 10-16,0 0 5 16,0 0-184-16,0 0-701 0</inkml:trace>
  <inkml:trace contextRef="#ctx0" brushRef="#br0" timeOffset="1764.498">11875 8126 790 0,'0'0'1363'16,"0"0"-862"-16,0 0-224 15,0 0-110-15,0 0-126 0,0 0 4 16,0 0-45-16,-18-41 109 0,12 25-30 15,1-3-28-15,-1-2-3 0,-2-2-13 16,2-3 12-16,-4-8 10 0,-3-8-54 16,-1-8-3-16,3 4-11 0,-1 10-11 15,8 9 3-15,2 9-10 0,2-3 29 16,0-2 60-16,0-1 16 0,2 1 32 16,2 6-30-16,4-3-33 0,0 2-26 15,5 4-19-15,-1 1-25 0,3 2-19 16,-1 3 10-16,-1 3 2 0,3 4-3 15,-3 1 13-15,3 3 10 0,-2 5 10 16,-3 1-14-16,5 4 13 0,-3 3-57 16,-1 1-45-16,-4 0-67 15,-3 2-61-15,-1 1-36 0,0-1-63 16,-4-1-86-16,0-2-192 0,-8 4-626 0</inkml:trace>
  <inkml:trace contextRef="#ctx0" brushRef="#br0" timeOffset="1981.226">11749 7915 1570 0,'0'0'762'0,"0"0"-461"15,0 0-301-15,0 0-113 0,0 0 29 16,0 0 84-16,0 0 52 0,0 0 28 15,0 0-28-15,36 18-20 16,-24-15-9-16,2 1-20 0,-1-1 26 0,-1 2-29 16,1 0-30-16,3-1-131 15,-1 1-134-15,-5-1-195 0,8 0-578 0</inkml:trace>
  <inkml:trace contextRef="#ctx0" brushRef="#br0" timeOffset="2392.4223">12057 7933 408 0,'0'0'1766'0,"0"0"-1207"0,0 0-325 16,0 0-105-16,0 0-5 0,0 0 42 15,0 0 12-15,0 0 9 0,0 0-17 16,0 0-19-16,-6-11-20 0,2 14-31 15,2 1-38-15,2 0-3 16,-4 2-50-16,2 1-9 0,0 1-43 16,0 5 24-16,2 2 18 0,0 0-15 15,4 1-18-15,2-2-6 0,0 1 3 16,4-6-1-16,1 1 4 0,-5-4 0 16,6-3 9-16,-1-2 24 0,1-1 1 15,-4-1 15-15,-1-4 10 0,-1 1 9 16,0-1 22-16,-2-1 7 0,-4-2 8 15,0-1 31-15,0-3-6 0,0-3-19 16,-4-1-49-16,-2-3-28 16,-5 1-56-16,1 0-18 0,-4 2-12 0,1 1 11 15,5 6 10-15,2 0-28 16,0 4-38-16,5 1-58 0,-3 4-76 16,4 0-161-16,4 0-326 0,-1 2-475 15,1 2 627-15</inkml:trace>
  <inkml:trace contextRef="#ctx0" brushRef="#br0" timeOffset="2724.5162">12282 8029 741 0,'0'0'707'0,"0"0"-271"15,0 0-235-15,0 0-68 0,0 0 32 16,0 0-23-16,0 0-16 0,0 0 6 15,0 0-6-15,0 0-14 0,13 29 3 16,-13-29 29-16,0 0 47 0,0-2 75 16,0-1 10-16,-2-2-31 15,0 0-149-15,-2-3-96 0,-1-3-24 16,3 0-1-16,-4-3-22 0,6-1-40 16,0-2 15-16,0 3 28 0,6-3 12 15,-1 3 13-15,1 0-6 0,4 3-3 16,-4 0-13-16,2 2-6 0,-1 3-7 15,3-1-46-15,0 4-90 0,-3 1-87 16,1 2-66-16,4 0-95 0,-6 5-198 16,3 3-503-16</inkml:trace>
  <inkml:trace contextRef="#ctx0" brushRef="#br0" timeOffset="3308.1491">12487 7953 1170 0,'0'0'1051'0,"0"0"-750"0,0 0-152 16,0 0-5-16,0 0 62 0,0 0 8 16,0 0-58-16,0 0-86 0,0 0-66 15,0 0-4-15,4 30 98 0,-2-20-16 16,0 1-37-16,-2-1-44 0,4 0-1 15,-4-3-19-15,3-2 6 0,-3-1 10 16,0-2-16-16,0-2-3 0,0 0 7 16,6 0 15-16,-6-6 22 0,0 3 16 15,0-3 6-15,0-2-41 0,4-4 45 16,0-3-2-16,2-2-46 16,2 0-54-16,-3 1 17 0,1 3 11 15,0 3 23-15,-2 4-16 0,-2 2 16 16,-2 3-10-16,4 1-18 0,-4 0 15 15,6 4 16-15,-3 1 50 0,1 2 17 16,0 4-1-16,0 0 3 0,4-1-31 16,-2 3-16-16,-2-2-22 0,-1-2-1 15,1-2-18-15,0-2 0 0,2-2-12 16,-6-3-26-16,2 0-22 0,2 0 19 16,0-3 60-16,1-3 3 0,3-3 86 15,0-2-17-15,0-1-15 0,1-2-40 16,-1 1-17-16,0 1-29 0,0 3 1 15,-3 1-3-15,3 4-1 0,-2 2 32 16,0 2 16-16,-2 0 12 16,2 2 29-16,-3 4 25 0,5 4 8 15,-2 0 18-15,0 4 7 0,0 2-28 16,-3 2-12-16,3 0-23 0,-6 0-33 16,2-2-19-16,0-2-1 0,-2-3-15 15,2 0-33-15,0-4-29 0,-2 0-37 16,0-4-38-16,0-2-77 0,0-1-133 15,0 0-212-15,2-1-223 0,0-7-500 0</inkml:trace>
  <inkml:trace contextRef="#ctx0" brushRef="#br0" timeOffset="3726.8449">12896 8004 729 0,'0'0'723'0,"0"0"-511"0,0 0-196 15,0 0 4-15,0 0 71 0,0 0 35 16,0 0 92-16,0 0 18 0,0 0 19 16,0 0-23-16,39-20-36 0,-37 11-46 15,1 0-22-15,-3-1-29 0,0 0-4 16,0 0 0-16,0 0 28 0,0 1-9 15,-3 0-42-15,1 0-34 0,-4 2 5 16,-2 1 18-16,-2 1-30 0,5 2-9 16,-3 2-19-16,0 1 44 0,0 0 25 15,3 4-26-15,-1 1-46 0,0 1-34 16,4 4 3-16,-8 3 31 0,10 1 20 16,-2 3 17-16,2 0-6 15,2 2-21-15,8 0-7 0,-2-4 10 0,3 0-10 16,3-1 19-16,-1-5 6 15,5 2-14-15,1-5-14 0,-1-2-3 0,-1-2-28 16,1 0-62-16,-5-2-44 16,-1 0-43-16,1-4-21 0,-3-2-112 15,0 2-272-15,-3-7-646 0</inkml:trace>
  <inkml:trace contextRef="#ctx0" brushRef="#br0" timeOffset="4727.0053">14111 7717 215 0,'0'0'1695'0,"0"0"-1309"16,0 0-131-16,0 0-116 0,0 0-30 15,-41-13 39-15,30 13 3 0,-3 0-62 16,1 0 10-16,-1 0-16 0,0 5 13 15,1 2 27-15,-1 1-47 0,-1-1-38 16,5 4-28-16,2-1-10 0,-5 0-16 16,5 2 0-16,2 0-16 0,2 0-25 15,2 1-12-15,2 1-7 0,2 1 12 16,4-1 0-16,2 1 4 0,2-3-7 16,3-1-4-16,-1-1 23 15,7-3 14-15,-3-1 34 0,1 1 29 16,1-2 38-16,-5 0-13 0,6 2-38 15,-5 0-12-15,-2 0 8 0,-3 0 23 16,3 2-32-16,-10-1 35 0,2 1 42 16,-2-1 31-16,0 1 22 0,-2-1 12 15,-4 2-9-15,-2 0-20 0,-2-2-21 16,-1 1-33-16,-3-3 10 0,0 1-16 16,-5-3-22-16,1 0-34 0,-1-4-37 15,1 0-85-15,1 0-35 0,3-4-6 16,1 1 43-16,7-2 19 15,4-1-39-15,4-3-210 0,7-2 13 0,3-3 37 16,5-2 9-16,6 1-118 16,3-1-124-16,-7 4-18 0,12-4-62 0</inkml:trace>
  <inkml:trace contextRef="#ctx0" brushRef="#br0" timeOffset="5049.4499">14320 7833 665 0,'0'0'515'15,"0"0"-111"-15,0 0-138 0,0 0-13 16,0 0 136-16,0 0 87 0,0 0-57 15,0 0-276-15,0 0-143 0,0 0-47 16,-31-1 47-16,20 7 69 0,1 2-53 16,0 0 3-16,2 2-19 0,-1 0-22 15,7 1-3-15,2-4-16 0,0 3-36 16,2-4-31-16,7 1 15 0,1-2 49 16,4-1 44-16,1-2 21 0,3-1 21 15,-1-1-14-15,4 0-15 16,-1 0-10-16,-7 0-1 0,3 0-2 0,-4 0 0 15,-3 4 20-15,-1-1-1 16,-4 2-3-16,-2-1 15 0,-2 3 46 16,0 1 81-16,-4 4 13 0,-4 0-36 15,-2 1-53-15,-3 1-35 0,-3 1-47 16,3-3-68-16,-3 1-14 0,3-4-15 16,1 0-7-16,6-4 5 0,1-2 17 15,3-2-32-15,2-1-84 0,0-5-164 16,5-4-219-16,3-2 156 0,8-5 67 15,-7 1-245-15</inkml:trace>
  <inkml:trace contextRef="#ctx0" brushRef="#br0" timeOffset="5417.0357">14597 7708 453 0,'0'0'1213'0,"0"0"-706"0,0 0-155 15,0 0-58-15,0 0-79 0,0 0-81 16,0 0-51-16,0 0-57 0,0 0 79 15,6 40 82-15,-6-21-16 0,4 3-51 16,0 0-32-16,-4 2-32 0,2 0-18 16,2-2 0-16,-2 1-10 0,2-5-28 15,1-1-1-15,1-3-27 0,-2-6-1 16,2-2 10-16,-2-2-9 0,2-1-19 16,-3-3 3-16,3 0 13 0,0-4 13 15,2-1 18-15,-2-2 19 0,1-2 22 16,1-1-4-16,0-3-13 0,2 2-24 15,-7 0-31-15,3 4 0 0,-2 2-1 16,0 2 4-16,-2 3 28 0,0 0 2 16,0 3 14-16,0 1 6 0,4 4 62 15,-1 4 21-15,1 4-2 0,0 2-16 16,0 2-37-16,2 2-49 16,-5 0-1-16,3-3-38 0,0 0-74 15,2-2-123-15,0-1-106 0,1-5-130 16,3-3-124-16,-6-3-173 0,5-5-604 0</inkml:trace>
  <inkml:trace contextRef="#ctx0" brushRef="#br0" timeOffset="5814.9713">15006 7954 1997 0,'0'0'544'16,"0"0"-527"-16,0 0 60 0,0 0 81 15,0 0-46-15,0 0-67 0,0 0 0 16,41 20-3-16,-31-20 9 0,-3-4 4 16,5 0-27-16,-4-3-8 0,0 1 21 15,-1-2 7-15,-1-1-13 0,0 0 0 16,-6 1 22-16,0-3 7 16,0 2-1-16,0-2-2 0,-6 1-4 15,0 3 0-15,0 0-13 0,-1 2 0 16,1 2-16-16,-2 1 10 0,0 2 6 15,3 0-3-15,-1 2-29 0,0 3-12 16,0 5-97-16,-2 4 2 0,3 3 61 16,-1 0 34-16,0 3 63 0,4 0 3 15,2 2-54-15,0-2-12 0,2-3-34 16,6 0 5-16,1-4-15 0,1-3 3 16,4-3-3-16,1-2-13 15,3-5 3-15,-1 0 29 0,2-7-38 16,1-4-33-16,-3-2-63 0,-1-2-27 15,-1-5-77-15,1-2-115 0,-5-2-143 16,-1 5-459-16</inkml:trace>
  <inkml:trace contextRef="#ctx0" brushRef="#br0" timeOffset="6025.4321">15264 7622 1907 0,'0'0'1070'0,"0"0"-744"0,0 0-278 16,0 0-10-16,-15 47 67 0,11-24 54 15,-2 12-2-15,4 7-9 0,2 11-28 16,0 2-39-16,0-5-15 0,2-11-43 16,2-12-23-16,0-6-22 0,-2-4-28 15,5 3-34-15,-5 1-49 0,6 3-65 16,-2-7-33-16,0-4-78 16,-1-3-4-16,-3-6 7 0,0-2-60 0,-2-2-98 15,0-2-164-15,-2-8-30 0</inkml:trace>
  <inkml:trace contextRef="#ctx0" brushRef="#br0" timeOffset="6207.9341">15202 7911 1759 0,'0'0'1607'16,"0"0"-1208"-16,0 0-333 0,0 0-66 16,0 0-44-16,0 0-2 0,0 0 46 15,0 0 35-15,39-7-21 0,-24 5-14 16,1-1-50-16,-1 2-76 15,3 1-17-15,-1-1-19 0,3 1-20 16,-1 0-72-16,0 0-87 0,-1 0-155 16,-3 1-251-16,3 0-475 0</inkml:trace>
  <inkml:trace contextRef="#ctx0" brushRef="#br0" timeOffset="6603.6374">15464 7919 2282 0,'0'0'744'16,"0"0"-418"-16,0 0-141 0,0 0-68 15,0 0-51-15,0 0-28 0,0 0-26 16,-39 0-12-16,33 3-56 0,-2 0-20 16,2 3 44-16,3 2-50 0,-7 1 66 15,4 1 16-15,2 2 44 0,2 1-44 16,2-1-31-16,0 0-17 0,0-1-3 15,6 0 7-15,2-2-14 16,2 0 39-16,3-2 19 0,-1-2 45 16,3 1 9-16,-1-2 32 0,-1 1-20 15,1 0-28-15,-2-2-25 0,-3 0 6 16,-1 1 0-16,-2 0-16 0,-2-1 19 16,-4 0 7-16,0-1 50 0,0 0 69 15,-2 1 25-15,-4 2 14 0,-2 0-57 16,0 3-74-16,-3-3-19 0,-1-1-11 15,-1-1-26-15,1-3-40 0,-2 0-112 16,3 0-136-16,1-4-191 0,-2-2-175 16,9 1-440-16,-1-4-255 0</inkml:trace>
  <inkml:trace contextRef="#ctx0" brushRef="#br0" timeOffset="7847.4861">15632 8010 1235 0,'0'0'687'0,"0"0"-399"15,0 0-142-15,0 0-42 0,0 0 18 16,0 0 1-16,0 0 2 0,0 0 10 16,0 0-19-16,0 0-33 0,4 15-51 15,0-4 121-15,0 2 50 0,4 2-48 16,-6 0-79-16,1-2-57 0,1-2-19 15,0-1-19-15,0-3-3 0,0-2 3 16,-4-3-3-16,2-1-6 0,-2-1 10 16,0 0 18-16,0-3 50 0,2-1-10 15,0-1-40-15,0-4 0 0,0-3 66 16,3-6 0-16,1-2-66 0,0-2-15 16,2 0-33-16,0 1-8 15,-1 3 2-15,1 2 26 0,-2 5 6 16,2 3-4-16,-4 3-12 0,1 3-9 15,-1 2 31-15,2 0 16 0,0 7 76 16,0 0 9-16,1 3 1 0,1 4 21 16,0 2-13-16,-2 2-24 0,0 0-27 15,1 0-30-15,-7-4-13 0,4 1-2 16,0-3-1-16,0-4-16 0,-2-2 0 16,0-2-10-16,-2-3-2 0,2-1-29 15,0 0-15-15,0-2-23 0,3-3 41 16,-1-2 57-16,2-3 73 15,2-4-7-15,0-3-9 0,1-4-57 16,-1-2-4-16,2-1-17 0,1 1-8 16,-1 4 1-16,0 3-4 0,-3 4 7 15,-1 4-3-15,-2 4 6 0,0 4 22 16,-2 0 29-16,0 2 18 0,0 4 7 16,2 2 59-16,2 5 1 0,-3 3 17 15,3 3-10-15,-4 3-40 0,0 1-16 16,0 0-28-16,2 0-23 0,-4-4-14 15,0 1-18-15,0-6-35 0,2-1-68 16,0-2-66-16,2-3-95 0,0-3-129 16,1-3-126-16,3-2-127 0,-2-2-93 15,6-10-243-15</inkml:trace>
  <inkml:trace contextRef="#ctx0" brushRef="#br0" timeOffset="8192.1894">16144 7913 1223 0,'0'0'1205'0,"0"0"-750"16,0 0-250-16,0 0-157 16,0 0 38-16,-12 54 90 0,10-32 46 15,2 0-20-15,0 0-23 0,0-1-93 16,6 0-86-16,0-4-4 0,4-3-11 16,1-3 12-16,1-3-16 0,1-3 19 15,1-4 26-15,1-1 18 0,-3-2 24 16,2-3-2-16,-1-5-16 0,-1 0-4 15,-4 0-6-15,-1-3 7 0,-3 1 27 16,-2-4 3-16,-2 1-6 0,0-3-6 16,-8-1-22-16,3-2-43 15,-11 0-51-15,1 1-14 0,-3 2 10 16,1 4 5-16,3 3 7 0,1 4 9 16,3 3 3-16,2 2-22 0,4 2-52 15,0 0-70-15,2 2-143 0,2 5-253 16,0 0-463-16,4 1 40 0,6 0-63 0</inkml:trace>
  <inkml:trace contextRef="#ctx0" brushRef="#br0" timeOffset="9781.6655">16551 7925 408 0,'0'0'1985'16,"0"0"-1508"-16,0 0-256 15,0 0-10-15,0 0-39 0,0 0-23 0,-39 2-10 16,31-2-22-16,-1 0-23 16,-1 0-28-16,0 0-12 0,1 0-4 15,1 0-3-15,0 0-7 0,0 0 25 16,2 5 13-16,1-1 6 0,-3 3-19 15,6 3-56-15,-4 6-6 0,2 1-3 16,2 6 0-16,2 0-2 0,0-1-20 16,4 1-9-16,4-4-27 0,0-4 2 15,5-2-3-15,-3-5-3 0,5-4-1 16,-1-4 23-16,3 0 39 0,1-7 1 16,1-6 0-16,-1-3 43 15,-3-3-18-15,5-6-25 0,-9-1-22 16,3-3-6-16,-4-1-3 0,-3-2 9 15,-1-5-3-15,-4-9-54 0,-2 6-62 16,0 4-39-16,-2 10 3 0,-2 10 148 16,2 3 29-16,-2 2 130 0,1 5 72 15,1 5 5-15,-2 1-62 0,0 1-60 16,0 6-29-16,0 3-56 0,-2 4-85 16,0 5 85-16,3 5 64 0,1 4 17 15,2 4-16-15,0 0-22 0,4 1-34 16,1-4-9-16,7-1-40 0,0-6-3 15,3-4-7-15,4-5 41 0,3-6 9 16,3-3 28-16,0-4-4 0,2-4-11 16,-3-6-11-16,1-3 0 0,-2-5 0 15,-4 0-2-15,1-1-25 0,-3-2-3 16,-5 2 7-16,-2 1 21 16,-5 1 20-16,-5 2 14 0,0 1 10 15,-2 0-7-15,-3 3-21 0,-3 3 14 16,-2 3 17-16,0 4-32 0,-1 1-15 15,-1 0 0-15,1 3-18 0,1 4-4 16,-2 4-3-16,3-1 25 0,1 5 0 16,0 2 25-16,2 2 0 0,0 0-1 15,4 4-22-15,2 0-2 0,0 1-1 16,2-2-1-16,4-2-29 0,2-1 7 16,2-3-4-16,3-2 3 0,3-4 0 15,1-3 25-15,5-3 19 0,1-4-3 16,2-1-16-16,2-9 1 0,0-4 0 15,2-4-1-15,-2-4 0 0,-1-2-16 16,-3-3 14-16,0-1 0 0,0-7 2 16,1-7 0-16,-3-8-2 0,-4-3-17 15,-5 5-24-15,-6 3-35 0,-2 12-9 16,0 8 3-16,-2 7 28 0,-2 7 56 16,0 1 13-16,0 3 68 0,0 0 68 15,-2 5 40-15,-4 0-75 16,0 2-89-16,0 0 15 0,-2 4-28 15,1 3-12-15,1 5-28 0,2 4-30 16,-6 13 39-16,4 8 19 0,1 12 59 16,5 2 8-16,0 0-8 0,0-4-13 15,4-5-12-15,3-5-15 0,-1-10-19 16,0-7-21-16,2-2-22 0,5-2 12 16,3 2-6-16,1-4 21 0,3-5 16 15,-1-5 17-15,4-4-17 0,-3-3-12 16,1-7 11-16,-2-4 0 0,3-7 0 15,-3-3-15-15,0-12 1 16,-1-7 0-16,-1-12 2 0,-3-5-20 16,-6 3-29-16,-5 3-25 0,1 8-21 15,-2 9-13-15,0 7 34 0,-2 12 56 16,0 5 31-16,0 4 53 0,0 2 59 16,-2 2 55-16,-4 5-19 0,3 0-146 15,-1 1 10-15,-4 6-12 0,2 5-12 16,0 5-71-16,-3 12 24 0,1 14 59 15,0 11 53-15,4 5 21 0,2-4 3 16,2-5-31-16,0-5-19 0,6-10-5 16,0-8-22-16,0-6-18 0,3-6-16 15,3 2-9-15,4-2 40 0,3 1 3 16,2-6 33-16,2-4 7 0,3-3-21 16,-1-3-18-16,-2-7 0 0,2-5-2 15,-3-5 3-15,-1-1-4 0,-4-3 2 16,-1-2-12-16,-3 3 8 15,-5-2 4-15,0 3 40 0,-8-2-9 0,0 5-12 16,0 2 8-16,-6 0 25 16,-2 5-6-16,1 4 0 0,-3 1 3 15,0 3-29-15,1 1-19 0,1 2-2 16,0 4-5-16,0 3-40 0,-1 5 9 16,3 2 1-16,0 5 20 0,4 3 15 15,0 1-2-15,2-2-12 0,2 0-25 16,4-3-12-16,4-3-12 0,1-3 27 15,5 0 15-15,-1-5-2 0,5-3 8 16,-1-1-11-16,4-2-10 0,-1-1-3 16,3-2 6-16,-2 2-6 0,-2-2 12 15,3 3 15-15,-5 0 13 16,0-1 3-16,-5 2 9 0,-1 0-9 16,-3-1 9-16,-2-2-10 0,-4 2 11 15,0-2 2-15,-2 0 7 0,-2-1 43 16,0 0 36-16,0 0 28 0,-2-1-19 15,-4-3-3-15,2-3-107 0,-2-3-24 16,0-5-62-16,-3-4 28 0,1-6 21 16,4-5-15-16,2-2-3 0,2 0-10 15,0 2 10-15,4 5 6 0,2 4 12 16,0 5-7-16,1 2 1 0,-1 5-69 16,2 4-121-16,2 3-151 0,-1 2-102 15,3 6-107-15,-2-1-197 0,1 12-445 16</inkml:trace>
  <inkml:trace contextRef="#ctx0" brushRef="#br0" timeOffset="9936.1574">18198 8211 889 0,'0'0'2085'0,"0"0"-1638"16,0 0-212-16,0 0-74 15,0 0-149-15,0 0-12 0,0 0-104 16,0 0-48-16,0 0-41 0,0 0-101 15,29 19-130-15,-23-24-188 0,-6-5-1180 0</inkml:trace>
  <inkml:trace contextRef="#ctx0" brushRef="#br0" timeOffset="138938.0028">10568 8629 1383 0,'0'0'1087'0,"0"0"-835"16,0 0-37-16,0 0-83 0,0 0-52 15,0 0 3-15,0 0 19 0,0 0 0 16,0 0-16-16,-21-15-29 0,21 15-13 16,-4-2-31-16,4 2-10 0,0-1 16 15,0 1-16-15,0 0 0 0,0 0 9 16,0 0-12-16,0 0-16 0,0 0-6 15,0 0-13-15,0 0-6 0,0 0-3 16,0 1-4-16,0-1-6 0,0 0-7 16,0 0 7-16,4 0-10 0,-2 0 45 15,2 1 19-15,0-1 77 0,0 1-1 16,0-1-31-16,5 0-29 0,-1 0 0 16,0 0 9-16,3 0 1 0,-1 0-1 15,2 0 0-15,3 0-3 0,-1 0-18 16,-1 0 8-16,3 0-12 0,1 0 0 15,1 0 0-15,-3 0 0 0,3 0 0 16,1 0 0-16,-2 0 0 0,1 0 2 16,-3 0-2-16,7 0 1 15,-5 0-1-15,3 0 0 0,-3 0 2 16,2 0 1-16,3 0-2 0,-5 0 0 16,4-1 1-16,1 0 0 0,-1 0 1 15,-2 0 0-15,3 1 10 0,-1 0-11 16,0 0 19-16,-1 0-21 0,1 0 0 15,-1 0 0-15,1 0 38 0,0 0-35 16,-3 0 14-16,3 1-17 0,-2 0 0 16,-1 0 3-16,5 0 13 0,-6-1-13 15,5 0 26-15,-1 0-4 0,-2 0-3 16,3 0 9-16,-1 0-18 0,0 0-11 16,3 0 11-16,-7-1-10 0,4 0 9 15,1-1-12-15,1 2-1 0,-6-2 1 16,1 2-2-16,1 0-1 0,1 0-10 15,-5 0 13-15,4 0 2 0,-1 0 1 16,-1 0-1-16,3 0 1 0,-3 0 10 16,1 2-12-16,1-2 2 15,2 0 12-15,-3 0-13 0,3 0 0 16,0 0 1-16,-1 0 0 0,1 0-1 16,0 0-1-16,1 0 1 0,-1 0 0 15,-2 1 11-15,7-1-11 0,-5 1-2 16,2 0 0-16,0 0-1 0,1 0 0 15,-1 0 1-15,-2 0 0 0,3 1 2 16,1-1-1-16,-2 1-1 0,-2-2 0 16,4 2 0-16,-3 0 0 0,5 1 0 15,-2 0 0-15,0-2 0 0,1 3 3 16,-1-2-1-16,2 1 11 16,-2 1-10-16,2 0 12 0,0-1-14 15,0 0 15-15,1 1 3 0,1 0-18 16,-2-1 2-16,0 0 13 0,2 1-14 15,0-2 1-15,0-1 0 0,0 1 0 16,0 0 0-16,2-2 17 0,-2 1-7 16,2 0-11-16,-2-1 23 0,0 0-6 15,1 0-4-15,-1 0 7 0,-4 0-3 16,4 0-1-16,-4-1 1 0,0 0-6 16,2 1 2-16,-3-1 1 0,-1 0 6 15,-2 1-7-15,-3 0-13 0,3 0-1 16,-6 0 0-16,-1 0 1 0,0 0 2 15,-3 0-1-15,-3 2 15 0,2-1-15 16,-6 0 13-16,-1 1-13 0,1 0 16 16,-4-2 18-16,0 1 40 0,0 0 16 15,0 0-13-15,0-1 3 0,0 2 9 16,0-2-18-16,0 0-16 16,-4 0-12-16,4 0-6 0,-2 0 0 15,1 0-19-15,-1 0-21 0,0 0-52 16,0 0-58-16,-2 0-68 0,0 2-171 15,2-2-346-15,-6 0-778 0,39-2-771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0:19.7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3D88BA-D1F0-4B0F-A131-31E8980C3B14}" emma:medium="tactile" emma:mode="ink">
          <msink:context xmlns:msink="http://schemas.microsoft.com/ink/2010/main" type="writingRegion" rotatedBoundingBox="1430,14902 3547,14788 3657,16833 1540,16947"/>
        </emma:interpretation>
      </emma:emma>
    </inkml:annotationXML>
    <inkml:traceGroup>
      <inkml:annotationXML>
        <emma:emma xmlns:emma="http://www.w3.org/2003/04/emma" version="1.0">
          <emma:interpretation id="{37FF95BC-849E-42D5-8F36-E21032989ECB}" emma:medium="tactile" emma:mode="ink">
            <msink:context xmlns:msink="http://schemas.microsoft.com/ink/2010/main" type="paragraph" rotatedBoundingBox="1430,14902 3547,14788 3597,15717 1480,15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1B0C61-A62C-4DE4-BBC2-964ACCA6471C}" emma:medium="tactile" emma:mode="ink">
              <msink:context xmlns:msink="http://schemas.microsoft.com/ink/2010/main" type="line" rotatedBoundingBox="1430,14902 3547,14788 3597,15717 1480,15831"/>
            </emma:interpretation>
          </emma:emma>
        </inkml:annotationXML>
        <inkml:traceGroup>
          <inkml:annotationXML>
            <emma:emma xmlns:emma="http://www.w3.org/2003/04/emma" version="1.0">
              <emma:interpretation id="{EC8BA3BF-ED92-4CDE-BE12-21672A2DEEC6}" emma:medium="tactile" emma:mode="ink">
                <msink:context xmlns:msink="http://schemas.microsoft.com/ink/2010/main" type="inkWord" rotatedBoundingBox="1430,14902 3547,14788 3597,15717 1480,15831"/>
              </emma:interpretation>
            </emma:emma>
          </inkml:annotationXML>
          <inkml:trace contextRef="#ctx0" brushRef="#br0">0 3 2077 0,'0'0'489'0,"0"0"-119"0,0 0-174 16,0 0-126-16,0 0-70 0,0 0-25 16,0 0-78-16,0 0-99 0,0 0 202 15,0 0 7-15,53-7 50 0,-28 11-2 16,1-1-13-16,4 1-4 0,4 0-12 16,1 1-1-16,4 2-21 0,3 0 12 15,-3 1-14-15,5-1 0 16,-10 1 0-16,5-1 0 0,-4-2 0 15,0-1 24-15,-5-1 9 0,-5 0 3 16,0-2-36-16,-2 0 24 0,-6 1-24 16,-4 0 1-16,-3 1 0 0,-3 0 20 15,-3 1 2-15,1 1-6 0,-5 0 29 16,0 2 63-16,0 4 95 0,-5 2 17 16,-4 4-99-16,0 3-68 0,2 1-12 15,-7 2-7-15,5 2-22 0,2 0-15 16,-2 4-1-16,-1-2 1 0,6 2-22 15,-1-1 0-15,3-3 0 16,2-1-9-16,0-2-35 0,0-3-29 16,2-3-21-16,0-1-16 0,1-3-84 15,-1-2-64-15,0 0-8 0,1-2-66 16,-3 2-86-16,0 1-116 0,0-3-141 16</inkml:trace>
          <inkml:trace contextRef="#ctx0" brushRef="#br0" timeOffset="-417.8702">35 47 593 0,'0'0'597'0,"0"0"-161"16,0 0-137-16,0 0-75 0,0 0-40 15,0 0-22-15,0 0 0 16,0 0-8-16,-3-43-29 0,3 41-16 16,-2-2 7-16,2 2 8 0,0 1 0 15,0 0-6-15,0 1-13 0,0 0-33 16,0 1-35-16,0 2-37 0,0 1-38 15,0 1-50-15,0 2-33 0,2 6 70 16,5 5 51-16,-2 8 17 0,-1 4 6 16,1 4 5-16,2 3 7 0,-2 2 3 15,4 0-16-15,-5 1-6 0,1-2-3 16,-3-2-13-16,1-3-2 16,-1-6-14-16,3-2-6 0,-3-6-23 15,0-5-21-15,3-4-39 0,-5-6-39 16,4-2-28-16,-4-2-8 0,0-2-4 15,5-4-16-15,-5-2 123 0,0-3 35 16,5-4-127-16,-5-3-168 0,2 2-271 16,-2-13-472-16</inkml:trace>
          <inkml:trace contextRef="#ctx0" brushRef="#br0" timeOffset="297.1616">238 720 1175 0,'0'0'1739'0,"0"0"-1451"16,0 0-74-16,0 0-119 0,0 0-94 16,0 0-1-16,0 0 51 0,-12-46-4 15,17 37-43-15,2 0-3 0,2 0 18 16,-2 0 9-16,4 2-12 15,5 1-3-15,0 1 25 0,5 3 6 16,2 2-3-16,-2 0-13 0,2 2 3 16,2 2-5-16,1 1-1 0,-8 1-7 15,8 1-15-15,-6 0 9 0,-1-1-11 16,2-1-1-16,-3 0 0 0,3-3-3 16,0 2-50-16,-8-4-58 0,4 0-59 15,1 0-74-15,-2-4-28 0,-2-1-87 16,-2-4-100-16,-3 3-294 0,0-9-601 0</inkml:trace>
          <inkml:trace contextRef="#ctx0" brushRef="#br0" timeOffset="1819.8631">779 514 1854 0,'0'0'641'0,"0"0"-280"0,0 0-165 15,0 0-103-15,0 0-55 0,0 0 0 16,0 0 4-16,0 0-22 0,0 0-20 16,0 0-19-16,3 2-3 0,-1-2 2 15,0 0-8-15,1 0 5 0,1 0 23 16,1 0 73-16,4 0 26 0,-4 0-26 15,6 0-41-15,3 0 3 16,-2 0 9-16,6-2 4 0,1 1-4 16,1-2-9-16,6 1-7 0,4-1-6 15,0-1-3-15,0 2-17 0,4-2 11 16,1 2-12-16,-1-2 1 0,1 3-1 16,0-2 0-16,-5 1 1 0,0-1 1 15,0-1-3-15,0 0 0 0,0 0-37 16,-3-2-55-16,3 0-79 0,-4 1-46 15,-6-2-74-15,1 0-86 16,-7 1-212-16,0 0-509 0</inkml:trace>
          <inkml:trace contextRef="#ctx0" brushRef="#br0" timeOffset="902.1002">720 433 1104 0,'0'0'518'16,"0"0"-219"-16,0 0-101 0,0 0-46 15,0 0 32-15,0 0 33 0,0 0-21 16,0 0-39-16,0 0-38 0,0 0-49 15,-7-8-38-15,7 8-32 0,0 0-18 16,0 0-14-16,0 0-22 0,4-1-23 16,1 1 77-16,2-4 57 0,7 0 39 15,-1-1-35-15,8-2-7 0,0-2-6 16,4-2 19-16,5-5-4 0,5-1 4 16,9-6-4-16,16-9-6 0,4-9-10 15,10-1 1-15,-5 0 8 0,-4 0-15 16,-5 5-9-16,4-2-10 0,1 0-10 15,-5 0-10-15,2 2 11 0,-2 0-13 16,0 4 2-16,-5 1-2 16,-4 1-2-16,-2 4-1 0,-10 5-16 15,-9 5 16-15,-5 4-44 0,-6 4-51 16,6 0-54-16,-4 1-41 0,-3 1-33 16,-2 5-59-16,-6 2-101 0,-10 8-174 15,4-1-100-15,-13 13-481 0</inkml:trace>
          <inkml:trace contextRef="#ctx0" brushRef="#br0" timeOffset="3176.7898">1377 596 554 0,'0'0'577'0,"0"0"-199"0,0 0-141 15,0 0-52-15,0 0 17 0,0 0 5 16,0 0 22-16,0 0 7 15,0 0-40-15,0 0-55 0,-9-27-23 0,9 27-16 16,0 0-7-16,0 0-9 16,0 0-26-16,0 0-42 0,0 0-18 15,0 0-29-15,0 0-5 0,4 0 8 16,-4 1-15-16,7-1 41 0,7 0 89 16,-3 0-23-16,3 0-9 0,5 0 0 15,2 0-29-15,4-4 1 0,3 0 2 16,2-1 7-16,4-4 15 0,3-2-15 15,2 0-16-15,5-2 0 0,-5-1-7 16,3-2-2-16,2 2-9 0,-5-1 12 16,0-1-16-16,0 2 0 0,-2 0 0 15,-2 1 0-15,-5 3-1 0,-3-1 1 16,-1 3-1-16,-5 4-19 0,-8 1-33 16,-3 2-54-16,-3 1-41 0,-7 3-42 15,0 2 25-15,0 7 164 0,-10-1-79 16,-1 5-275-16,-8 2-251 15,8-2-581-15</inkml:trace>
        </inkml:traceGroup>
      </inkml:traceGroup>
    </inkml:traceGroup>
    <inkml:traceGroup>
      <inkml:annotationXML>
        <emma:emma xmlns:emma="http://www.w3.org/2003/04/emma" version="1.0">
          <emma:interpretation id="{F640E73D-89F1-451D-A703-9066F5986B91}" emma:medium="tactile" emma:mode="ink">
            <msink:context xmlns:msink="http://schemas.microsoft.com/ink/2010/main" type="paragraph" rotatedBoundingBox="2593,15577 3382,16724 3027,16968 2239,158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881762A-BEC4-4E54-8989-F28035C0B53F}" emma:medium="tactile" emma:mode="ink">
              <msink:context xmlns:msink="http://schemas.microsoft.com/ink/2010/main" type="line" rotatedBoundingBox="2593,15577 3382,16724 3027,16968 2239,15822"/>
            </emma:interpretation>
          </emma:emma>
        </inkml:annotationXML>
        <inkml:traceGroup>
          <inkml:annotationXML>
            <emma:emma xmlns:emma="http://www.w3.org/2003/04/emma" version="1.0">
              <emma:interpretation id="{C2249526-6503-4BD1-8865-EF5DEB588565}" emma:medium="tactile" emma:mode="ink">
                <msink:context xmlns:msink="http://schemas.microsoft.com/ink/2010/main" type="inkWord" rotatedBoundingBox="2593,15577 3382,16724 3027,16968 2239,15822"/>
              </emma:interpretation>
            </emma:emma>
          </inkml:annotationXML>
          <inkml:trace contextRef="#ctx0" brushRef="#br0" timeOffset="3581.8348">1368 795 2372 0,'0'0'577'16,"0"0"-238"-16,0 0-148 0,0 0-111 16,0 0-58-16,0 0-3 0,0 0-16 15,0 0-3-15,0 0-47 0,0 0-42 16,7 14 44-16,-3-10 42 15,1 3-42-15,4-1-66 0,-4 3-94 16,-1-1-77-16,-4 1-112 0,2-3-225 0,1 5-556 16</inkml:trace>
          <inkml:trace contextRef="#ctx0" brushRef="#br0" timeOffset="3720.5255">1418 1039 2398 0,'0'0'622'0,"0"0"-622"16,0 0-45-16,0 0-290 0,0 0 19 16,0 0 79-16,0 0-211 0,0 0-291 0</inkml:trace>
          <inkml:trace contextRef="#ctx0" brushRef="#br0" timeOffset="3831.9399">1453 1124 1608 0,'0'0'477'0,"0"0"-331"0,0 0-146 16,0 0-88-16,0 0-93 0,0 0-235 16,0 0-284-16</inkml:trace>
          <inkml:trace contextRef="#ctx0" brushRef="#br0" timeOffset="4377.2715">798 721 1368 0,'0'0'1007'15,"0"0"-809"-15,0 0-198 0,0 0-146 16,0 0 146-16,0 0 117 0,0 0 15 15,44 23 3-15,-30-13-19 0,6 2-1 16,-4 6 1-16,8 0-8 0,1 5 10 16,5 5-23-16,0 4 1 0,9 10 2 15,12 15-4-15,2 13-2 0,7 8-11 16,-5 0-5-16,-4-5-25 16,-3-5-17-16,-2-3-3 0,-2-3-12 15,0-6 0-15,-5-11-17 0,-9-13-2 16,-9-8 1-16,0-6-1 0,2 3-1 15,2-1 1-15,-2 2-3 0,3-7-13 16,-10-1 14-16,-2-7 0 0,-7-2-14 16,2-4-40-16,-9-1-67 0,0 0-34 15,0-4-20-15,0-5-32 0,0-9 56 16,-9-10-161-16,2 1-666 0,-14-21-984 16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0:44.46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1D154F-CD91-43BB-A930-DDF8F1E9A90B}" emma:medium="tactile" emma:mode="ink">
          <msink:context xmlns:msink="http://schemas.microsoft.com/ink/2010/main" type="inkDrawing" rotatedBoundingBox="17194,14531 17407,17204 17315,17212 17102,14538" shapeName="Other">
            <msink:destinationLink direction="with" ref="{DAA1258F-327B-4CE5-88F0-E83D8762E1CB}"/>
          </msink:context>
        </emma:interpretation>
      </emma:emma>
    </inkml:annotationXML>
    <inkml:trace contextRef="#ctx0" brushRef="#br0">93 36 424 0,'0'0'505'0,"0"0"-156"15,0 0-186-15,0 0-66 16,0 0-58-16,0 0-39 0,0 0-18 0,0 0 1 16,0 0 14-16,-40-17-20 15,38 16-22-15,0 0-14 0,-3 0 59 16,0 1 14-16,3-2 22 0,0 0 46 15,2 0-14-15,-2 0-68 0,-1-1-41 16,1 0-21-16,2 2-36 0,-2-2-22 16,2 2 107-16,-3 0 13 0,3 1 49 15,-2 0-40-15,0 0-9 0,-1 1 0 16,1 3 127-16,0-4 137 0,0 1 51 16,-1 1-20-16,1-1-59 0,0 1-37 15,2-1-25-15,-3-1 15 16,3 1-39-16,0-1-10 0,0 0-3 15,0 0 2-15,0 0-16 0,0-1-29 16,0 1-9-16,0-1-15 0,0 0 5 16,0 1 0-16,0 0-16 0,0-1-12 15,0 1 8-15,0 0-2 0,0 0-6 16,3 0-7-16,-3 0 3 0,0 0-12 16,0 2-10-16,0-1-8 0,0 0 2 15,0 0 13-15,0 1 12 0,0-1-21 16,0 2-19-16,0 0-24 0,0 3-10 15,0 3 21-15,2 3 13 0,3 4 3 16,-3 0-2-16,2 4 0 0,1 2 0 16,2 1 0-16,0 4 2 0,-3 1 12 15,3 1-2-15,-2 1-13 0,2 2 1 16,0 4 1-16,-3 0 1 0,1 3 9 16,-3 2-10-16,1 0 0 0,-1 2 8 15,-2 5-8-15,0 7-1 0,0-5 15 16,0-6-14-16,0 1 16 15,0-13-2-15,2 5-16 0,3 6 3 0,-3-7-3 16,3 6 64-16,2 6-15 16,2 6-21-16,0 8 2 0,3 2-17 15,-3-6-10-15,-2-4 11 0,0-7-13 16,0 0 0-16,-3-7 14 0,-1-6 4 16,1-5-16-16,-1-4 0 0,1 15 11 15,1 10-14-15,-1 11 0 0,3 3 15 16,-4-6 7-16,1-7-1 0,-4-5-9 15,3-1 3-15,-3 1-2 0,2-1-1 16,-2 0 3-16,0-5-12 0,0-7 15 16,0-6 10-16,0-2-4 0,2 5-24 15,0 5 21-15,-2 2 4 16,3 0-13-16,-3-1-9 0,2-2-1 16,-2 2-2-16,0-2 3 0,0 0-3 15,0 1 37-15,0-5-22 0,0-2 0 16,0-7 0-16,-2-2-13 0,-1-7-1 15,3-3 0-15,0-4 0 0,0-1-1 16,0-4 0-16,0 0-12 0,0 0-6 16,0 0-31-16,0-1-6 0,0 0-9 15,0-2-12-15,-2 1-43 0,2-2-49 16,0-2-85-16,0-4-62 0,0-5-77 16,0-2-172-16,0 2-514 0,-2-10-972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6:34.3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6189 13278 879 0,'0'0'502'0,"0"0"-128"0,0 0-114 16,0 0-88-16,0 0-20 0,0 0 6 15,0 0-6-15,0 0-23 0,0 0-42 16,0 0-87-16,-22 12-7 0,22-12-47 16,0 0-8-16,0 0-8 0,4 0 57 15,0 0 13-15,2 0 54 0,2 0-18 16,-4 0-17-16,5 0-16 0,-3 0 13 16,4 0-14-16,-2 0-1 0,-1 0 11 15,3 1 21-15,-2 1-8 0,-1 0 1 16,3-1 16-16,-2 1-13 0,2 0-4 15,-3 0 24-15,1-1-37 16,4 1-8-16,-4 0 40 0,1-1-12 0,3 0 0 16,-6 2-31-16,5-3-1 15,-1 4 26-15,-2-2 23 0,5-1-49 16,-7 1 0-16,4 0 1 0,1 0 37 16,-3-1-12-16,6 0-7 0,-7 0 10 15,3 0-19 32,-2 0-8-47,4-1-2 0,-5 0 3 0,3 0-1 0,-2 0 20 0,-1 0 13 0,3 0 6 0,-2 0-9 0,2 0-13 0,-5 0 0 16,5 0 13-16,-2 0-7 0,2 0-12 15,1 0-12-15,-3 2 1 16,2-1 11-16,-3 0-1 0,7 0 14 0,-8 1-26 16,3 0-26-16,-1-1 7 0,2 0 18 15,2 1-18-15,-5 0 19 0,3 0 19 16,2 1-18-16,-1-3-1 0,-1 2-2 15,-2-1 2-15,1 2 12 0,-1-2-11 16,4 0 1-16,-3 1 1 0,3-1 26 16,-4 2-7-16,5-2-19 0,-5 0 10 15,4 1-11-15,1 0 15 0,-1 0-17 16,1-1-3 0,-1 1 0-16,2 0 1 0,1-2 2 0,-1 0 0 0,1 0 0 15,-1 1 1-15,3-1-1 16,-5 0-2-16,3 0 1 0,-1 0 0 15,1 0 0-15,-1 0 0 0,3 1 1 0,-1 0 0 16,1-1 2-16,-1 0 1 0,1 2-3 16,5-1 1-16,-7 0 0 15,6 0-1 1,-3-1 3-16,3 2 0 0,-1-1 0 0,1 0 9 0,0-1-11 16,-1 1 2-16,1 0 10 0,0-1-13 15,-3 2 0-15,5-1-28 0,-6 0 28 16,5 0-2-1,-3 0 0-15,2-1 2 0,1 1-1 16,-1-1-2-16,-2 0 0 0,3 0 3 0,-1 0 1 0,0 0 2 16,1 0 23-16,1 0-24 0,-2-1 20 15,1-1 3-15,-1 1 13 0,-2-1-22 16,6 1-4 0,-3-1-11-16,-1 1-1 0,0 0 0 0,1-2 1 0,1 1 0 15,-2 0 0-15,1-1-1 0,3 1 13 16,-4 0 9-16,2 0-9 15,3-1 40-15,-5 0-25 0,4-1 10 32,0 2-26-32,-3 0 17 0,1-1-27 0,2 2 13 0,-4-1 1 0,5 1-14 15,-5 1-2-15,4-2 3 0,0 1 3 16,-1-1-6-16,-3 1-18 0,4-2 18 16,-4 2 40-16,5-2 19 0,-1 0-59 15,0 1 19-15,0-2-16 0,2 0 19 16,-2 0-19-16,1 0-2 31,-1 0-1-31,0 0 34 0,0-1-34 0,0 2-23 0,5-1 23 0,-5 0 2 0,4 0 1 16,-4-1 12-16,4 0-7 15,0 0-8-15,-4 1 0 0,0-3 0 0,3 4-13 16,-5 0-2-16,0 0-7 0,-2 1-15 16,1-1 36-16,3 1-32 0,-4 1 20 15,1 1 13 1,1-1 2-16,-2 0 12 0,0 1-14 0,7 0 0 15,-7 0 2-15,-4 0-1 0,9 0-1 16,-5 0-10-16,0 0 9 0,1 0 0 16,-3 1 1-16,2 0 0 0,1-1 0 15,-1 1 0-15,2-1 2 0,-2 0 1 16,-3 1 0-16,3 0-1 0,2-1-2 16,-5 0 0-16,3 2 0 0,1-1 1 15,-3 0-1-15,0 1 0 0,1 0 0 16,1 0-1-16,-6 1 1 0,7-2 0 15,-3 2 0-15,-1 0 0 0,3-1 2 16,-2 1-2-16,-1-1 0 16,-1 1 0-16,4-2 0 0,-1 2-1 0,1-2 1 15,-3 1 0-15,3-2 1 0,0 1 0 16,-1 0 1-16,-3-1 1 0,8 0 0 16,-3 0 9-16,-3 0-10 15,2-1 14-15,3 0-1 0,-3-1-12 16,0 2 13-1,4-1-3-15,-3-1-1 0,3 1 0 0,-2 0-12 16,0-1 1-16,3 1 3 0,-3-1 11 0,2 0 1 16,-4 0-1-16,5-1-12 0,-1 1 10 15,0 0 2-15,-2-1-2 0,-1 2-10 16,3-2 12-16,-4 1-12 0,4-1 28 16,-3 1-29-16,-3 0 17 0,6 0-16 15,-4-1 25-15,-1 1-6 0,-3-2 5 16,5 2 4-16,-5-1-6 15,4 1-10-15,-5-1 1 0,1 0-1 16,-5 1 7-16,1 0-7 16,-5-1-13-16,0 0-1 0,-4 2 1 0,2 1 11 15,-4 0 2-15,-2 0 7 0,0 0 18 16,0 0 15-16,0 0 19 0,0 0 8 16,0 0-48-16,-2 0 30 0,0 1-64 15,-2-1-43-15,0 2-104 0,0-2-68 16,0 1-122-16,0 0-243 0,4 1-568 15,-4 3-656-15,32-17 1020 0</inkml:trace>
  <inkml:trace contextRef="#ctx0" brushRef="#br0" timeOffset="17118.27">18566 6670 297 0,'0'0'267'0,"0"0"-149"15,0 0 263-15,0 0-111 0,0 0-88 16,0 0-38-16,0 0-1 0,2-39-1 15,0 35 4-15,-2-1-35 0,2 3-24 16,-2-1 7-16,2 3-4 0,-2-3 1 16,0 3-10-16,0 0-33 0,0 0-48 15,2 1-29-15,-2 1-32 0,2 2 61 16,2 1 58-16,0 2 13 16,1 3 19-16,3 5-3 0,0 3 15 15,0 5-15-15,-1 11-42 0,5 7-17 16,0 11-9-16,-3 1-6 0,1-9-11 15,-4-11-2-15,-2-14-57 0,2-3-23 16,-3 2 6-16,3 2 55 0,0-2 19 16,-2-1 0-16,-2-4 1 0,0-4 1 15,0-1-2-15,0-4 3 0,-2-1 29 47,0-3 10-47,0 0 48 0,4 0 34 0,-4-6 55 0,0-1 17 0,0-3-112 16,0-7-84-16,2-5-22 0,-2-11 7 0,5-11 15 0,1-10 41 15,2-2 12-15,2 0-37 0,-1 7-5 16,1 12-10-16,-2 8 14 0,-2 7 10 16,-1 4-24-16,1-2-1 0,2 1-15 15,-2 0-11-15,0 4-27 0,-3 3-48 16,1 2-42-16,0 4-60 0,-2 4-91 16,-2 0-112-16,2 2-247 0,-2 3-430 15,0 10 304-15</inkml:trace>
  <inkml:trace contextRef="#ctx0" brushRef="#br0" timeOffset="17912.3094">18940 6917 963 0,'0'0'420'0,"0"0"-153"15,0 0-72-15,0 0 26 0,0 0-8 16,0 0 1-16,0 0 15 0,0 0-17 15,0-38-35 1,-6 38-56-16,3-2 3 0,-1 2-34 0,-2 0-43 16,4 2-45-16,-8 5-2 0,3 0-52 15,-1 4-2-15,0 2 54 0,-2 4 19 16,3 0 0-16,1 0 1 0,0 1 2 16,0-1-20-16,2-2-2 0,2 1-1 15,2-4-18-15,0-2-3 0,2-2-13 16,2-2 0-16,2-1-16 0,-4-3-7 15,4-2 1-15,0 0 57 0,1-7 49 16,3 0 53-16,-2-6-32 16,-1-1-31-16,3 0-39 0,-2 1-48 0,-2-1-3 15,0 2 39-15,-3 3 12 0,1 0 12 16,-2 5 1-16,0 0 0 0,0 4-11 16,-2 0 1-16,0 0 26 0,0 2-29 15,0 3-67-15,2 3 19 16,2 5 48-16,0 0 89 0,0 4-22 15,0 1-30-15,1-1-37 0,-1-1-13 16,4-4-18-16,-2 0-39 0,2-5-64 16,-1-3-39-16,1-3 13 0,0-1 34 15,0-7 81 1,-1-3 45-16,3-4 0 0,-2-4-75 0,-1-2-112 0,1-4-59 16,-2-2-13-16,0-1 44 0,-4-2-3 15,0 1-75-15,2-3-85 0,-4-1 43 16,0-2 266-16,2-1 69 0,-1 2 303 15,5 2-29-15,0 3 6 0,0 5 29 16,0 6 3-16,-2 4-62 0,-1 5-27 16,-3 4-19-16,2 3-72 0,0 1-61 15,-2 5-71-15,2 3 26 0,0 6 99 16,0 6 99-16,0 1-71 0,-2 8-73 16,2 1-52-16,0 1-28 0,-2 2 0 15,4-1-28-15,-2-1-33 0,0-1-60 16,2 0-23-1,-2-2-77-15,3-4-62 0,-1-1-118 0,0-4-158 16,2-3-112-16,-2-7-33 0</inkml:trace>
  <inkml:trace contextRef="#ctx0" brushRef="#br0" timeOffset="19120.8204">19245 6956 313 0,'0'0'564'0,"0"0"-137"0,0 0-76 0,0 0-10 0,15-41-49 16,-13 38-27-16,-2 2-33 0,0 1-32 15,0 0-24-15,-2 4-39 0,0 2-64 16,-2 4 42-16,2 2-4 0,-4 3-35 16,1 2-26-16,1 0-9 0,0-2-41 15,4-2-21 1,0-3-23-16,0-4-26 0,0-2-9 0,0-4 6 0,2 0-6 16,2-1 24-16,0-4 55 15,1-4 117-15,3-1-18 0,-2-3-55 16,2 0-44-16,-2-1 0 0,-3 3-19 15,3 1 6-15,-4 3-6 0,2-1-22 16,2 4-19-16,-2 1-17 0,2 1 17 16,1 2 50-16,-1 4 10 0,2 2 45 15,2 3-7-15,-1 3 4 0,1 5 2 16,0 1 4-16,-1 1-17 0,1 2-5 16,2 0-4-16,-5 3-9 0,3-1-1 15,-2 1-10-15,0 0 0 0,-3-1 1 16,1 2 16-16,-2 2-4 0,-2-3 1 15,-2 3-3-15,-2 1-11 0,-6-3 1 16,-1-2 19-16,-1-3 13 0,-4-3 9 16,-1-2-6-16,-1-4-38 15,1-3-10-15,-5-2-46 0,3-2-26 0,-2-4-20 16,-1 0-34-16,5 0 18 16,1-6 118-16,5-1 19 0,1-1 67 15,2-2 38-15,6-3-124 0,0 0-54 16,2-2 16-16,8-4 38 0,-1 0 22 15,5 0-3-15,3-2-3 0,1 0 3 16,3 0-16-16,-2-1 13 16,3 0-13-16,-1 0 13 0,-2-2-3 0,1 2-1 15,-1-1 11-15,-1 1-11 0,-7 2-11 16,3 1-1-16,-3 1 1 0,-1 2 0 16,-4 1 34-16,0 2 16 15,-4-1-4-15,0 4 3 0,-2 3 23 16,0 0 33-16,-2 3 17 0,0 2-57 15,-2 1-35-15,0 1 6 0,-2 0-37 16,0 4-85-16,1 3-2 0,-3 1 1 16,4 4 74-16,-6 3 12 15,6 1 22-15,1 0-20 0,3 2-2 0,0-1-3 16,0-4-19-16,3 1-6 0,3-3-4 16,2-1 7-16,0-2-9 0,-2-3-14 15,1-2 7-15,1-3 0 0,2 0 24 16,-3-3 17-16,1-4 22 0,0 1 44 15,0-5-16-15,-1 1-32 0,-1-3-18 16,2 0-22-16,0 1 3 0,-2 1 3 16,-4 0 4-16,3 3-4 15,-1 2 3-15,0 2 1 0,-2 2-10 0,0 2-13 16,-2 0 22-16,2 0 13 0,2 2 26 16,0 2-7-16,1-1-4 0,1-2-12 15,2 4 1-15,-2-3-1 16,2-1-2-16,-1-1-1 0,1-1-3 15,2-4 3-15,1-4-2 0,1 1 2 16,2-4-57-16,-7 0 3 0,1-1 13 16,0 2 22-16,-2 2 19 0,-2 1 25 15,-2 2 7-15,-2 3-16 0,0 2 9 16,0 1 48-16,0 0 37 0,0 4-29 16,0 2-81-16,0 2-62 15,0 5 62-15,0 1 59 0,0 4-18 0,0-1-41 16,0-1-3-16,7 1-25 0,-3-4-1 15,4-3-5-15,2-2 6 0,-1-2-13 16,3-5 28-16,0-1 11 16,-3-1 2-16,3-5 35 0,-2-2 21 15,-3-2 16-15,1 0-21 0,-2-1 18 16,-4 1 0-16,-2-2-4 0,0 0-12 16,0 0-28-16,-2 0-12 0,-4 1 5 15,0 2-6-15,0 0-12 16,1 3 0-16,-1 1 28 0,0 2 18 0,-2 2-34 15,0 1-12-15,3 5-71 0,-1 2 6 16,-2 3 21-16,2 2 16 0,2 2 25 16,1 1 1-16,3 1 0 0,0-2-10 15,3 0-7-15,3-2-12 0,4-1 0 16,2-4-4-16,1 0 7 0,3-4 13 16,1-2 13-16,0-1-58 0,5-1-94 15,-1-5-95-15,0 0-91 0,-1 1-170 16,-3 1-208-16,8-3-619 0</inkml:trace>
  <inkml:trace contextRef="#ctx0" brushRef="#br0" timeOffset="20216.5642">20438 6951 2066 0,'0'0'582'0,"0"0"-349"15,0 0-233-15,0 0-135 0,0 0 35 16,0 0 100-16,0 0 244 0,12 49-9 16,-8-29-98-16,2 2-48 0,-6-1-48 15,3 1-28-15,-1-3-13 0,2-5-3 16,-2 3 1-16,0-7-14 0,0-3-3 15,-2-2-7-15,2-3 1 0,-2-2 25 16,2 0 3-16,-2 0 70 0,0-3 45 16,0-1 47-16,2-3-5 0,-2 0-111 15,0-2-49-15,0-2-3 0,2 4 1 16,-2 0 2-16,0 0 1 0,0 1 11 16,0 3 10-16,0 0 10 0,0 2 2 15,0 1 10-15,0 0 1 0,0 0 2 16,0 0-16-16,0 0-20 0,0 0-11 15,0 0-22-15,0 0 1 0,0 0-1 16,0 0-6 15,0 0-5-31,0 0-4 0,0 0 2 0,0 0 7 0,0 0 12 0,0 0 16 0,0 0 0 16,0 0 16-16,0 0 9 0,0 0 9 0,0 0 7 16,0 0 1-16,0 0-8 15,0 0-18-15,0 0 0 0,0 0-4 16,0 0-12-16,0 0-2 15,0 0-17-15,0 0 1 0,0 0-4 0,0 0 3 16,0 0 5-16,0 0 14 0,0 0 29 16,0 0 5-16,0 0-3 0,0 0 0 15,0 0-12-15,0 0 9 0,0 0 6 16,0 0 0-16,0 0-12 0,0 0-6 16,0 0 2-16,0 0-15 0,0 0-1 15,0 0-2-15,0 0-15 16,0 0-7-16,0 0 7 0,0 0 13 15,0 0 1-15,0 0 0 0,0 0 1 16,0 0 21-16,0 0 1 0,0 0 9 16,0 0 9-16,0 0-2 0,-2-3-38 15,0-4 0-15,-2-3-35 0,0-3 17 16,2-2-7-16,-2-3 6 0,2-5-15 16,2-8-9-16,0-12 9 15,4-10 9-15,8-4 3 0,5 4-9 0,3 11 31 16,-7 14 12-16,1 5 47 0,0 5-12 15,-1 0-3-15,3 2-44 0,3-1-45 16,-7 9-20-16,3 3-13 0,-3 5-10 16,1 1 3-16,1 8 38 0,-3 5-10 15,-1 4-72-15,-2 3-48 0,-4 3-122 16,-2 3-118-16,-2 1-83 0,-2 3-159 16,-2-9-73-16</inkml:trace>
  <inkml:trace contextRef="#ctx0" brushRef="#br0" timeOffset="20899.0915">20475 7049 7 0,'0'0'2199'0,"0"0"-1730"0,0 0-344 15,0 0-124-15,0 0-1 0,0 0 62 16,0 0-40-16,37-15-22 15,-27 15-35-15,-1 0-20 0,3 0-32 0,0 2 29 16,-1 4 29-16,1 1 17 16,-1 0 12-16,5 1 1 0,-6 2 12 15,1 0 23-15,-1-1 31 0,-2 0 36 16,1 0-6-16,-1 1-11 0,0-3-28 31,-2 0-3-31,-2-1 5 0,-1-2-18 0,-1-1-10 0,2-2-10 0,-4 0-19 16,0-1 23-16,0 0 60 0,0-2 88 15,0-4 79-15,0-1 24 0,0-6-205 16,0-1-72-16,0-3-19 0,0 0-12 16,0-1-13-16,6 1-38 0,0 2-22 15,4 1 13-15,-1 4 6 0,1 2-20 16,4 2-47-16,1 3-55 0,2 1-55 16,1 2-15-16,-3 0-29 0,3 0-67 15,-1 1-36-15,-1 2-44 0,-3-2 56 31,1 2 77-31,-4 0 197 0,-1 0 123 0,-3-2 218 0,0 1 124 16,-4-2 4-16,0 0 34 0,-2 0 10 16,0 0 15-16,-2 0 8 0,0 0-25 15,-4-2-222-15,0 1-42 0,-3-2-13 16,-1 2-20-16,2 1-21 0,-3 0-10 16,3 2-35-16,0 3 0 0,-2 0 13 15,5 1-1-15,-1 0-12 0,2 1-25 16,0 0-17-16,4 0-18 0,0-1-12 15,0-1 6-15,0-1-22 0,2-2-13 16,0-2 7-16,2 0 25 16,2-2 44-16,1-3 65 0,1-2 30 0,-2 1-42 15,2-3-43-15,-3 3-10 16,-1 4 0-16,0 1 12 0,0 1 39 16,0 3 15-16,4 3 9 0,-1 3 14 15,3 2 1-15,0 1-22 0,0 2-27 16,-1 0-30-16,3-3-11 0,-2 0-25 15,1-3-99-15,3-1-121 0,-1-3-102 16,-1-1-153-16,0-2-131 0,-5-1-460 16</inkml:trace>
  <inkml:trace contextRef="#ctx0" brushRef="#br0" timeOffset="21862.6167">21556 7078 2407 0,'0'0'625'0,"0"0"-568"0,0 0-57 16,0 0-6-16,0 0 6 15,0 0 54-15,43 8 45 0,-29-9 32 16,1-3-26-16,3-3-60 0,-5-3 8 16,3-1-12-16,-3 1-28 0,-3 0 9 15,0-3 4-15,-5 3 5 0,-1 0 13 16,-2 1-9-16,-2-1 9 0,0 1-41 15,-2 2 0-15,-3 1-3 0,-3 1-44 16,0 2 7-16,0 0 36 0,0 2 2 16,3 1 37-16,-1 4-38 0,4-1-63 15,-4 4-6-15,2 3 9 0,4 4 60 16,0-1 27-16,0 2 40 0,2 1-1 16,6 1-9-16,-2-2-23 0,5 1-34 15,3-7-1-15,1 2-1 0,3-7 1 16,1-3-24-16,1-1 25 15,1-7 12-15,0-4-12 0,1-6-3 16,1-4-25-16,-4-5-32 0,1 1-57 16,-3-5-19-16,-1 1 2 0,-5 1 13 15,-1 1 57-15,-2-1 42 0,-8 0-4 16,0-1-35-16,0 0-64 0,-4-2-55 31,0 5 90-31,-2 4 90 0,2 2 73 0,-2 10 101 0,2 4 101 0,1 6 18 16,-1 1-58-16,2 9-232 0,-2 5-3 15,0 11 0-15,0 3 44 0,2 2 44 16,0 9-22-16,2 2-22 0,0 9-44 16,4-5 0-1,0-10-47-15,0-12-69 0,0-7-39 0,0 2-29 0,1 0-64 16,1 1-2-16,-2-7 28 0,-2-2 22 16,-2-4 29-16,0-5 51 15,0-2 101-15,-2 0-46 0,-4-7-127 16,-1-2-19-16,-1-2 146 0,-2-5 39 15,0-1 26-15,3-1 0 0,-1 0 52 16,4-1 228-16,2 2 37 0,0 3 0 16,2 5 30-16,2 0-36 0,2 3-146 15,2 1-153-15,2 3-12 16,3-4-13-16,5 5 10 16,1-3-23-16,1 4-18 0,3 0-87 0,-2 0-128 0,5 0-188 15,-5 2-325-15,4 0-653 0</inkml:trace>
  <inkml:trace contextRef="#ctx0" brushRef="#br0" timeOffset="23035.5942">22467 6888 2047 0,'0'0'515'0,"0"0"-244"15,0 0-223-15,0 0-48 0,0 0-11 16,-40-11 9-16,32 13-47 0,2 3 49 16,-4 1 12-16,3 3 17 0,1 0 55 15,2 3-1-15,0-1-31 0,2 1-24 16,2-1 17-16,2-1 3 0,4-2-48 15,2 2 0-15,3-3 6 0,1 0 30 16,1-1 47-16,3-1-1 16,-1 1-5-16,1-1-52 0,-3 1-23 15,-1 1 11-15,0-2-11 0,-3 3-2 16,-3-1 16-16,-2 2 6 0,-2-1 6 16,2 2 20-16,-4-2 3 0,-4 3 15 15,0-1-6-15,-4 0-60 16,-1 1-3-16,-1-4-51 0,2-1-15 0,-5-2 8 15,3-3-5-15,0-1-93 0,5-3-86 16,-1-4 81-16,4-3 4 0,2-5-124 16,2-3 68-16,5-4 44 0,5-3 3 15,4-4 17-15,1-7-37 16,8-9 0-16,-1 5 30 0,-3 1 32 16,-4 7 49-16,-1 9 22 0,1-4-19 15,1 1 56-15,-3 2 19 16,-1 8 352-16,-5 2 64 0,1 7-81 0,-6 2-102 15,-2 5-104-15,0 3-125 0,-2 8 51 16,0 4 164-16,0 6 42 0,-2 6-63 16,-4 1-51-16,2 4-4 0,-2 8 35 15,1-4-20-15,1-2-51 0,2-1-69 16,2-8-37-16,2 0-1 0,5-2-22 16,1-8 22-16,2-3-41 15,3-4 16-15,1-2 25 0,2-6 22 0,-1-3 31 16,1-7 54-16,-1-1-53 0,1-2-54 15,-5-3-6-15,1 1-7 0,-6-3 13 16,-1 1 3-16,-3 1 19 0,-2 1-6 16,0 0 31-1,-2 2-4-15,-1 4-5 0,1 3 27 0,-8 2 25 16,2 2 22-16,0 2-44 0,3 3-68 16,-5 4-112-16,-2 3 32 0,3 6 70 15,-3 1 10-15,4 4 0 0,0 0 0 16,5 0-27-16,3 2-4 0,0-5-10 15,2 1-46-15,5-4-1 0,-1-3-72 16,6-3-67-16,1-4-52 0,5-4-18 16,1-1-5-16,2-4 158 0,5-6-21 15,-1-3-74-15,2-1-27 0,-6-3 13 16,1 2 35 0,-1-2 0-16,-2 1-27 0,3-1-58 0,-9 0 46 0,1 4 257 15,-5-1 94-15,-3 4 226 16,-2 3 178-16,-2 3 90 0,-2 4 1 0,-2 0-7 15,-4 6-184-15,0 0-221 16,-1 5-108-16,-5 3 22 0,2 1 25 16,1 4 1-16,1-1 1 0,0 0-40 15,6-3-75-15,2-1-3 0,0-4-43 16,0-2-23-16,2-2 4 0,4-2-7 16,4-4 38-16,1 0 19 0,3-2-8 15,-1-3 18-15,5-5 2 0,-3 2-20 16,3-2 18-16,-3 1-24 0,1 4-3 15,-4 0 4-15,-1 5-9 0,-1 0 34 16,0 5 44-16,-3 3 12 0,-3 8-8 16,0 2 21-16,2 5-13 0,-4 6-9 15,0 0-16-15,0 2 0 0,-2 3-9 16,0-3-10-16,0 2-12 0,0 0-3 16,0-3-22-16,0-2-34 15,0-4-22-15,0-5 0 0,2-5-8 16,-2-5 1-16,0-4 10 0,0-1-42 15,-2-4-29-15,-2-1-64 0,-2-7-238 16,0-2-123-16,-2-4-39 0,1 1-451 16</inkml:trace>
  <inkml:trace contextRef="#ctx0" brushRef="#br0" timeOffset="23257.3844">22556 6889 2842 0,'0'0'471'15,"0"0"-192"-15,0 0-279 0,0 0-79 16,0 0-214-16,0 0 140 16,0 0 150-16,43-5-10 0,-18 5 13 0,4-1 0 15,14 1-45-15,9-4-125 0,6 4-7 16,-1-3-53-16,-3 2-84 15,-4-1-157-15,-13 0-261 0</inkml:trace>
  <inkml:trace contextRef="#ctx0" brushRef="#br0" timeOffset="23609.5674">23636 6699 33 0,'0'0'1843'0,"0"0"-1402"15,0 0-195-15,0 0-214 0,0 0-32 16,0 0-116-16,0 0 116 0,0 0 161 15,-2 51 10-15,2-29-26 0,0 7-7 16,0 8 9-16,0 8 12 0,0 8-51 16,0-4-64-16,0-9-2 0,0-12-42 15,0-10-13-15,2 4-108 0,0-1-70 16,4 0-116-16,-4-4-82 0,1-6-6 31,-3-4 25-31,2-3-17 0,-2-3 9 0,0-1 127 0,0-3-117 0,-2-4-10 16</inkml:trace>
  <inkml:trace contextRef="#ctx0" brushRef="#br0" timeOffset="24102.4343">23651 7043 977 0,'0'0'775'0,"0"0"-266"15,0 0-228-15,0 0-135 0,0 0-56 16,0 0-23-16,0 0-15 0,0 0-26 16,41-7-24-16,-31 7 14 0,1 0-16 15,3 0 16-15,1-6 13 0,-1-2-7 16,2 1-3-16,1-2-6 0,-3-2-13 15,-1 1 0-15,-1 1-19 0,-1 1 3 16,1 1 5-16,-8 3 11 0,2 1 16 16,-4 1 7-16,0 2 2 15,-2 0 62-15,0 2 88 16,0 5 19-16,-4 0-48 0,0 8-45 0,-2 1-60 16,2 3-13-16,-4 3 16 0,4 1 4 15,3-2-26-15,-1 1-21 0,2-3-1 16,2-3-44-16,1-4-10 0,5-3-34 15,2-6 3-15,1-2-1 0,7-2 39 16,-6-5 15-16,3-8-25 0,2-3-29 16,-1-4-70-16,3-2-75 0,-3-1 13 15,-1-2 15-15,-3 1-30 0,4-2-91 16,-9-1-66-16,3-2-115 0,-2 2-46 16,1-5 137-16,-1 3 414 0,0 1 170 15,0 3 325-15,-3 9-3 0,-1 6-17 16,-2 6-37-16,-2 5-111 0,0 7-143 15,0 8-17-15,-2 6 39 0,0 9-15 32,-1 11-60-32,-3 7-36 0,4 4 19 0,-2-4-25 0,4-11-42 0,0-10-47 15,0-7-23-15,4 0-56 16,2-2-35-16,-1 3-58 0,5 1-121 16,-6-8-54-16,4-1-86 0,-4-5-112 15,-2-4-116-15,-2-2-154 0</inkml:trace>
  <inkml:trace contextRef="#ctx0" brushRef="#br0" timeOffset="24355.5601">23721 6868 2478 0,'0'0'409'16,"0"0"-399"-16,0 0-10 0,0 0-113 16,0 0 113-16,0 0 39 0,47-12 25 15,-32 9 55-15,3 2-16 0,-1 1-78 16,-1-2-25-16,1 2-25 0,-5 0-101 16,5 0-31-16,-7 2-26 0,-1 2-95 15,1-3-150-15,-8 1-236 0,0 1-496 0</inkml:trace>
  <inkml:trace contextRef="#ctx0" brushRef="#br0" timeOffset="24549.0339">23504 6841 2481 0,'0'0'730'0,"0"0"-552"15,0 0-178-15,0 0-290 16,0 0 184-16,0 0 52 0,56 3-27 16,-34-1-64-16,1-1-97 15,2 2-205-15,-6-1-317 0,20-2-361 0</inkml:trace>
  <inkml:trace contextRef="#ctx0" brushRef="#br0" timeOffset="26134.4808">24568 6976 1808 0,'0'0'703'0,"0"0"-364"0,0 0-253 15,0 0-86-15,0 0 0 0,0 0 74 16,0 0 141-16,0 0-18 0,14 44-35 16,-11-25-35-16,-1 0-39 0,-2 1-25 15,2 0-22-15,-2-3-28 0,4-3-13 16,-4-2-15-16,4-5-11 15,-4-2-14-15,4-2-5 0,-4-3-14 0,0-3-8 16,4-1 42-16,0-3 25 16,0-4 80-16,5-5-8 0,-1-4-72 0,2-1-3 15,1-4-41-15,1 1 10 0,2 5 2 16,-3-2 7-16,-1 4 21 0,1 6 4 16,-5 3 10-16,0 3-7 0,0 4 13 15,-2 1-15-15,0 4 24 0,0 5 41 16,-1 3 29-16,1 6-7 15,0 2-25-15,0 3-15 16,-2 1 2-16,2 0-32 0,-4-2-16 0,4-3-2 0,0-2-21 16,1-3-17-16,1-4-16 15,4-4-9-15,-2-1-9 0,-3-3 30 16,3-2 42-16,4-2 50 0,-4-5-3 16,5-3-6-16,-3-2-41 15,0-1 0-15,3-6-31 16,-3 1-4-16,-2 1 23 0,3-4 9 0,-3 1-23 0,-4-4-5 15,0 3 6-15,2 0 0 0,-6 2 25 16,0 5 22-16,0 3 44 0,-6 5 28 16,0 3-15-16,0 2-19 15,-2 1-32-15,-1 4-28 0,1 6-32 0,0 3 32 16,-3 3 34-16,3 3 6 16,2 4-8-16,2-1-4 0,0 1-13 15,4 0-14-15,0-1-1 0,0-4-2 16,4-2-23-16,6-5-28 15,-1-3 6-15,5-3 20 0,0-3 27 0,1-2 13 16,3-3 40-16,-7-4-19 0,3-2 0 16,-3-3-21-16,-1-1-13 0,2 0-37 15,-7-1-1-15,1 0 13 0,-4 0 6 16,0 1-12-16,-2 1-9 0,0 1 10 16,0 4 21-1,0 0 9-15,0 4 35 0,-2 2 6 0,2-1-41 0,0 2 0 16,0 0-67-16,0 0-45 0,0 0-40 15,4 0 17-15,0 0 135 0,4 2 60 16,-1-1 3-16,7 2 0 0,-2 1-10 16,-1 2 26-1,5 1-60-15,-3 1 0 0,1 2 18 0,0 0-8 0,1 3-13 16,-3 0-15-16,1 2 12 16,-5 1-13-16,2-3-7 0,-6 2 7 15,-4-1 3-15,0-1-3 0,-4 3-25 16,-2-4-54-16,-4 0-47 15,0-2-25-15,-3-3-10 0,1-2 43 0,3-3-25 16,1-2-68-16,4-7-33 0,-4-5 31 16,8-5 65-16,0-4 67 0,4-9 26 15,4-12-81-15,9-10-146 0,3-6-180 16,1 1-39-16,0 8 175 0,-3 12 326 31,-5 10 257-31,-1 7 75 0,0 4-100 0,-5 1-47 0,3 0 95 16,2 1 80-16,-9 5-76 0,1 5-103 15,-2 4-69-15,-2 2-28 0,0 6-10 16,-2 3 95-16,-2 7 4 0,1 3-24 16,-1 7-54-16,-4 6-19 0,-2 12 38 15,3 4 6-15,-1-1-1 0,2-10-9 16,6-10-41-16,0-11-41 0,0 4 6 16,6 0-34-16,3 1-15 0,3-5-20 15,4-4 32-15,5-4 2 0,-2-4 1 16,5-6 13-16,-1-2 2 0,2-5 23 15,0-5-29-15,0-1-9 16,1-4-62-16,-5 0 9 0,-2-2 3 0,-1 0-4 16,-7-1-6-16,1-1 16 0,-6 0 13 15,-4 3 15-15,-2 3 16 0,-2 1 3 16,-4 6 60-16,-8 3 19 0,5 4 9 16,-5 1-13-16,3 4-66 15,-3 6-12-15,-2 1 1 0,5 2 12 16,-1 2 9-16,3 2-4 0,1 0-5 15,2 2-10-15,6-1 0 0,0-1 19 16,4-1 12-16,6-1-6 16,-1-1 3-16,11-4-10 0,-5-1 7 0,6-1-6 15,1-3-19-15,3-1-3 0,-4-4 0 16,1 0-34-16,-1 0-31 0,-2-5-16 16,-7-1 0-16,1 1-18 0,-5-1-12 15,-4 1-17-15,0-2 2 0,-4-2 6 16,-4 1-77-1,-4-3-106-15,1 1-78 0,-9-2-84 0,-1 2-113 0,3 2-213 16</inkml:trace>
  <inkml:trace contextRef="#ctx0" brushRef="#br0" timeOffset="26330.0267">25109 6872 1349 0,'0'0'1595'0,"0"0"-1329"0,0 0-266 16,0 0-112-16,0 0-93 0,0 0 172 16,0 0 33-16,48-7 55 0,-25 5-55 15,-1 1-2-15,1-1-30 0,2 1-71 16,0-2-97-16,2 0-81 16,-7 2-164-16,9-4-595 0</inkml:trace>
  <inkml:trace contextRef="#ctx0" brushRef="#br0" timeOffset="27502.8103">18502 7990 1793 0,'0'0'580'15,"0"0"-122"-15,0 0-159 0,0 0-92 16,0 0-70-16,0 0-10 0,0 0-26 15,0 0-69-15,0 0-32 0,0 0-16 16,-21 34 15-16,21-23 1 0,2 2 1 16,0-3-1-16,4 2 0 0,-1-3-19 15,3-2-3-15,0-3 3 0,4-2 16 16,-5-2 3-16,3 0 12 16,2-6 36-16,-1-3 24 0,-1-3-12 15,-2-2 0-15,0 1-50 0,-3-1-10 16,1-1-2-16,-6 3 2 0,0 0 2 15,0 1 17-15,-4 0-19 16,0 2-24-16,-1 1-10 0,-3 4 34 0,2 0 3 16,0 2 53-16,2 2 35 0,0 0-43 15,1 6-48-15,-3 1-85 16,2 4-16-16,2 4 58 0,-4 4 43 16,4 1 25-16,0 1-9 0,2-2-16 15,0 2-22-15,4-3-13 0,2-2-9 16,0 0-34-16,1-2-46 0,-1-3-28 15,2-3-52-15,2-2-84 0,-2-5 66 16,3-1 25-16,-1-1 94 0,1-5 31 16,1-1 43-16,0-1 26 0,1 1-13 15,-1 1 3-15,-2 1 13 0,1 4 3 16,-1-2 13-16,2 3 56 0,-3 4 8 16,1 3-15-16,0 1 9 0,-1 1 23 15,-3 1 19-15,0 2 0 0,0-2-23 16,0 1-26-16,-5-4 0 0,1-2 26 15,-2-1 41-15,0-1 2 0,0-3-15 16,0 0 106-16,0 0 22 0,0-4 9 16,-2-2 26-16,-1-3-164 0,-3-5-120 15,-2-2-24-15,2-4 23 0,-2-3-2 16,3-4-25-16,3 0-37 0,0-2-27 16,2 1 2-16,6 3 3 0,3 1 4 15,-1 7-79-15,6 0-40 16,-3 5-2-16,5 2-78 0,1 3-91 15,3 3-165-15,-7 1-526 0</inkml:trace>
  <inkml:trace contextRef="#ctx0" brushRef="#br0" timeOffset="31292.8243">26037 6644 1248 0,'0'0'446'0,"0"0"-127"0,0 0-131 16,0 0-72-16,0 0 20 16,0 0 29-16,0 0 18 0,0 0 1 15,0 0-8-15,-6-32-33 0,2 32-15 16,0 1-42-16,-1 3-86 0,-3 0 0 15,0 6-48-15,-4 2 35 47,3 5 13-47,-3 4 1 0,2 5 37 0,-1 8 10 0,-3 14 9 0,6 9 0 0,-3 5-10 0,5-2-25 0,4-4 4 0,2-16 2 16,2-7 3-16,2-12-31 0,2-1-38 16,5-2-16-16,-1 1-19 0,6-1 4 15,-3-4-4-15,3-3 28 0,1-2 10 16,-1-5-19-16,-3-1-29 15,3-3-22-15,-3 0-36 0,-1-4-3 0,1-2-4 16,-5-5-20-16,0 2-81 0,-2-1-195 16,-2 2-239-16,-1-3-424 0</inkml:trace>
  <inkml:trace contextRef="#ctx0" brushRef="#br0" timeOffset="32287.3939">26147 6974 649 0,'0'0'665'0,"0"0"-330"16,0 0-140-16,0 0-59 0,0 0-3 16,0 0 13-16,0 0-13 15,0 0-20-15,0 0-7 0,-40-13 10 16,34 13-9-16,4 3 2 0,-8 1-61 15,3 3 6-15,1 3 20 0,2 0 12 16,0 4 29-16,0 2 3 0,0 2-38 16,4 2-30-16,0 1-34 0,0-4-16 15,4-3-35-15,4-1-44 0,-2-6-10 16,5-3 28-16,-1-4 36 0,-2 0 25 16,-1-1 32-16,5-5 0 0,-8-1 9 15,2-3 0-15,2 1-6 0,-8-2-3 16,3 0 6-16,-3-3-6 0,0 2-1 15,0 0-2 1,0 0-26-16,0 0-3 0,-3 2-25 0,3 0-13 0,0 3-16 16,0 0-10-16,0 4-22 0,7-1-6 15,-3 1 15-15,2 0 26 0,6 2-6 16,-3-2-1-16,3 3 13 0,3-3-6 16,-5 0 31-16,2 2 20 15,-1-2 16-15,-1 3-14 0,4-2 0 0,-12 2 11 16,0 0 3-16,-1 0 3 15,-1 0 48-15,0 3 100 0,-3 2 17 16,1 2-9-16,-4 4-67 0,-2 0-36 16,-2 2-15-16,3 3 6 0,-1-1-16 15,6 2 3-15,-4-3-48 0,2 0-2 16,4-2-12-16,0-3-23 0,0-4-21 16,2-2-7-1,0-2-10-15,6-1 29 0,-4-3 19 0,3-3-10 0,1-2 0 16,6-2 16-16,-6 2-9 0,1-2 2 15,3 3 14-15,-6 2-11 0,1 3-2 16,1 2-7-16,0 1 29 31,0 6 3-31,1 6 35 0,-1 0 32 0,-2 6-14 0,0 3-11 0,0 0-1 16,-3 4-22-16,3-1-16 0,-6 2 0 16,0 0 16-16,0 1-16 0,0-1 13 15,-6-1-3-15,3-2-12 0,-5-4 2 16,4-2 12-16,-2-4-11 0,-2-4-4 15,1-4-22-15,3-2-70 0,2-4-57 16,-2 0-99-16,0-7-111 0,-2-4-114 16,6 1-192-16,-6-11-566 0</inkml:trace>
  <inkml:trace contextRef="#ctx0" brushRef="#br0" timeOffset="32746.9821">26582 6947 904 0,'0'0'1154'0,"0"0"-781"15,0 0-135-15,0 0-61 0,0 0 10 16,0 0-15-16,0 0-95 0,-39 15 9 15,27-2 29-15,0 3-17 0,9 0-32 16,-11 1-31-16,6-2-19 0,2-3-16 16,3-3-18-16,3-2-10 0,0-3-39 15,0-1-53-15,0-3-20 0,5-3 18 16,-1-4 103-16,8-1 19 16,-2-4 0-16,-3-1-25 0,7-1-14 15,-6 0 10-15,-1 4 29 16,1 2 0-16,0 1 23 0,-8 4-10 0,2 2 3 15,0 1 28-15,-2 2 14 16,2 7 31-16,-2-1 77 0,4 5-27 0,-4 1-41 16,0 2-38-16,0 2-13 0,0-2-32 15,0-1-15-15,0-3-32 0,4-3-40 16,-4-3-51-16,7-3-17 16,-3-3-19-16,2 0 19 0,0-6-20 0,0-2-14 15,3-7-74-15,-3 0-117 0,4-3-167 16,-2-2-122-16,-5 3 41 0,1-8 166 0</inkml:trace>
  <inkml:trace contextRef="#ctx0" brushRef="#br0" timeOffset="33003.6304">26744 6672 779 0,'0'0'1253'0,"0"0"-948"0,0 0-153 15,0 0 3-15,-6 53-10 0,5-27-17 16,-5 3 58-16,2 8 22 0,-4 8-49 15,0 7-51-15,3-5-20 0,3-12-59 16,-4-9-23-16,6-9-6 0,0 1-16 16,0 3 4-16,0-2-17 0,0-2-6 15,6-3-9-15,-4-4-42 0,1-3-28 16,1-3-7-16,2-1 28 0,2-3 13 16,0 0-48-16,-3-3-20 0,3-5 22 15,4-2-112-15,-3-3-180 16,3 1-187-16,-4 0-56 15,0-5-57-15</inkml:trace>
  <inkml:trace contextRef="#ctx0" brushRef="#br0" timeOffset="33230.6935">26849 6739 1106 0,'0'0'797'0,"0"0"-314"0,0 0-163 16,0 0-89-16,0 0-38 0,0 0 2 15,0 0-46-15,0 0-82 0,0 0-45 16,0 0 38-16,-21 51 0 0,17-26 25 16,2 5 16-16,0 0-19 0,2 2-41 15,-2 0-41 1,2 0-10-16,0-4-56 0,2 0-88 0,0-2-64 0,4-2-135 16,-2-4-129-16,-1-2-87 15,-3-4-467-15</inkml:trace>
  <inkml:trace contextRef="#ctx0" brushRef="#br0" timeOffset="33519.4865">26890 7060 1516 0,'0'0'468'0,"0"0"-250"0,0 0-95 16,0 0-52-16,0 0-6 0,0 0 9 15,36-14-10-15,-30 7-5 16,2-1-11-16,-4-1-19 0,0-1 26 0,0 0-4 15,-4 1 7-15,0 1 6 0,0 1-3 16,0 0 19-16,-4 4 35 0,0 0 0 16,-4 3-19-16,4 2-30 15,-9 5-28-15,9 2-9 0,-6 4 22 16,6 1 9-16,-3 5-13 0,3-1-31 16,0 3 3-16,4 1-19 0,0-3-17 15,0 0 16-15,0-6-62 0,4-1-26 16,3-2-28-16,-1-1 15 0,2-6-41 15,4-1-75-15,-3-2-1 0,3-1-61 16,0-5-212-16,-7 1-522 0</inkml:trace>
  <inkml:trace contextRef="#ctx0" brushRef="#br0" timeOffset="35182.6134">27006 6589 554 0,'0'0'727'0,"0"0"-314"0,0 0-127 15,0 0-43-15,0 0-48 0,0 0-5 16,0 0-13-16,0 0-16 0,-8-36-13 15,8 35-59-15,0 1-28 16,0-2-13-16,0 2 6 0,0 0-13 16,4 0-22-16,-4 0-19 0,0 0-6 15,4 2-4-15,0 0 10 0,2 0 45 16,-3 2 12-16,5-1 0 0,4 2-9 16,-4 0-3-16,1 3-43 0,3 0 28 15,-2 2-2-15,1-1-28 0,3 1 1 16,1 3 0-16,-1 1 31 0,-2 2-7 15,1 2-12-15,3 5 28 0,-7 1 34 16,3 3-18-16,0 1-13 16,-3 0-16-16,3 1-13 0,-4-3-15 0,1 1-1 15,-1-3-11-15,0-1-4 0,-2-4-25 16,1-4-34-16,-3-2-10 0,4-3 0 16,-4-5-13-16,-4-2 3 0,0 1 9 15,0-1 10-15,0 2-10 31,0 2-13-31,-8 4 80 0,4-1 19 0,-5 5 0 0,1 4 22 0,0-2 16 16,0 3-9-16,-1 1-29 0,1-3-22 16,4 1-42-16,0-5-132 0,0 1-190 15,4-3-239-15,-4-1-480 0</inkml:trace>
  <inkml:trace contextRef="#ctx0" brushRef="#br0" timeOffset="35551.7767">27043 7124 1311 0,'0'0'1224'0,"0"0"-947"0,0 0-277 0,0 0-122 16,0 0-114-16,0 0 162 0,0 0 48 16,0 0-23-16,0 0-122 15,0 0-258-15,29-9-333 0</inkml:trace>
  <inkml:trace contextRef="#ctx0" brushRef="#br0" timeOffset="35705.6842">27114 7090 104 0,'0'0'1020'0,"0"0"-669"15,0 0-224-15,0 0-102 0,0 0-25 16,0 0-75-16,0 0-126 16,0 0-102-16,0 0-102 0,39-2-110 0</inkml:trace>
  <inkml:trace contextRef="#ctx0" brushRef="#br0" timeOffset="35805.589">27206 7077 117 0,'0'0'989'0,"0"0"-426"0,0 0-160 16,0 0-163-16,0 0-240 0,0 0-10 15,0 0-437-15,0 0-750 0</inkml:trace>
  <inkml:trace contextRef="#ctx0" brushRef="#br0" timeOffset="40101.1452">19508 7803 293 0,'0'0'118'0,"0"0"426"16,0 0 205-16,0 0-236 0,0 0-190 15,0 0-103-15,0 0-66 0,0 0-19 16,0 0 25-16,0-1 15 0,0-1-7 16,0 1-6-16,0 1-20 0,0 0-42 15,0 0-25-15,0 0-8 0,0 0-23 16,0 3-22-16,-2-1-19 0,2 1-3 16,0-1-38-16,0 4 38 0,-2 3 2 15,0 0-2-15,2 9 32 0,0 2 14 16,0 6-15-16,0 2-19 0,0 3-12 15,4 1-2-15,2 0-1 16,0-2 0-16,2-1-35 0,1-5 13 16,1-1 0-16,2-4 0 0,1-4-15 15,3-1-2-15,-5-4 14 0,5-2 12 16,-3-5 14-16,1-1 2 0,-1-2 19 16,-1-2 19-16,0-5 62 0,-1-4 59 15,1-4-10-15,0-4-22 0,-3 0-26 16,1-6 13-16,-4 0-13 0,-2 0-18 15,0 0-22-15,-4 2-9 0,0-1-31 16,0 3-2-16,0 3-8 0,-2 1-11 16,0 3-15-16,2 2-13 0,0 3-36 15,0 1-55-15,0 2-78 0,0 2-77 47,4 0-134-47,3 3-75 0,-1 1-68 0,2 2-61 0,0 4-128 16,1 6-438-16</inkml:trace>
  <inkml:trace contextRef="#ctx0" brushRef="#br0" timeOffset="40526.5837">19870 8262 463 0,'0'0'1924'16,"0"0"-1247"-16,0 0-329 0,0 0-161 15,0 0-76-15,0 0-45 0,0 0-35 16,0 0-31-16,0 0-9 0,14-45-26 16,-8 26 34-16,-2-2 1 0,2-2 3 31,1-2 32-31,1-3 6 0,0-1 3 0,1 0-35 0,-1 0-9 16,2-1-28-16,0 3 0 0,-3 3 28 15,-1 2 3-15,2 6 18 0,-4 2-20 16,0 4-1-16,0 4 0 0,-2 2-1 15,-1 4-34-15,-1 0-9 0,0 0-9 16,0 3-7-16,2 2-16 0,0 1 76 16,2 4 39-16,0 0-17 0,4 3-3 15,0 3 3-15,-1 2-19 0,1 1 22 16,4 3 1-16,-3 2 8 0,3 2-18 16,0-2-14-16,-1 1 0 0,1-1-2 15,0-1-15-15,-1-3-57 0,-1-2-67 16,0 0-58-16,-1-5-68 0,1-2-24 15,-4-1-30-15,-2-5-24 0,-1-3-14 16,-3-1-33 0,0 1 120-16,-9-2-739 0</inkml:trace>
  <inkml:trace contextRef="#ctx0" brushRef="#br0" timeOffset="40740.2782">19884 8142 1444 0,'0'0'1297'0,"0"0"-860"15,0 0-46-15,0 0-125 0,0 0-103 16,0 0-40-16,0 0-11 0,0 0-37 16,0 0-75-16,0 0-54 0,2-9-43 15,6 8 97-15,3-3 100 0,5 0 18 16,1 0-40-16,-1-2-41 0,3 1-37 16,3 0-2-16,-1 4-51 0,0-3-83 15,2 1-89-15,5 0-122 16,-5-1-228-16,-4 3-482 0,6-5-880 0</inkml:trace>
  <inkml:trace contextRef="#ctx0" brushRef="#br0" timeOffset="41269.5976">20256 7932 2153 0,'0'0'508'0,"0"0"-238"16,0 0-132-16,0 0-48 0,0 0-52 0,0 0 3 16,0 0-14-16,0 0-27 0,0 0-86 15,0 0 86-15,6 22 25 0,0-9 179 16,2 3-42-16,-1 2-57 0,3 5-4 16,0 1-19-16,1 0-29 0,1 3-31 15,0 0-20-15,-1 1 1 0,-1-3 13 16,0-2-1-16,-1-3-14 15,-1-3-2-15,-2-6-13 16,0-4-5-16,-3-3 6 0,1-3 13 0,0-1 47 0,-2-1 66 16,2-6 53-16,0-4 67 15,0-5 16-15,0-4-104 16,0-4-87-16,-1-2-31 0,1-1-14 0,-2-2-13 16,2 2-14-16,0 1-26 0,2 0-24 15,2 5-22-15,-1 2-18 0,1 3-38 16,0 2-53-16,0 4-58 0,-1 1-147 15,1 3-205-15,2 4-97 0,-4 1-404 16</inkml:trace>
  <inkml:trace contextRef="#ctx0" brushRef="#br0" timeOffset="41860.3364">20593 7953 745 0,'0'0'1819'0,"0"0"-1356"0,0 0-216 15,0 0-12-15,0 0 21 0,0 0-42 16,0 0-10-16,0 0-64 16,0 0-112-16,0 0-28 0,2 21 0 0,-2-6 13 15,0 4 123-15,0 5-37 16,2 1-37-16,-2 1-49 0,0 0-13 16,0 0-28-16,0-1-6 0,0 0-40 15,0-3-19-15,0-2-40 0,0-1-76 16,0-7-2-16,0-1 41 0,-2-6-70 15,2-3-25-15,-2-2 25 0,-2 0 25 16,3-2-266-16,-3-6-113 0,-2-2 128 16,0-2 30-16,0-2 80 15,0-3 148-15,3 0 208 0,3 0 489 16,0 2 143-16,0 1-151 0,0 4-17 16,3 3-44-16,3 3-86 15,0 1-126-15,2 2-52 0,0 1 41 0,1 0-52 16,3 2-47-16,-1 1-4 0,3 0-37 15,0-1-29-15,1-1-25 0,-1-1-1 16,3-1-2-16,-1-4-25 0,-3-1-53 16,1-5-39-16,-1 2-21 0,-5-1-33 15,2-2-17-15,-4 1-13 0,-1-2 27 16,-3 0-54-16,0-2-20 0,-2-1 86 16,0 3-49-16,0-4 94 0,0 2 108 15,-2 0 9-15,2 3 130 0,0-1 116 16,0 3-10-1,0 5-17-15,0 1 31 0,0 4-10 0,0 0-23 0,2 6-84 16,-2 5-73-16,4 4 100 0,-2 6 67 16,-2 10 4-16,4 10-42 15,-4-2-28-15,0-5-48 0,0-2-76 16,0-8-21-16,0 1-16 16,0 3-43-16,4-5-92 0,-2-2-59 0,2-6-52 15,-1-3-105-15,1-5-57 0,0-5-203 16,-2-2-514-16,4-7-438 0</inkml:trace>
  <inkml:trace contextRef="#ctx0" brushRef="#br0" timeOffset="42538.123">20948 8002 1546 0,'0'0'698'0,"0"0"-265"0,0 0-156 16,0 0-40-16,0 0-2 0,0 0 0 16,0 0-11-16,0 0-32 0,0 0-42 15,0 0-66-15,-6-10-47 0,6 14-37 16,-2 1-9-16,2 2-19 0,0 6 28 16,-2 2 40-16,2 5-38 0,-4 1 17 15,2 1 0-15,-1-1-16 0,1 2-2 16,0 0-1-16,2 0 0 0,-2-3-3 15,2 0-13 1,0-4-15-16,0-4-9 0,4 0-16 0,0-5-7 0,3-1 23 16,1-2 34-16,0-1 6 0,3-2 50 15,3-1 9-15,1 0-13 0,1 0 1 16,3 0-10-16,-3 0-21 0,1-2-15 16,1 1-1-16,-1-1 0 15,1 0-2-15,-5 1-11 0,5-1-8 16,-7-1-54-16,-1 1-56 0,0 1-23 15,-5-3-25-15,1 1-67 0,-4-1-60 16,-2 0-43-16,0-1-40 0,-2 1-363 16,-9-6-674-16</inkml:trace>
  <inkml:trace contextRef="#ctx0" brushRef="#br0" timeOffset="42744.6619">20962 8079 150 0,'0'0'2920'15,"0"0"-2429"-15,0 0-441 0,0 0-50 16,0 0-88-16,0 0 88 16,0 0 120-16,38 0 32 0,-26 2-26 15,1-1-73-15,1-1-38 0,0 0-15 16,-1 0 0-16,-1 0 0 0,-1 0-34 16,1 0-79-16,-4-3-29 0,-2 1-54 15,-3-3-33-15,1 2-47 0,-2-2-22 16,-2-1-90-16,-2 2-297 0,-5-3-505 0</inkml:trace>
  <inkml:trace contextRef="#ctx0" brushRef="#br0" timeOffset="42907.8136">20979 7915 2380 0,'0'0'974'16,"0"0"-767"-16,0 0-204 0,0 0-3 15,0 0 54-15,39-16 9 16,-24 12-63-16,1-1-9 0,1 0-26 0,3 1-140 15,-1 0-150-15,0 2-147 0,3 2-152 16,-11 0-370-16</inkml:trace>
  <inkml:trace contextRef="#ctx0" brushRef="#br0" timeOffset="43356.4322">21320 7870 760 0,'0'0'1638'0,"0"0"-1167"16,0 0-151-16,0 0-65 0,0 43-45 15,-2-24-46-15,-2 3 46 0,-2 2-21 16,3 2-50-16,-3 2-21 0,0-2-62 16,0 1-56-16,4-3 0 15,-2-1-19-15,2-6-5 0,0-2-32 16,2-5-22-16,-2-3-34 0,2-5-3 16,0-2 11-16,0 0 32 0,0-5 31 15,0-2 38-15,0-4 5 0,0-2-2 16,-1-4 1-16,-1-1 2 0,2-2-3 15,-4 0-32-15,4 1-22 0,0 1 7 16,4 0-10-16,1 5-9 16,1 3 18-16,2 4 18 15,2 4 30-15,1 2 38 0,-1 8 28 0,4 5 10 0,1 4 12 16,-1 5-28-16,1 3-1 0,1 1 14 16,-5 2-25-16,3-3-37 0,-1-3-11 15,-1-2-2-15,2-6-20 0,-5-1-1 16,1-8 23-16,0-2 0 0,-5-3 70 15,1 0 33-15,0-5 52 0,-2-6 77 16,2-3 45-16,-2-5-72 0,0-3-99 16,-3-2-32-16,1-4-20 15,-2-4-14-15,0 0-40 0,0-2-46 16,0 0-76-16,0 8-58 0,2-1 18 16,0 7 12-16,2 4-32 0,2 5-88 15,-4 5-176-15,2 3-243 0,0 1-354 16,1 2-229-16</inkml:trace>
  <inkml:trace contextRef="#ctx0" brushRef="#br0" timeOffset="44025.7798">21719 7909 1626 0,'0'0'1111'0,"0"0"-793"0,0 0-104 16,0 0 0-16,0 0-31 0,0 0-34 16,0 0-124-16,0 0-25 0,0 0 0 15,-35 56 3-15,31-31 60 0,1 3 0 16,1 3 28-16,0 2 31 0,2 2 12 15,0-1-50-15,6-1-66 0,1-3-18 16,3-5-27-16,2-5-20 0,1-4-6 16,3-4 28-16,-1-6 25 0,3-2 44 15,-1-4 18-15,1-4 0 16,-3-3 6-16,1-4 9 0,-1-3-24 16,-1-1-26-16,-3-1 4 0,-3-2-9 15,-2 1 15-15,0-3-10 0,-6-1-8 16,0 2-19-16,-6-1-9 0,0 3-16 15,0 4 25-15,-4 3 58 0,3 4 7 16,-3 4-4-16,-2 2-18 0,3 2-43 16,-3 6-52-16,0 1 6 0,3 1 24 15,-1 2 20-15,0 0-13 0,5 0 3 16,1-2-10-16,2-2-12 16,2-2-18-16,0-1-12 0,6-2 8 0,-1-1 7 15,5-1 49-15,4-1 37 0,-1-5 6 16,7-4-6-16,-3-4 0 0,2-1-37 15,1-1-1-15,-3 0 1 0,-1 2-2 16,-1 1-14-16,-3 2 13 0,-1 3 1 16,-5 3 0-1,0 1-16-15,0 3-1 0,-6 0-5 0,0 4 11 0,0 2 13 16,2 4 47-16,-2 4 29 0,0 1-8 16,0 3-16-16,0 1-24 15,0 1-28 1,0-2-10-16,0-3-15 0,0 0-46 0,0-3-67 0,0-3-84 15,2-2-71-15,0-5-28 0,2-2-195 16,0-2-162-16,-1-3-44 0,3-12-394 0</inkml:trace>
  <inkml:trace contextRef="#ctx0" brushRef="#br0" timeOffset="44226.2429">22132 7816 375 0,'0'0'2837'0,"0"0"-2143"15,0 0-330 1,0 0-222-16,0 0-120 0,-2 38 95 0,-2-10 78 16,-4 14 1-16,1 11-68 15,-1 3-54-15,0-4-38 0,4-12-36 0,2-14-17 16,0-6-69-16,2-2-45 0,0 1-50 16,2 4-102-16,2-1-75 15,0-5-89-15,2-5-177 0,0-5-518 0,0-9-306 0</inkml:trace>
  <inkml:trace contextRef="#ctx0" brushRef="#br0" timeOffset="44890.2785">22299 7911 2904 0,'0'0'690'16,"0"0"-432"-16,0 0-56 0,0 0 7 15,0 0-88-15,0 0-28 0,0 0 40 16,0 0-121-16,0 0-12 0,0 0-37 16,-33 25 37-16,27-8 65 0,2 5 12 15,0 10-6-15,0 10 30 0,2-2 12 16,2-5-36-16,0-5-39 0,4-8-38 15,2 0-33-15,4 0-16 16,1-6 3-16,3-4 40 0,1-4 6 16,5-5 24-16,-1-3 22 0,3-1 27 0,1-6-18 15,0-5-30-15,-6-1-10 16,1-4-3-16,-3 1-12 0,-3-1-18 16,-2-2-7-16,-4 2 25 0,1 1 1 15,-7-2 14-15,0 4-15 0,-9-1-2 16,1 5 2-16,0 3 18 0,-4 4-3 15,1 3 3-15,-3 0-18 0,-1 8-29 16,-1 2-11-16,-1 1 16 0,3 2 24 16,1 1 0-16,1-2 2 0,4-2 0 15,1-2-2-15,5-4 0 16,2-1-37-16,0-3-8 0,0 0-29 0,4 0-20 16,5 0 94-16,5-3 26 0,-3-4 5 15,9-4 8-15,-1-2-22 16,1-2-17-16,-1 0-19 0,-2 4 4 0,-3 0 14 15,-1 4 0-15,-1 1 1 0,-2 5 12 16,-2 1-11-16,-3 0 12 16,-1 4 11-16,0 4 19 0,-2 2 24 0,-2 4-6 15,0 3 6-15,0 1-12 0,0 3-25 16,-4 0-17-16,4-1-13 16,-2-3-15-16,2 0-3 0,0-3-4 15,0-3-38-15,0-2-59 0,2-2-95 16,0-4-84-16,4-3-133 0,-2 0-151 15,2-8 67 1,1-3-109-16,1-1-365 0,2-12-315 0</inkml:trace>
  <inkml:trace contextRef="#ctx0" brushRef="#br0" timeOffset="45192.5829">22692 7898 1159 0,'0'0'1969'0,"0"0"-1482"16,0 0-144-16,0 0-188 0,0 0-74 15,-21 40 9-15,15-24 31 0,-2 7 3 16,2-1-35-16,-1 3-9 0,1 2-15 16,2 1 21-16,-2-1 3 0,2 3 0 15,4 0 5-15,0-1-36 0,0-2-40 16,0-2-18-16,6-2-33 0,4-6 5 16,-1-4 27-1,7-2 1-15,-4-2 0 0,3-5 0 0,3-2 13 0,1-2 11 16,0-2 0-16,3-4 1 0,1-3-25 15,-4 0 0-15,3-1-1 0,-3-1-51 16,-4 1-64-16,1-2-28 0,-6 3-25 16,-1 0-19-16,-3 1-13 0,0 1-48 31,-6-2-63-31,0 3-90 0,-10 0-287 0,3 3-381 0,-7-2-47 0</inkml:trace>
  <inkml:trace contextRef="#ctx0" brushRef="#br0" timeOffset="45387.3462">22651 8138 942 0,'0'0'2371'0,"0"0"-1927"0,0 0-359 15,0 0-57-15,0 0 60 0,0 0 13 16,43-12 49-16,-29 7-7 0,1-1-56 16,1-1-65-16,-1 0-22 0,1 1-57 15,-3-3-27-15,-1 2-34 0,-4-3-16 16,-1 0-21-16,-1 0-106 0,-2-1-178 15,-4 0-200-15,0 3-539 0,-6-4-214 0</inkml:trace>
  <inkml:trace contextRef="#ctx0" brushRef="#br0" timeOffset="45553.6699">22648 7864 947 0,'0'0'2523'0,"0"0"-1984"15,0 0-291-15,0 0-62 16,0 0-28-16,46-24-90 0,-29 17-41 15,3 1 13-15,1-1-40 0,2-1-33 16,3 0 14-16,-3 0 4 0,0 1-84 16,0 0-77-16,-1 3-98 0,1-2-195 15,-11 4-565-15,1-3-1162 0</inkml:trace>
  <inkml:trace contextRef="#ctx0" brushRef="#br0" timeOffset="47053.2557">23568 8058 401 0,'0'0'1016'0,"0"0"-447"16,0 0-96-16,0 0-106 0,0 0-110 16,0 0-14-16,-45-16-68 15,36 16-61-15,-3 0-42 0,2 0-42 16,3 6-30-16,-5 0-28 0,2 5 28 16,-1 1 3-16,1 1 57 0,2 1 34 0,-1 2-18 15,1-1-11-15,6 0-21 16,-4-1-11-16,6-2-33 0,0-2-4 15,0-3-44-15,0-2-11 0,6-2-7 16,-2-3 9-16,4-1 57 16,3-6 60-16,-3-3 37 0,4-4-45 0,-3-1-52 15,1-3-32-15,-2 1 21 0,-1 1 11 16,-5 2 12-16,2 0 4 0,-2 4 13 16,-2 2-7-16,0 2 31 0,0 3 47 15,0 3 34-15,0 0 11 0,0 0-24 31,0 4-69-31,0 5-52 0,0 4 1 0,0 5 30 0,2 1 9 0,2 3 3 16,-2 1-34-16,4-3-9 0,2-1-22 16,-3-4-2-16,1-1-10 15,4-6-43-15,0-1-43 0,-3-4-38 16,5-3-47-16,-6-3 6 0,1-3-40 16,3-5 56-16,-4-3 14 15,2-1-41-15,-2-4-88 0,1-1 56 0,-3 1 78 16,0 0 63-16,0 1 1 0,-4 2-59 15,2 1 68-15,0 5 91 0,-2 4 94 16,2 3 117-16,2 3 48 16,-2 3-31-16,1 5 45 0,3 5-33 15,0 1-68-15,0 3 5 0,0 4-79 0,1-5 31 16,1 0-19-16,0-3-46 16,2-2-27-16,-3-5 50 0,1 0 23 15,0-6 45-15,2 0 14 0,-1-4 13 16,-3-3-4-16,2-5-44 0,2-1-33 15,-5-3-46-15,1 0-40 0,4-4-15 16,-6 1-3-16,2 1-46 0,1-1-88 16,-5-1-50-16,4 1-86 0,2 0-201 15,-2 3-214-15,-1 2-488 0,9 0-965 0</inkml:trace>
  <inkml:trace contextRef="#ctx0" brushRef="#br0" timeOffset="47652.4007">24248 7816 1170 0,'0'0'1047'0,"0"0"-743"16,0 0-127-16,0 0-25 16,16-41 8-16,-16 36-9 0,4 4 5 0,0 1-57 15,-3 3-51-15,3 5 116 0,0 8 76 16,0 4-41-16,4 7 47 0,-4 8-35 15,-4 11-48-15,0-4-6 16,2-4-47-16,0-3-55 0,0-9-33 16,-1 5-22-16,1 1-1 0,2-4-15 15,-2-5-11-15,4-6-7 0,-6-5-6 16,4-5 7-16,0-3-13 0,2-4-22 16,-3-8 68-16,9-5 23 0,-4-4-5 15,0-6-18-15,5-2-21 0,-3-4-32 16,1 0-11-16,3-3 14 0,2-2 23 15,-3 3 8-15,3 2 16 0,-1 2 0 16,3 8-13-16,-9 4 13 0,1 6 3 16,0 5 23-16,-7 4 14 0,1 4-6 15,0 9 40-15,-2 3 18 0,-2 7-3 16,0 4-4-16,-2 3-20 0,-4 2 32 16,1-1-24-16,1 1-15 0,-4-4-27 15,4-3-28-15,2-3-2 0,0-3-44 16,0-4-58-16,2-5-49 15,0-2-58-15,0-4-97 0,4-3-120 16,-2-1-76-16,2-4-77 0,4-3 23 16,-8 1-530-16</inkml:trace>
  <inkml:trace contextRef="#ctx0" brushRef="#br0" timeOffset="48255.5334">24642 7966 1182 0,'0'0'1051'0,"0"0"-702"15,0 0-110-15,0 0-59 16,0 0-43-16,0 0 20 0,0 0 15 16,0 0 18-16,0 0-10 0,0 0-30 15,-4 38-23-15,4-28 0 0,0 4-2 16,0 3-11-16,0-1 7 0,2 4 21 15,4-2-23-15,-1 1-48 0,3-1-19 16,-2-3-34-16,0-1-18 16,3-2-3-16,-5-3-18 0,0-2 20 0,0-2-1 15,0-3-20-15,-2-2 4 0,2-2 18 16,0-3 12-16,-1-4 49 0,1-3 3 16,0-3-36-16,0-2-28 0,0-3-12 15,0-2-22-15,-2 0-3 0,2 0-33 16,0 3-37-16,-1 1 9 0,1 5 11 15,0 2 16-15,2 6 28 0,2 3 31 16,-1 2 12-16,1 2 59 0,6 4 5 16,-6 1-2-16,5 1-16 0,-1-1-6 15,-1-1-16-15,3-1-5 16,-2-2-4-16,1-2 7 0,-3-1-7 16,1-3 9-16,-1-1-5 15,-4-3-7-15,0 0-10 0,-4 1 10 0,0-1 13 16,-2 0-4-16,0-1 4 0,-4 1 5 15,-2-1-16-15,-2 4-14 16,0-1 0-16,-1 4 0 0,3 1 37 0,0 2-37 16,-4 6-40-16,5 5 10 0,-1 4 30 15,2 5 1-15,0 4 2 0,0 1 18 16,0 0-10-16,4 0-11 0,0-2-22 16,0-2-51-16,4-5-37 0,4-4-53 15,0-5-96-15,1-2-108 0,3-7-65 16,2 0-138-16,-1-7 181 0,3-4-183 15,-3 4-593-15,7-5 204 0</inkml:trace>
  <inkml:trace contextRef="#ctx0" brushRef="#br0" timeOffset="48448.5749">25025 8162 980 0,'0'0'632'0,"0"0"-96"0,0 0-103 15,0 0-91-15,39 7-102 0,-31-5-80 16,-4-1-52-16,0-1-19 16,-2 0 34-16,-1 0 57 0,-1-3 75 15,0-2 78-15,0-5-30 0,0-2-107 16,0-4-76-16,-1-2-53 0,-1-1-46 15,2-1-21-15,0 2-30 0,0 2-19 16,0 1-40-16,2 4-9 0,3 3 6 16,5 2-6-16,0 3-88 0,5 1-53 15,1 2-181-15,3 0-189 0,-3 3-440 16,3 5-642-16</inkml:trace>
  <inkml:trace contextRef="#ctx0" brushRef="#br0" timeOffset="48968.2477">25417 8081 1353 0,'0'0'1022'0,"0"0"-721"16,0 0-89-16,0 0-16 0,0 0 15 15,-4-39-4-15,-4 32-20 0,4 0-46 16,-3 3-12-16,-1 1 4 0,2 3-12 16,-2 0-15-16,-5 3-7 0,1 8-86 15,-2 2-1-15,3 3 53 16,-3 3 25-16,-1 2-10 0,3 5-46 0,1-2-10 15,5 2-2-15,-2-3-22 16,8-2-26-16,0-5-23 0,0-3-19 16,0-7-12-16,8-2-47 0,-1-4 22 15,3-4 105-15,2-4 37 0,-1-4 22 16,3-5-59-16,0-1-22 0,-3 0-12 16,-1 3 34-16,0 0 30 0,-1 4-5 15,-5 4-3-15,0 2 27 0,-2 4 1 16,-2 1-26-16,2 3 4 15,0 4 37-15,0 3 76 0,2 5 13 16,-2 4 5-16,1 2-56 0,1 3-30 16,0-2-45-16,-2-1-28 0,4-3-10 15,-2-3-21-15,2-1-21 0,1-6-66 16,-3-1-29-16,4-4-37 0,-2-3-91 16,2 0-79-16,-1-7-128 0,-1 1-139 15,6-13-775-15</inkml:trace>
  <inkml:trace contextRef="#ctx0" brushRef="#br0" timeOffset="49281.5964">25564 8126 2312 0,'0'0'1131'15,"0"0"-868"-15,0 0-48 0,4 43 5 16,-4-26-49-16,4 1-47 0,-2-1-3 16,0-4-50-16,2-2-71 0,1-3-18 15,-1-4 3-15,4-3-1 0,-2-1 4 16,0-2 12-16,5-7 39 0,-3-3-5 15,2-3-34-15,3-3-71 16,-5 0-12-16,6 1 11 0,-7 3 35 16,3 1 25-16,-2 4 12 0,0 3 27 15,-3 2 56-15,1 3 10 0,-2 1 9 16,2 5-10-16,-2 2 6 0,4 3 46 16,-7 4-28-16,5 2-9 0,0 4-4 15,-6-3-9-15,4 3-54 0,0-3-39 16,-4-2-1-16,4-1-30 0,-4-6-68 15,0-1-78-15,4-5-29 16,-4-1-123-16,2-1-175 0,-1-1-268 0,1-1-260 16,2-8-1004-16</inkml:trace>
  <inkml:trace contextRef="#ctx0" brushRef="#br0" timeOffset="49810.4777">26126 8090 2495 0,'0'0'675'16,"0"0"-407"-16,0 0-33 0,0 0-103 16,0 0-132-16,0 0 1 0,-48-23 18 15,38 23 50-15,-6 0 10 0,7 0 10 31,-7 4-14-31,3 2 18 0,-5 3 47 0,3 1 49 0,-3 2 11 0,3 4-47 16,1-1-30-16,3 2-23 0,-3 4-42 16,6 1-6-16,1 1-12 15,1 1-13-15,6-4-27 0,0-1-1 0,6-4-14 16,1-4-25 0,5-3-5-16,1-6 23 0,3-2 22 0,3-9 0 15,5-5 22-15,-7-5-22 0,2-6-19 16,3 0-72-16,-7-4 14 0,-1 0 10 15,-1-2 9-15,1-6 15 0,-8-8-6 16,0-9-46-16,-6-1-84 0,0 8-81 16,0 11-26-16,0 14 76 0,-2 6 194 15,2 1 16-15,-2 2 135 0,2 2 76 16,0 6-2-16,0 5-35 0,0 2-66 16,0 9-34-16,-2 6-10 0,2 12 47 15,0 13 2-15,4 13 37 0,1 4-19 16,3-7-18-16,-2-4-56 0,0-15-57 15,2-7-14 1,-6-7-37-16,5-1-102 0,-3-2-39 0,2 2-44 16,2-2-75-16,-4-7-120 0,5-5-96 15,-9-4-208-15,4-1-282 0,0-11-363 0</inkml:trace>
  <inkml:trace contextRef="#ctx0" brushRef="#br0" timeOffset="50263.0534">26260 8163 427 0,'0'0'1516'15,"0"0"-894"-15,0 0-165 0,6 49-99 16,-4-30-146-16,-2-4-88 0,0 1-36 16,0-3-19-16,0-3-34 0,0-5 15 15,0-2-3-15,0-2-12 0,0-1 10 16,0-4-45-16,0-1-4 0,0-4-94 16,0-1 60-16,2-5 38 0,-1 0 3 15,5-1-3-15,-2-2-47 16,4 2-4-16,0 4 51 0,3 2 91 15,3 2 70-15,-1 1 23 0,3 2 8 16,3 1-84-16,3-1-64 0,-5 0-29 16,6-1-15-16,1-2 2 0,-3-1-2 15,4-2-3-15,-6 1-22 0,3-1-5 16,-9-2 30-16,3 2 0 0,-6 2 21 16,-3-1 7-16,-3 0 33 0,-4 2 16 15,-4-2-6-15,-7 3-7 0,1 2-27 16,-2 2 15-16,1 3 58 0,-3 1-43 15,1 6-21-15,1 5-4 0,-2 4-2 16,3 6 9-16,-1 8 14 16,2 11 25-16,5 8 15 0,-5-3 22 0,10-10-17 15,0-10-32-15,4-11-28 0,4 1-27 16,-1 2-21-16,7-3 0 0,-4-4-21 16,5-3-9-16,-1-4-6 0,-3-4-19 15,1-1-38-15,-2-6-31 16,1-2-58-16,-3-3-95 0,2 0-170 15,-6-3-170-15,-1 2-119 0,1 3-465 16,0-2-732-16</inkml:trace>
  <inkml:trace contextRef="#ctx0" brushRef="#br0" timeOffset="50571.1041">26766 8447 2440 0,'0'0'2029'16,"0"0"-1512"-16,0 0-276 0,0 0-217 16,0 0-24-16,0 0-140 0,0 0 54 15,0 0-54-15,0 0-122 0,0 0-234 16,27-20-227-16,-21 15-606 0</inkml:trace>
  <inkml:trace contextRef="#ctx0" brushRef="#br0" timeOffset="51886.6613">19613 8761 2062 0,'0'0'644'0,"0"0"-179"16,0 0-213-16,0 0-112 0,0 0-36 16,0 0-3-16,0 0-12 0,0 0-23 15,0 0-26-15,0 0-2 0,-12-21 9 16,12 19 13-16,0 1 18 0,0 0-9 16,0 1-19-16,0-1-27 0,2 1-23 15,0-1 0-15,2-1 9 0,4-1 50 16,1 1-34-16,-1-1-13 0,6 1 16 15,-5 1 18-15,5-1-6 0,1-1-3 16,1 2 0-16,3-1 4 0,1 0-5 16,-1 1-2-16,2-1 3 0,3 1-9 15,-1-2-25-15,0 3 15 0,2 0-16 16,-3 0-1-16,3 0 2 16,0 0 22-16,0 3 9 0,2 0 21 0,2 0-12 15,-1 1-1-15,3 0-17 16,0 0 21-16,7 2 6 0,5-2 15 15,11 3-40-15,0-1 52 0,-1-1-21 16,-5-2-13-16,-5-1-17 0,-1 0-25 16,3 0-3-1,2 0-2-15,-1-1 0 0,4-1 2 0,-1 0 1 0,1 0 0 16,3 0-1-16,-1 0 12 0,2 0 3 16,0 0-14-16,3 0 2 0,-1-1 15 15,0 0-2-15,2 1-15 0,2-1 20 16,0 1-9-16,0 0 0 0,1 0 3 15,-1 2-3-15,2 2 0 0,-4 0 10 16,2 0-22-16,0-1 1 0,0 1 14 16,2 1-13-16,0-1 13 0,-2-3 6 15,2 1-18-15,-4-1 27 0,2-1-28 16,-7 0 14-16,-1-1 8 0,0-2-6 16,-1-3-3-16,-3 2 18 0,-1-3 10 15,-5 3 8-15,-5-2-9 0,-10 2-6 31,-5 1-6-31,-3-1-29 0,0 1 1 0,3 0 10 0,1 0 0 16,-6-2-12-16,-5 3 0 0,-2 0 3 16,-1 1 0-16,-9 0 9 0,0 1 9 15,0 0 15-15,0 0 0 16,0 0 28-16,0 0 8 0,0 0-12 0,0 1-18 16,0-1-12-16,0 0-18 0,0 0-12 15,0 0-14-15,0 0-43 0,0 0-42 16,0-1-52-16,0-1-63 0,0 1-107 15,0-3-343-15,0 2-574 0,0-2-289 16,0 17-626-16</inkml:trace>
  <inkml:trace contextRef="#ctx0" brushRef="#br0" timeOffset="94943.9048">19014 6015 336 0,'0'0'65'15,"0"0"981"-15,0 0-756 0,0 0-40 16,0 0-40-16,0 0-12 0,0 0-43 16,-33 10-7-16,27-9 23 0,4 0 12 15,0-1 12-15,0 1-23 16,2-1-45 0,0 0-41-16,0 0-14 0,0 0-21 0,0 0-26 0,0 0-12 15,2 0-13-15,-2 0-2 0,0 0-29 16,0 0 6-16,2 0 3 0,-2 0 3 15,0 0-7-15,4 0 11 0,0 0 14 16,-2 0 0-16,4 0-3 0,0 0-11 16,1 0-8-16,-1 0 4 0,2 0 17 15,2 1 1-15,-1-1 1 0,3 0 13 16,1 0 6-16,1 0 3 0,-2 0-9 16,3-1-13-16,-1 0 0 0,1-1 17 15,3 0-14-15,-3 1 15 0,3-1-17 16,1 2 20-16,0-3-20 0,1 2 11 15,1 1 7-15,0 0-3 0,1-1 0 16,1 1-16-16,-2 0 16 0,2-2-4 16,1 2 19-16,1 0-30 0,-2 0 20 15,2 0 1-15,3-1-10 16,-1-1 1-16,0 0 6 0,4-2-17 16,-4 0 26-16,2 1-18 0,0 0-10 15,0 0-28-15,-2 1 9 0,4-1 19 16,-4 2 1-16,2-1 34 0,1 0-19 15,-1 0-15-15,2-1 1 0,-2 2 0 16,0-1 14-16,4 1 2 0,0 1-15 16,-4-1 23-16,4 1 9 0,0-1 3 15,1-1-14-15,3 2-24 0,-4-3 3 16,2 3 16-16,-2-3-19 0,0 2 0 16,2 1-2-16,-4 0 1 0,2 0-11 15,0 0 12-15,0 1 1 0,5 2 2 16,5-1 16-16,9-1-4 15,-1 1-2-15,-3-1-12 0,-5-1 14 16,-2 0-2-16,-1-3 5 0,3 0-14 16,-2-1 39-16,1 0-2 0,1-1-7 15,0 0 28-15,1 1-31 0,-1 2-31 16,3-1 1-16,-1-1 17 0,-1 1-6 16,3 1-11-16,-1 1 28 0,1 0-4 15,3-1-22-15,-1 0 16 0,-3 2-17 16,5 0 0-16,-3-1 0 0,3 1 0 15,1-1 0-15,-2 1 0 0,3 0 17 16,-1-1-19-16,0-2-2 0,-1 1 2 16,-1 1 12-16,-2 0-10 0,1 1 10 15,-1 0 1-15,-1 0-1 0,1 1-9 16,3 1-1-16,-1 0-2 0,-2 1 0 16,1-1 0-16,1-1 1 0,1 2 2 15,3-2 13-15,-8-1-13 0,5 0-1 16,1 0 13-16,1-2 7 15,-1-3 27-15,2 0-15 0,-2-1 6 16,5 1-7-16,-9 0-17 0,4-1 14 16,1 2-17-16,1-2 11 0,-2 0 3 15,3 0-27-15,-3 1 0 0,2 0 12 16,4-1 3-16,-3 0-14 0,1 2 14 16,2 0 1-16,2 1-15 0,2-1 2 15,-4 1 15-15,0-1 10 0,0 1-27 16,-1 0 0-16,1-1 0 0,-4 1 11 15,2-1 6-15,0 1 16 0,1-1-7 16,-3 2 1-16,0-1 5 0,-2 1-33 16,1 1 2-16,-3 0-1 0,-3 1-1 15,3 0-1-15,-2 0 0 0,3 2 0 16,-1 1-1-16,1-1-1 0,-3 1 3 16,2 0 18-16,1-2-18 0,-1 1-2 15,-3-2 2-15,-1 0-1 0,3 0-2 16,-5 0 1-16,1-3 0 15,-1-1-10-15,3-1 12 0,-1 1 24 16,3 0 5-16,-6 1-29 0,1 0-1 16,-1 0 1-16,-1 2 0 0,3 1 0 15,-4 0-1-15,1-2-1 0,-3 2-11 16,2-1 13-16,-4 0-2 0,1 0-19 16,-1-1 20-16,-10 1 1 0,-7 1 0 15,3-1 0-15,2 1 0 0,0-1-12 16,6 1 11-16,-4 0-2 0,-1 0 0 15,-1 0 0-15,-4 0 3 0,-1 0-3 16,-3 0-9-16,0 0-7 0,-3 0-20 16,-2 0-50-16,-3 0-64 15,-3-1-68-15,-2-1-144 0,-2 2-17 16,0-1-149-16,-2-1-167 0,-12-3-1120 0</inkml:trace>
  <inkml:trace contextRef="#ctx0" brushRef="#br0" timeOffset="96029.458">17964 9637 336 0,'0'0'78'0,"0"0"388"0,0 0 20 16,0 0-203-16,0 0-65 0,0 0 28 15,0 0-6-15,0 0 15 16,0 0-17-16,-2-32-13 0,2 32-49 0,0-1-36 15,0 1-6-15,0 0 2 16,0 0-19-16,0 0-4 0,0 1-19 16,0 0-5-16,0 1-24 0,0 2-58 15,0 2-7-15,0 4 0 0,0 5 53 16,0 6 12-16,0 11-12 0,0 11-22 16,-6 12-30-16,0 2-1 0,2-9-25 15,0-14-15-15,2-12-7 0,2-4-9 16,-4 1 0-16,4 0 9 0,-2 1-1 15,2-8 20-15,0 0-7 0,0-5-12 16,2 0-22-16,2-2 6 0,2-1 34 16,2 0 29-16,2-3 34 0,1 2-8 15,3-2 8-15,1 1 10 0,5-2-12 16,-5 0-7-16,3 0-10 0,1 0-14 16,-4 0-1-16,3 0-2 15,-3-2-26-15,-3 2-41 0,2 0-35 16,-7 0-6-16,-1 0-61 0,-2 0 34 15,-2 0-36-15,0 0-6 0,-2 0-33 16,0 0-27-16,-2 0 36 0,-4 0-193 16,-2-1-641-16</inkml:trace>
  <inkml:trace contextRef="#ctx0" brushRef="#br0" timeOffset="96247.523">17971 9936 1668 0,'0'0'649'15,"0"0"-348"-15,0 0-198 0,0 0-84 16,0 0-3-16,0 0 65 0,20-36 22 16,-13 32-26-16,1 1-20 0,2 0 11 15,2 1-14-15,-1 0-51 0,1 1 0 16,-3-1 16-16,3 2-19 16,-2 0-22-16,-2 0-77 0,-1 0-26 15,-1 0-10-15,0 0-39 0,-4 0-39 16,-2 0-88-16,0 0-248 15,0 0-86-15,-4-1-333 0</inkml:trace>
  <inkml:trace contextRef="#ctx0" brushRef="#br0" timeOffset="96399.8042">17950 9695 2251 0,'0'0'514'0,"0"0"-443"0,0 0-71 16,23-39-13-16,-11 25-10 0,1 1 4 15,3 3 16-15,-2 1-103 0,-1 2-211 16,1 1-195-16,-3 4-308 0</inkml:trace>
  <inkml:trace contextRef="#ctx0" brushRef="#br0" timeOffset="96838.7988">18177 9592 1646 0,'0'0'662'15,"0"0"-536"1,0 0-10-16,0 0 97 0,23 45 34 0,-15-21-71 0,-2 2-38 16,-3 6 24-16,1 6-58 0,0-2 1 15,0-1-20-15,0-1-35 0,0-6-50 16,2 1-19-16,-3-4-25 0,-1-6 41 16,2-3-25-16,-2-3-23 15,-2-6 13-15,2-2 36 0,0-4-10 0,-2-1-5 16,2-2 17-16,0-4 16 0,0-3-1 15,4-4-15-15,0-6 67 16,1-4 15-16,5 0-70 0,-2-1 10 16,1 3-9-16,-1 3-14 0,0 3 1 15,-1 4-1-15,-1 2 1 0,-2 4 2 16,0 3 11-16,-2 2-11 0,-2 1 32 16,1 6 82-16,-3 5 54 0,0 6-14 15,0 1-60-15,0 5-50 0,0 2-15 16,-2-1-1-16,2 0-30 0,0-2-28 15,0-3 10-15,0-2-19 0,2-5-32 16,2 0-42-16,-2-4-23 0,2-2-36 16,0-3-41-16,0-3-61 0,2-1-18 15,-1-3 149-15,3-6 71 0,0-3-20 16,2-5-113-16,1-2-156 16,-3-1-133-16,2 0-185 0,-3 5-105 15</inkml:trace>
  <inkml:trace contextRef="#ctx0" brushRef="#br0" timeOffset="97153.8871">18527 9796 662 0,'0'0'593'0,"0"0"-134"16,0 0-102-16,0 0-53 0,0 0 39 15,0 0 7-15,0 0-50 0,0 0-71 16,0 0-84-16,0 0-85 0,-25-3-47 16,21 14-11-1,1 2 26-15,-1 1 19 0,0 4-12 0,2-3-35 0,2 1-20 16,0 0 4-16,2-2-18 0,6-1-11 15,-1-3 20-15,1 1 3 0,6-4-9 16,-7 2 31-16,7-3 0 0,-2 0 12 16,-1 0 10-16,-1-1-9 0,0-1 15 15,-5 1 16-15,1 0 1 0,-2 0 11 16,0 1 58-16,-4 0 57 0,0 3-3 16,0-3-32-16,-6 2-34 15,2 1-19-15,-2-3-24 0,1 0-26 16,-3 1-8-16,-2-2-25 0,0 0-58 15,1-2-56-15,-3 0-93 0,2-2-132 16,3 0-206-16,-1-1-260 0,2 0-599 16</inkml:trace>
  <inkml:trace contextRef="#ctx0" brushRef="#br0" timeOffset="97607.7249">17818 10319 1023 0,'0'0'1805'0,"0"0"-1308"0,0 0-294 15,0 0-203-15,0 0-38 0,0 0-29 16,0 0 16-16,0 0 42 0,0 0 9 16,0 0 190-16,27 14-50 0,-13-8-39 15,5 2-13-15,3 0-22 0,3 2 6 16,4-1 20-16,10-1 1 0,3 2 10 16,13-2-19-16,-1-3-13 0,-2-4-19 15,-5-1 10-15,-9-3 12 16,3-4-12-16,-6 3 8 0,-10-2-23 0,-4 3-26 15,-1 0-6-15,-1 1-5 16,4-2-10-16,-3 1 0 0,-1 0 1 16,-5 2-1-16,-5-1-1 0,-1 2-2 15,-4 0-13-15,-2 0 4 0,2 0-7 16,-4 0-79-16,0 0 71 0,-4 3-29 16,2-1-49-16,0 2-140 0,0 0 24 15,2 1-85-15,-2 2-211 0,2-1-456 16,0 1-628-16</inkml:trace>
  <inkml:trace contextRef="#ctx0" brushRef="#br0" timeOffset="98099.6596">18822 9951 1049 0,'0'0'1575'15,"0"0"-1022"-15,0 0-270 0,0 0-108 16,0 0-24-16,0 0 10 0,0 0-7 16,0 0-1-16,0 0-35 0,0 0-90 15,-2-25-28-15,4 23-56 0,0-2-9 16,0 2-16-16,2 1-53 0,-2 1-65 16,2 0-79-16,-1 0-100 0,-1 5-142 15,0-1-286-15,-2 10-661 0</inkml:trace>
  <inkml:trace contextRef="#ctx0" brushRef="#br0" timeOffset="98245.172">18841 10103 2312 0,'0'0'1027'0,"0"0"-791"0,0 0-236 16,0 0-80-16,0 0 78 0,0 0-36 15,0 0-3-15,0 0-4 0,41-25-82 16,-31 18-136-16,-2 3-242 0,1-5-659 0</inkml:trace>
  <inkml:trace contextRef="#ctx0" brushRef="#br0" timeOffset="98928.36">19239 10146 642 0,'0'0'1606'16,"0"0"-1021"-16,0 0-399 0,0 0-173 15,0 0 28-15,0 0 42 0,0 0-15 16,0 0 2-16,37-4 16 0,-30-3 16 16,3-3-7-16,2-7 0 0,-1-2-35 15,1-5-19-15,1-9-26 0,3-7-2 16,-1-12 3-16,3 1-13 0,-3 1 21 16,-1 5-24-16,-4 11-19 0,-3 6-22 15,-3 7-28-15,0 2-4 16,0 1 56-16,-2 1 17 0,2 0 35 0,-4 9 12 15,2 4 39-15,-2 4-1 16,0 0-29-16,4 0-56 0,-4 3-9 16,0 5-51-16,4 5 60 0,-1 4 160 15,1 6 0-15,6 11-57 0,-2 10-22 16,5 6 12-16,-3-2 3 0,2-11-19 16,-5-11-28-16,5-6-49 15,-4 1-12-15,5 2-47 16,-1 1-58-16,1-3-16 0,-1-3-10 0,-2-5-46 0,-2-1 42 31,-1-5 2-31,-3-1-29 0,-4-2-7 0,0-2 73 0,0-1 34 0,-4 0-9 16,-7-1-219-16,-1 0-447 0,0 0-470 15,-11 0 440-15</inkml:trace>
  <inkml:trace contextRef="#ctx0" brushRef="#br0" timeOffset="99128.0108">19308 10056 1869 0,'0'0'1399'0,"0"0"-1033"16,0 0-313-16,0 0-53 0,0 0-88 16,0 0 88-16,0 0 28 0,0 0 181 15,41-1-34-15,-25 1-61 0,3 0-36 16,0 0-53-16,1 0-23 0,-1 1-2 16,3 1-16-16,-3 0-68 15,2 0-80 1,1 1-59-16,1-3-59 0,-2 2-123 0,-2-2-100 0,-3 0-201 0,-2-2-643 15</inkml:trace>
  <inkml:trace contextRef="#ctx0" brushRef="#br0" timeOffset="99450.8866">19632 9799 1182 0,'0'0'1303'16,"0"0"-971"-16,0 0-263 0,0 0-69 15,0 0-29-15,0 0 29 0,0 0 10 16,0 0 176-16,0 0 41 0,0 0-39 16,37 46-36-16,-27-22-67 0,1 3 29 15,-1 1-17-15,2 2-15 0,-3-1-51 16,3-1 39-16,-4-3 2 0,3-3-16 16,-7-6-25-16,6-4 13 0,-2-4-1 15,-5-3-3-15,3-4 4 0,-2-1 15 16,-2-1 15-16,2-4 37 0,-2-4 42 15,0-6 10-15,0-4-41 16,-2-7-46-16,0-7-48 0,0-2-28 0,2 1-40 31,0 0-48-31,2 6-22 0,3-2-16 0,-1 4-21 0,4 4-82 16,-1 6-109-16,1 2-208 16,-2 6-226-16,4 1-654 0</inkml:trace>
  <inkml:trace contextRef="#ctx0" brushRef="#br0" timeOffset="99907.3986">20053 9714 1944 0,'0'0'1108'15,"0"0"-668"1,0 0-228-16,0 0-57 0,0 0-89 0,0 0 28 0,-6 53 69 16,6-26 2-16,0 8-16 0,0-1 5 15,0 2-22-15,0-1-58 0,0-5-54 16,2 5-20-16,0-5-53 0,0-1-30 16,2-3-46-16,-1-4-59 0,1-4-45 15,-2-7 19-15,0-3-35 0,0-4-77 16,0-4-32-16,-2 0 11 0,0-5 96 15,-2-5 82-15,-2-4 53 0,2-2-76 16,-4-4-162-16,1-1 84 16,3 0 270-16,0 2 171 0,2 3 119 0,0 3 51 15,2 4-24-15,0 1 37 0,3 5-129 16,1 2-42-16,4 1 40 16,0 0-17-16,3 1-74 0,3 2-53 15,1 0-38-15,1-3-16 0,3 1-25 16,-2-1-48-16,3 0-50 0,-5-4-38 15,0-1-12-15,-1-3-8 0,0 0-42 16,-3-2-84-16,1-3-66 0,-3 0-206 16,-7 2-227-16,2-6-280 0</inkml:trace>
  <inkml:trace contextRef="#ctx0" brushRef="#br0" timeOffset="100073.491">20336 9788 1018 0,'0'0'1097'0,"0"0"-528"0,0 0-100 15,0 0-93-15,0 0-114 0,0 0-76 16,0 0 3-16,-2 46-15 0,2-20-19 15,-2 2-7-15,2 2-22 0,0 3-40 16,0-1-55-16,0 0-31 0,2-1-77 16,0-3-92-16,3-2-128 0,-1-2-226 15,6-4-131-15,-8-6-403 16,6 1-580-16</inkml:trace>
  <inkml:trace contextRef="#ctx0" brushRef="#br0" timeOffset="100396.0064">20560 9825 1190 0,'0'0'1318'0,"0"0"-951"16,0 0-152-16,0 0 9 0,0 0-43 16,10 38-13-16,-10-19-20 15,0 4-28-15,-2 2-54 0,0 5-51 0,0 2-12 16,-2-1 9-16,2-1 7 15,2-2-1-15,0-4-18 0,4-3 0 16,2-4-1-16,6-2-12 0,-3-3 13 16,7-3 14-16,-4-2 14 0,3-3 25 15,1 0-6-15,3-4-20 0,-4 0-27 16,3-1-4-16,-1-5-14 0,1 0-16 16,-1 1 2-16,-1-2-33 0,-3-1-55 15,-1 2-19-15,-2-3-47 0,-3 0-4 16,-1 1-11-16,-2-1-71 0,-4-1-153 15,-2 0-135-15,-2 3-188 0,-7-5-469 0</inkml:trace>
  <inkml:trace contextRef="#ctx0" brushRef="#br0" timeOffset="100564.4913">20657 9976 2701 0,'0'0'816'0,"0"0"-425"15,0 0-276-15,0 0-115 16,0 0-10-16,0 0 10 0,0 0 67 0,0 0-46 15,47-10-21-15,-36 6-2 16,-3 0-62-16,2 1-20 0,-4-1-20 16,-1 2-12-16,1-1-24 0,-6 0-60 15,0-1-90-15,0 0-163 0,-4-1-282 16,-7-1-698-16</inkml:trace>
  <inkml:trace contextRef="#ctx0" brushRef="#br0" timeOffset="100705.1318">20589 9826 2055 0,'0'0'611'0,"0"0"-280"16,0 0-132-16,0 0-62 0,43-33-64 15,-27 21-48-15,3 2-25 0,2 0-16 16,4 2-16-16,3 1-198 0,-1-1-213 16,-6 3-346-16,12 0-921 0</inkml:trace>
  <inkml:trace contextRef="#ctx0" brushRef="#br0" timeOffset="101224.5602">21025 9786 1041 0,'0'0'2168'0,"0"0"-1673"0,0 0-237 16,0 0-134-16,0 0-84 0,-21 54-37 15,17-30 25-15,0 10 41 16,-1 8-19-16,-3-1-28 0,4-6-4 16,-2-2-18-16,2-9-9 0,0 2-35 0,1 0 7 15,1-5-13-15,-2-6-28 16,4-3-51-16,0-7 9 0,0-5-50 16,0-2-103-16,2-7-68 0,2-4 286 15,-3-7 55-15,3-4 0 0,-2-4-48 16,0-2-42-16,2-1-58 15,0 0 22 1,2-1 123-16,0 2 3 0,3 2 52 0,-1 3-36 0,0 5-16 0,0 5 16 16,1 6 39-16,1 6 28 0,0 3 75 15,1 8 60-15,1 7 11 16,3 5-83-16,1 6-29 0,-3 3 3 16,3 3 12-16,-2 2 7 0,-1-1-30 15,-1-2-65-15,1-6-26 0,-1-6-18 16,0-4-25-1,-1-5 22-15,-1-4 3 0,0-4 34 0,-1-2 25 0,-1-5-3 16,0-5 46-16,1-7 22 0,-1-11 8 16,2-13-27-16,-4-13-44 0,-2-7-24 15,-3 0-22-15,1 3-15 0,4 9-30 16,2 7-28-16,-2 10-43 0,0 12-38 16,1 2-15-16,1 0-42 0,0-1-145 15,-2 1-289-15,1 0-834 0</inkml:trace>
  <inkml:trace contextRef="#ctx0" brushRef="#br0" timeOffset="104765.9503">21671 9753 176 0,'0'0'78'0,"0"0"275"0,0 0 210 16,0 0-175-16,0 0-89 0,0 0-40 15,0 0-29-15,0 0-39 0,0 0-7 16,-4-17-30-16,4 13-16 0,-6 1-19 16,2 0-4-16,0-2 28 0,-1 1-41 15,3-1-23-15,-6 1-6 0,0 0-6 16,2 0 8-16,-1 1 17 0,-1 1-11 15,0 2-15-15,2 0 7 0,-2 0-11 16,5 4-34-16,-7 2-28 0,0 2-24 16,1 3-8-16,1 2 5 0,2 3 27 15,-4 1 0-15,3 0 3 0,3 4 22 16,-2 2-21 15,2 1 17-31,2 3 1 0,2 3 6 0,0 2-15 0,4 2-10 0,4-4-3 0,-1 2 0 16,3-5-25-16,4-4 0 15,-1-3-19-15,3-4-6 16,1-5 18-16,1-4 10 0,1-4 9 0,0-3 13 0,-1-1 32 16,1-5 6-16,1-2 9 0,-7-1 19 15,3-3-10-15,-5 3-22 0,-3 0-3 16,0 1 3-16,-2 2 3 0,-4 0 13 16,-1 0 24-16,-1 2 16 0,0-1 12 15,-1 0-13-15,-5 1-48 0,-2-2-41 16,0 2-46-16,0 0-28 0,-1 0 12 15,3 1 25-15,-2 0 16 0,2 1 8 16,3 2-11-16,-1-2-4 0,0 0-6 16,2 2 12 46,0-1 10-62,2-1 9 0,-2 1-22 0,2 1-3 0,0-1-6 0,0 0 0 0,-2 0 22 0,2 1 12 0,0 0 13 0,-2-1 2 0,2 1 4 0,-2 0 3 0,2-1 2 16,-2-1 1-16,2 2-3 0,-2 0-3 15,2 0 11-15,-2 0 14 0,2 0-4 16,0 0-19-16,0 0-21 0,-2 0-3 16,2 0 0-16,0 0 0 0,-2 0 3 15,2 0 1-15,0 0-1 0,0 0-2 16,0 0-10-16,0 0-10 0,0 0-3 16,0 0 1-16,0 0-13 0,2 0-28 15,0-1-28 16,0 1-32-31,2-1-12 0,0 0 121 0,4-1 16 0,0 0 47 0,1 0-31 0,1 0-14 16,0 0-1-16,-5 0-1 0,3 2 2 16,-2-1 14-16,-2 1-4 0,0 0-10 15,0 0-1-15,-4 1 0 0,2 1 18 16,-2-2 9-16,0 2-3 16,0 0-3-16,0-2-4 0,0 1 1 0,-2 0 3 15,2 0-4-15,0-1-2 0,-2 1-4 16,2-1 13-16,0 0 15 0,-2 0 4 15,2 0-4-15,0 0-12 16,0 0-28-16,0 0-1 0,0 0-21 0,0 2-9 16,0 0-15-16,0 2 30 0,0 0 16 15,0 2 1-15,2 2-1 0,-2 0-1 16,2 1 1-16,-2 2 16 0,2 0 6 31,-2 0-7-31,1 0-14 0,-1-1-1 0,2 0-3 0,-2-2-47 16,2 2-111-16,0-3-17 0,0 0-83 15,0 0-87-15,0-4-170 0,4 0-169 16,-4-3-348-16,4-1-191 0</inkml:trace>
  <inkml:trace contextRef="#ctx0" brushRef="#br0" timeOffset="110570.2044">22022 9781 115 0,'0'0'153'0,"0"0"-153"15,0 0 23-15,0 0 476 0,0 0-127 16,0 0-27-16,0 0-10 0,19-38-50 31,-19 34-45-31,0 1-37 0,0 0-35 0,0 0-26 0,0 1-14 0,0 0-25 16,0-2-33-16,0 4-3 0,0 0 3 15,0 0 0-15,0 0-3 0,0 0-3 16,0 0-17-16,0 0-15 0,0 4-32 16,0 1-13-16,2 3 13 0,2 6 86 15,0 2 81-15,0 5-23 0,-1 4-27 16,3 2-36-16,0 2-25 0,-2 0-18 16,0 0-17-16,-2 0-9 0,2-2-12 15,-1-2-31-15,1-3 9 16,-2-4-9-1,0-3-16-15,0-2 10 0,0-4-16 0,2-2-36 0,-4-4-56 16,2-1-85-16,0-2-72 0,2 0-82 16,0-5 85-16,-1-2-124 0,3 0-659 15</inkml:trace>
  <inkml:trace contextRef="#ctx0" brushRef="#br0" timeOffset="111370.9929">22376 9706 261 0,'0'0'297'0,"0"0"244"0,0 0-248 16,0 0-59-16,0 0-133 0,0 0-7 16,0 0 3-16,-42 29-2 0,34-19 47 15,2 1-6 1,-2 1-9-16,2 1 5 0,1 3-6 0,-1 0 3 0,2 3-10 15,-2 4-4-15,4 0-16 0,2 4 10 16,0 1-17-16,2 0-25 0,6 3-22 16,0-2-10-16,3 0-10 15,1-5-25 1,1-2-10-16,5-5-16 0,1-2-2 0,-1-6-7 0,3-3-4 0,-4-3 39 16,3-3 4-16,-3 0 21 0,1-6 13 15,-3 1 39-15,-3-2-24 0,1-2-15 16,-5 1-3-16,2-1-13 0,-4-1-3 31,0 0 7-31,-3 0 21 0,-1-1 22 0,-2 0 16 0,0 0-19 0,-2 0-16 16,-3 0-5-16,-3 2-7 15,0 2-38-15,0 1-3 0,1 1-22 16,-1 2 3-16,0 0-4 0,2 1 4 16,4 1 19-16,2 1-12 0,0-2-10 31,0 2-44-31,0-1-45 0,0 1-44 0,2-3-48 0,4-1 82 0,4 1 124 15,1-4 0-15,3 1-1 0,0-2 0 16,1 1 1-16,1 0-1 16,-3 2-2-16,-1 2-32 0,-3 2 32 15,1 1 0-15,0 1 3 0,-4 4 23 16,1 4 2-16,-1 0 39 0,0 4 28 0,-6 1 29 16,2 3-39-1,-2 1-38-15,0 0-44 0,0 0-48 0,0-3-101 16,0 0-90-16,0-2-216 0,0-5-531 15,-2 1-667-15</inkml:trace>
  <inkml:trace contextRef="#ctx0" brushRef="#br0" timeOffset="112075.8323">22834 9768 382 0,'0'0'2018'0,"0"0"-1605"15,0 0-210-15,0 0-203 0,0 0 0 16,0 0-55-16,0 0 55 0,0 0 201 16,9 54 86-16,-5-27-75 0,2 7-54 15,-4 0-105-15,-2 0 85 0,4 0-60 16,-4-7-78-16,2 3-1 0,0-5-116 16,2-3-37-16,-1-5 18 15,1-4-92-15,-2-2-59 0,0-5 47 31,0-4-27-31,2-2-34 0,-4-1 36 0,0-5 219 0,2-5 14 0,0-2-69 16,-2-1-16-16,0-3 23 0,2-2 61 16,0 0 33-16,0 0 62 0,2 1 58 15,3 2 72-15,3 4 6 0,-6 2 15 16,6 4 13-16,-1 2 6 16,3 1-78-16,1 2 9 0,3 0 19 0,3 0-81 15,-5 0-63-15,3-1-38 0,5-2-18 16,-5-2-17-16,2-2-35 0,1-1-60 15,-3-1-27-15,-1-1 7 0,-1-2-27 16,-3 1-77-16,0-1-57 16,-3 0-107-16,-3 1-25 0,0 0 215 15,0 1 228-15,-6-1 13 0,2 0 69 0,-2 1 116 16,0 0-35-16,-4 3-4 16,2 2 46-16,0 1-7 0,-2 3 48 31,2 2 57-31,0 1-30 0,0 6-90 0,0 5-71 0,0 5 15 0,-4 6 38 15,1 9-41-15,1 9 24 0,-2-2 12 16,0-3-22-16,6-5-63 0,0-7-75 16,0 2-49-16,0 2-57 0,0-3-70 15,6-5-108-15,0-4-159 0,0-5-22 16,3-5-159-16,-5-5-85 0,2-1-89 16</inkml:trace>
  <inkml:trace contextRef="#ctx0" brushRef="#br0" timeOffset="112408.8559">23401 9788 473 0,'0'0'1061'16,"0"0"-609"-16,0 0-209 0,0 0-20 16,0 0 13-16,0 0 2 15,0 0 15-15,8 45-20 0,-8-25-87 16,0 1-64-16,-4 2-31 0,4 0-20 15,0 1-9-15,0-3-21 0,0 1 0 16,4-2-2-16,2-2-1 0,2-1 0 16,-1-4 0-16,1-1 0 0,2-3 1 15,2-1 1-15,-1-2 2 0,3-2 0 16,-1-2 64-16,1-1-53 0,-1-1-12 16,3 0-1-16,-1-3 22 0,1 1-19 15,-1-3-2-15,3 1 31 0,-8-1-26 16,5-1-6-16,-5-1-110 0,-1 0-45 15,1-1-26-15,-8 1-68 0,2 0-65 16,-2 0-76-16,-2 1-79 0,0 0-145 16,-2-3-191-16</inkml:trace>
  <inkml:trace contextRef="#ctx0" brushRef="#br0" timeOffset="112584.7519">23556 9949 199 0,'0'0'818'16,"0"0"574"-16,0 0-1063 0,0 0-236 15,0 0-89-15,0 0 89 0,0 0 38 16,0 0 7-16,45-9 28 0,-33 9-112 16,-1-3-35-16,1 2-19 0,-2-2-35 15,-1 0 10-15,1-1-39 0,-6 1-32 16,0-3-67-16,-2 1-71 0,-2-1-157 16,0 2-254-16,-8-3-609 0</inkml:trace>
  <inkml:trace contextRef="#ctx0" brushRef="#br0" timeOffset="112742.3552">23467 9801 756 0,'0'0'1473'0,"0"0"-1237"16,0 0-136-16,0 0-52 0,43-11-18 16,-28 8-29-16,3 2 2 0,1-2 14 15,1 2-17-15,-1-1-126 0,2 1-175 16,-7 0-302-1,9 1-466-15</inkml:trace>
  <inkml:trace contextRef="#ctx0" brushRef="#br0" timeOffset="112938.4873">23855 9760 779 0,'0'0'593'0,"0"0"35"0,0 0-240 16,0 0-155-16,0 0-49 0,35 38-1 15,-29-22-109-15,-3 5 121 0,3 2-27 16,-6 5-6-16,0-1-26 0,4 4-22 15,-4-4-39-15,0 1-75 0,0-6-16 16,2-1-37-16,2-5-70 0,-2-5-57 16,0-4-11-16,-2-3 9 0,0-3-7 15,0-1-78-15,0-5-130 0,0-1-626 16,-6-6-247-16</inkml:trace>
  <inkml:trace contextRef="#ctx0" brushRef="#br0" timeOffset="113161.5455">23678 9747 1542 0,'0'0'1394'0,"0"0"-1016"15,0 0-216-15,0 0-162 16,0 0-11-16,0 0 11 0,0 0 136 16,45-16 22-16,-20 14-54 0,6 1 15 15,16-1 32-15,-1 0-63 0,1 0-48 16,-10 0-40-16,1 1 0 0,-1-3-78 15,8 0-129-15,5-2-89 0,-15-2-174 16,-12 3-564-16,-1-3-1055 0</inkml:trace>
  <inkml:trace contextRef="#ctx0" brushRef="#br0" timeOffset="116663.5289">17810 11040 352 0,'0'0'1785'0,"0"0"-1549"16,0 0-236-16,0 0-6 0,0 0-62 15,-15-43 3-15,15 37-22 32,0 0-76-32,0-1-83 0,0 3-24 0,0-1 35 0,-4 1 89 0,4 3 146 0,0-2 32 15,-2 0 102-15,2 3 71 0,0-1-52 16,-2 1-88-16,2-2-65 0,0 2-75 16,0 0-39-16,0 0 23 0,0 0 91 15,-2-1 68-15,2 1 46 0,0 0 29 16,-2 0 49-16,2 0 9 0,-2 0-13 15,2 0-16-15,0 1-11 0,0 1-55 16,0 2-45-16,0 3-35 0,0 3 10 16,0 3 12-1,0 2 45-15,4 5-32 0,0 5 9 0,2 9 20 0,0 9 25 16,2 7-33-16,-1 2-15 16,-3-9-32-16,2-11-35 15,-2-11-29-15,0-1-12 0,0-1 9 0,-1 2 0 16,3 0 7-16,-2-3-7 0,0-3 4 15,-2-5 2-15,2-1-6 0,-4-4-51 16,2-3-90-16,2-1-132 0,-2-1-141 31,0-2-2-31,-1-2-138 0</inkml:trace>
  <inkml:trace contextRef="#ctx0" brushRef="#br0" timeOffset="117076.9155">18076 11217 1015 0,'0'0'1161'16,"0"0"-654"-16,0 0-253 0,0 0-141 16,0 0-30-16,0 0 58 0,0 0-71 15,0 0-70-15,0 0-2 0,-37-18-37 16,27 23-28-16,1 3 10 0,-1 3-7 15,0 2 32-15,1 1 19 0,1 0 12 16,2 0 1-16,4-2-16 0,2-3-29 16,0 1-3-16,8-2 29 0,0-2 6 15,3 0 11-15,5-3 2 0,1 0 1 16,1-2 1-16,1 0-2 0,0 1 2 16,-1-1-2-16,1 1 2 15,-3-1-2-15,-3 3 1 0,-1-1-1 16,-2 2 1-16,-3 0 19 0,-3 2 24 15,0 0 46-15,-4 2 89 0,0-1 9 16,-4 1-48-16,-3 1-55 16,-1-2-28-16,-2 0-19 0,-2-1-19 0,1 0-19 15,-3-3-28-15,3 0-73 0,1-1-66 16,-2-1-127-16,7-2-174 0,3 0-211 16,0-5-665-16</inkml:trace>
  <inkml:trace contextRef="#ctx0" brushRef="#br0" timeOffset="117957.747">18353 11350 1327 0,'0'0'1249'0,"0"0"-1004"16,0 0-232-16,0 0-10 0,0 0 84 16,0 0-14-16,35 22-15 0,-21-22-29 15,3 0-13-15,-5-3 10 0,5-2-10 16,-1-5-4-16,-1 0-10 0,-1-1 2 15,-3-1 12-15,-1-1 9 0,0 1-22 16,-5 0-1-16,-1 1 18 0,-4 2-1 16,0 0 22-16,-4 2 7 0,-1 2-32 15,-5 0-16-15,-2 3-13 16,1 2-25-16,-5 0 19 0,5 4-13 16,-5 2-13-16,8 2 10 0,-5 2-13 0,5 2 7 15,2 1 41-15,2-1 24 16,2 2 18-16,2 0 9 0,0-1-22 15,2 0-28-15,4-1 18 0,2-3 10 16,3 0 3-16,1-3-7 0,4-1-11 16,-1-4-14-16,3-1-48 0,-3-3-9 15,2-2-23-15,3-5-48 0,-5-2-68 16,1-2-104-16,-3-2-108 0,3 0-196 16,-8 1-112-16,1-7-41 0</inkml:trace>
  <inkml:trace contextRef="#ctx0" brushRef="#br0" timeOffset="118298.0778">18646 11122 303 0,'0'0'564'0,"0"0"-257"0,0 0-44 16,-14-47 33-16,10 38-39 0,0 3-69 16,2 4 48-16,1 2 10 0,1 2-85 15,0 3-87-15,0 6-45 0,0 4 134 16,1 4-6-16,5 4-58 0,-2 2-10 16,2 3-32-16,0-2-54 15,0-1-3 1,1-1-16-1,1-3-31-15,-2-2-46 0,0-3-18 0,1-5 2 0,-1-3 26 0,-2-2 9 0,0-2 7 16,0-4 9-16,0 0 22 0,2-4 36 16,-4-2 58-16,1-2 0 0,3-2-40 15,-2-2-18-15,-2 2-19 16,4-2 6-16,-4 2 11 0,2 1-1 0,0 2-17 16,-3 3-2-16,-1 3-10 0,2 1-7 15,2 0 36-15,-4 3 3 16,2 5 122-16,2 3 26 0,-2 2-49 15,4 3-64-15,-2-1-35 0,0 1-63 16,-1-3-33-16,1-1-64 0,2-2-127 16,0-2-117-16,-2-3-191 0,4-2-225 0</inkml:trace>
  <inkml:trace contextRef="#ctx0" brushRef="#br0" timeOffset="118863.4724">18898 11164 124 0,'0'0'176'0,"0"0"1120"16,0 0-949-16,0 0-168 0,-4 36-134 16,4-24-22-16,2 2 32 0,2 1 3 15,3-1-32-15,1 0-24 16,0-2 31-16,3 0-1 0,-3-1-6 15,4 0-10-15,-2-1 3 0,-3-2-16 16,3 1 9-16,-6-2 8 0,2 1-1 16,-2 0 55-16,-3-1 49 0,-1-3-26 15,0 3-33-15,0-3-35 0,-1 0-7 16,-1-1 30-16,-4 0-52 0,0-1-14 16,-2-2-2-16,0 0-13 0,3 0 10 15,1-2-1-15,2-1 18 0,2 0-11 16,0-2-90-16,6 0 78 0,1-2 25 15,7 0 61-15,-2-3 13 0,3 1 0 16,1-1-17 0,1 0-18-16,0-2-17 0,1-2-9 0,-1 0 3 15,1-1 16-15,-3-1-9 0,-1 0-7 16,-2 1-1-16,-5 3 1 0,-1 2 10 16,-2 2 25-16,-4 1 35 0,0 1 26 15,-6 2-17-15,0 1-48 0,-3 2-40 16,-3 1-7-16,-2 3-61 0,3 4 8 15,-3 1 30-15,3 4 23 0,1 0 23 16,0 3 56-16,2 0 19 0,3 2-22 16,1 1-39-16,2 1-11 0,0-1-11 15,2-1-13-15,2 0-2 0,4-3-18 16,-1-3-33-16,3-3-44 0,2-1-28 16,0-4-26-16,-1-3-27 15,3 0-48-15,1-6-10 0,-1-4-92 0,4-3-267 16,-11 2-478-16</inkml:trace>
  <inkml:trace contextRef="#ctx0" brushRef="#br0" timeOffset="119231.9418">19239 11240 196 0,'0'0'1228'0,"0"0"-626"0,0 0-78 16,0 0-182-16,7 45-76 0,-1-33-107 15,-6 0-76-15,4-2-77 0,-2-1-6 16,2-2-47-16,2-3-46 0,0-1-12 15,-4-3 31-15,3-2 74 0,1-3 55 16,-2-4-17-16,4-1-19 0,-2-1-19 16,-3 0-41-16,3 2 15 0,-4 2 24 15,2 1 2-15,-2 2 19 0,0 1-3 16,0 3-5-16,0 0-9 0,0 5 8 16,4 0 109-16,-4 2 56 0,1 2-33 15,3 0-56-15,-2 0-49 16,-2 0-37-16,2-2-10 0,0-3-28 15,-2-2-47-15,2-1-45 0,-1-1-4 16,1-1 45-16,2-4 31 0,-2-2 26 16,2-3-54-16,2 1-65 0,-1 1-9 15,-1 2 8-15,2 1 39 16,-2 2 42-16,2 1 19 0,-1 2 23 0,-1 0 29 16,0 0 0-16,2 4-47 0,-3-2-209 15,-1 1-186-15,2-1-213 0</inkml:trace>
  <inkml:trace contextRef="#ctx0" brushRef="#br0" timeOffset="120082.9353">19613 11231 408 0,'0'0'1474'0,"0"0"-1092"0,13 44-155 15,-9-21-17-15,0 5-1 0,0 3 6 16,-2 1-88-16,0 0-28 0,0 0-54 15,2 0-45-15,-2 0-16 0,1-2-51 16,-1-1-19-16,0-2-4 0,0-6 29 16,0-5 49-16,-2-4-36 0,0-5-49 15,0-6 97-15,-2-2 32 0,0-9-32 16,-2-3-90-16,-1-5 20 0,-3-6 41 16,2-2-13-16,0-11-26 0,4 4 46 15,2-3 22-15,0 0 29 0,2 6-10 16,6-1 26-16,0 1 3 0,3 5-9 15,-1 4 0-15,2 4-4 0,-1 3 13 16,-1 4 10-16,-2 5-16 0,0 1 2 16,-1 2-18-1,-1 2 12-15,0 0 74 0,0 5 13 0,-2 1-68 0,-2 2-3 16,-2 1 0-16,0 4-10 0,-2 0-9 16,-2 1-26-1,-2 3-9-15,-2 0-41 0,0 0 7 0,1 0 8 16,-1-3 4-16,4 0 0 0,0-1-1 15,2-5-2-15,2 0-23 0,0-2 29 32,8-1 19-32,2-2 51 0,1-3 3 0,3 0 16 0,3-6 47 0,3-4-57 15,1-2-6-15,0-5-29 0,-1 1-22 16,-1-2 0-16,-2 0 10 0,1 2-10 16,-5 0-1-16,1 0-1 0,-4 3 15 15,-1 0 3-15,-3 1 6 16,-4 1 13-16,0 2-38 0,-2 0-32 15,-4 3-100-15,-4 2 15 0,1 3 32 16,-3 1-4-16,-2 4 19 0,1 4 70 16,1 2 13-16,0 2 66 0,3 3 13 15,-1 0 3-15,4 1-10 16,2 0-6-16,2-2-16 0,0 1-32 0,6-5-29 16,4-1-2-16,1-3 0 0,3-4 1 15,3-2 22-15,1-4-23 0,3-6-25 16,0-3-3-16,3-4-16 0,-3-5-19 15,0-2 3-15,1-2-16 0,1-2-6 16,-4-3 16-16,1 1 15 0,-3 1 40 16,-2-2 11-16,1 2 22 0,-6-1 17 15,-3-1-39-15,-3 0-99 0,-4-1-150 16,0 3-33-16,0 3 173 0,-6 2 109 16,3 8 9-16,1 5 130 0,-2 6 85 31,2 3 117-31,0 2 10 0,-2 8-115 0,0 4-211 0,0 6 19 15,2 6 21-15,-2 5 29 0,4 2-7 16,0 6-19-16,4 8 15 0,0-5-55 16,2-4-28-16,-2-6-3 0,2-6-87 15,0-1-89-15,1 4-65 0,3-6-87 16,2-3-52-16,-3-2-81 0,3-5-46 16,-6-5-93-16,5-5-491 0</inkml:trace>
  <inkml:trace contextRef="#ctx0" brushRef="#br0" timeOffset="120236.1552">20419 11047 3142 0,'0'0'761'16,"0"0"-550"-16,0 0-211 0,0 0-149 15,0 0-55-15,0 0-103 0,0 0-166 16,0 0-521-16,0 0-993 0</inkml:trace>
  <inkml:trace contextRef="#ctx0" brushRef="#br0" timeOffset="120368.9607">20438 11268 1630 0,'0'0'1557'0,"0"0"-1470"0,0 0-87 15,0 0-68-15,0 0-136 0,0 0-266 16,0 0-350-16,0 0-568 0</inkml:trace>
  <inkml:trace contextRef="#ctx0" brushRef="#br0" timeOffset="120908.9974">17807 11847 1106 0,'0'0'680'16,"0"0"-439"-16,0 0-239 0,0 0-1 15,50-21 38-15,-29 17 6 0,1 0 43 16,3 1 64-16,8 0 10 0,9 2-20 15,11 1-17-15,5 0 10 0,2 0 51 16,2 0-119-16,-4 1-32 0,8 2-3 16,4 1-19-16,5-1 0 15,-1 1 6-15,3 0-19 16,5-1 18-16,-1 1-18 0,3 0 0 0,3-2 0 0,2-1 0 16,-2 1 2-16,4-2 2 15,0 0 15 1,0-4-7-16,2 1 1 0,-3-1-12 0,-3 2-1 0,-4 1 0 15,-3 1-6-15,-5-3-42 0,3 0-32 16,-11-1-19-16,1 0-39 0,-8 1-109 16,-15 0-264-16,-6 0-786 0</inkml:trace>
  <inkml:trace contextRef="#ctx0" brushRef="#br0" timeOffset="129621.3155">17995 12812 72 0,'0'0'0'16,"0"0"0"-16,0 0 342 0,0 0 238 15,0 0-182-15,0 0-96 0,0 0-94 16,0 0-58-16,0 0-43 0,5-16-7 15,-5 16-13-15,2 0-6 0,-2 0-3 16,0 0-17-16,0 2-61 0,0 0-6 16,0 1-30-16,2 3 36 0,0 4 94 15,2 3 151-15,0 3-75 0,0 3-68 16,2 3-51-16,-2 0-32 0,-3 0-19 16,5 0 0-16,-2-4 13 0,-2-1-13 15,2-3-13-15,-2-4 10 16,0-4 0-16,-2-3 2 0,2-1-2 15,-2-2-23-15,2-1-9 0,0-3 13 16,0-4 22-16,1-1 51 0,3-5 22 47,-4-6-63-47,4-1-10 0,0-2-16 0,0-1 0 0,-1 1-10 16,3 1 1-16,0 1-13 0,-4 2 2 0,2 3 1 0,1 3-7 0,-1 4 7 0,-2 3 16 46,0 3-7-46,0 3-38 0,0 0-23 0,2 5 40 0,-1 4 47 0,1 4 93 0,-2 2 10 0,2 3-29 0,0 3-16 16,-1 2-33-16,-3-1 4 0,2 0 6 16,-2-2-20-16,0-2-14 0,0-4 11 15,0-3-11-15,0-2-1 16,-2-5-26-16,2-1-15 0,0-3-4 16,-2-2-6-16,4-5 51 0,0-1 28 15,-1-4 59-15,3-3-49 0,2-3-38 16,0-2-2-16,0-2 0 0,-1 1-27 15,1 3 7-15,0 0-4 32,0 6-6-32,-3 3-3 0,-1 2-16 15,2 5-30-15,0 2-2 0,-2 1 15 0,2 5 68 0,-1 4 41 0,1 2 30 0,0 4 9 16,0 0-9-16,-2 2-30 16,2 2-25-16,-3-2 7 0,1 0-5 0,-2-2-18 15,2-1-67-15,0-1-65 0,-2-2-125 16,4-2-54-16,-4-2-282 0,2-1-445 0</inkml:trace>
  <inkml:trace contextRef="#ctx0" brushRef="#br0" timeOffset="129869.8681">18496 12871 42 0,'0'0'1374'0,"0"0"-676"0,0 0-422 15,0 0-209-15,0 0-28 0,-5 37 52 16,5-24 18-16,-2 1-15 0,2 2-72 16,0-1-22-16,0 1-22 0,4-2-14 15,-2-4-70-15,1-1-56 0,3-2-67 16,-2-2-164-16,2-2-124 0,4-3-226 0</inkml:trace>
  <inkml:trace contextRef="#ctx0" brushRef="#br0" timeOffset="130147.106">18634 12609 316 0,'0'0'1558'0,"0"0"-1062"0,0 0-170 16,0 0-155-16,0 0-110 0,0 0 3 15,0 0-29-15,-2 44 81 0,2-24-33 16,-2 13-19-16,2-2 12 0,0 3 19 16,0 1-34-16,0-5-30 15,0 5-18-15,2-4-13 0,0-3-28 16,2-3-74-16,-2-4-44 0,4-5-75 15,-2-5-52 1,1-5-85-16,1-4-89 0,2-4-80 0,-6-3-59 0,4-12-226 0</inkml:trace>
  <inkml:trace contextRef="#ctx0" brushRef="#br0" timeOffset="130523.131">18774 12609 117 0,'0'0'630'0,"0"0"-184"15,0 0-202-15,0 0 127 0,0 0 132 16,7 48-170-16,-5-26-140 0,0 4-71 16,0 1-13-16,-2 3-29 0,0 0-19 15,0-1-42-15,0-2-17 16,2-2-2-16,-2-2-26 0,2-4-28 16,0-5-23-16,2-2-6 15,-4-6-7-15,4-3 6 0,-4-3-6 0,2-2-19 16,2-3 93-16,-1-4 16 0,1-2 64 15,2-1-24-15,-2-1-40 0,2 2-23 16,0 1 7-16,-4 1 3 0,1 3 12 16,-1 3-18-1,0 1-17-15,0 2-9 0,0 0 3 0,0 1 42 0,-2 3 83 16,2 3 149-16,2 3 15 0,0 3-58 16,0 2-74-16,-2 1-65 0,2 1-30 15,-1-1-20 1,1-1-16-16,2-1-83 0,0-3-96 0,-2-2-4 15,2-2-132-15,-1-3-180 0,-1-2-282 16,2-2-470-16</inkml:trace>
  <inkml:trace contextRef="#ctx0" brushRef="#br0" timeOffset="130838.2894">19014 12809 359 0,'0'0'1193'0,"0"0"-709"0,0 0-241 15,0 0-45-15,0 0-14 0,0 0-26 16,0 0-158-16,0 0-29 0,0 0 29 16,-25 38 35-16,23-26 33 0,0 0-45 15,2-3-23-15,0 2-45 0,2-4 3 16,4 2 14-16,-3-2 28 0,3-2 13 16,0 2 13-16,0-1 51 0,0 0-35 15,0-2-40-15,-3 1 14 0,1 0 29 16,0 0 26-16,0 0 5 15,-4 2 30-15,2 0 2 0,-2 0-35 16,0 0-25-16,0 0-10 0,-2 0-35 16,-2-1-3-16,0-1-54 0,0-2-32 15,-1 0-19-15,1-3-48 0,-2-1-62 16,2-4-74-16,-2-4-200 31,4 1-265-31,-2-11-470 0</inkml:trace>
  <inkml:trace contextRef="#ctx0" brushRef="#br0" timeOffset="131184.3764">19066 12670 140 0,'0'0'695'16,"0"0"-203"-16,0 0-222 0,0 0-72 15,0 0-49-15,0 0-16 0,0 0 123 0,0 0 74 16,0 0-50-16,35 39-91 16,-29-16-48-16,-6 3-52 0,0-1-29 15,0 2-25-15,2-2-22 0,-2 0-13 16,2-2-2-16,2-3-17 0,-2-2-19 15,0-4-4-15,-2-3 4 0,1-5 35 16,-1-3-23-16,2-2-15 0,0-1-55 16,2-2-58-16,0-4 138 0,2-3 16 15,4-3 54-15,-6-3-54 16,5 0-4-16,-1-2-21 0,2 2 12 0,-3 3 13 16,1 4-19-16,-2 2 16 0,-4 4 0 15,2 2 3-15,0 5 41 0,0 4 87 16,-3 4 57-16,1 3-32 15,0 2-42-15,0 1-26 0,0 2-44 0,0-3-41 16,0-1-15-16,2-1-61 0,-4-3-60 16,4-1-43-16,-2-2-41 15,2-1-153-15,0-2-111 0,-1-3-325 16,1-4-575-16</inkml:trace>
  <inkml:trace contextRef="#ctx0" brushRef="#br0" timeOffset="131577.4734">19380 12919 460 0,'0'0'648'0,"0"0"85"0,0 0-425 15,0 0-127-15,0 0-19 0,0 0 35 16,0 0 50-16,0 0 10 16,0 0-25-16,0 0 0 0,-6 6-115 15,2-1-117-15,-1 4-7 0,1 2-40 16,-2 1 47-16,0 3 60 0,0 0-16 15,4-3-44-15,-1 0-13 0,3-3-18 16,-2-1-23-16,2-4-6 0,0-1-57 16,0-3-32-16,2 0-1 0,-1-3 29 15,3-4 121-15,2-4 73 0,0-1-12 16,-2-2-55-16,2 0-6 0,-2 3-16 16,-3 2 1-16,1 4 15 0,0 2 32 15,-2 3 4-15,2 0-36 0,-2 0-13 16,4 2-45-16,-2 3 58 0,2 2 67 15,2 3 35-15,0 1-16 0,1 1-42 16,-1 1-34-16,2-1-10 0,0-1-60 16,1-3-55-16,-1-2-44 0,2-2-33 15,0-4-43-15,-1-1-129 0,1-5-132 16,-2-2-200-16,-1-9-407 0</inkml:trace>
  <inkml:trace contextRef="#ctx0" brushRef="#br0" timeOffset="132160.7359">19595 12614 825 0,'0'0'1408'0,"0"0"-878"0,0 0-280 16,0 0-141-16,0 0-13 0,6 39 32 16,-6-19-14-16,0 5-12 0,0 2-17 15,0 2-50-15,0-1-16 16,0-1 16-16,0-2 3 0,0-2-28 0,0-3-10 15,0-2-16-15,2-5-28 16,0-2 0-16,-2-2-32 0,2-5-25 0,0-1-14 16,0-3-86-16,2-3 32 0,-2-2 162 15,0-4 7-15,1-1 29 0,1-1-29 16,-4-1 0-16,0 2-42 0,2 3 14 16,-2 3 25-16,2 2 1 15,-2 2 2-15,0 0 0 0,2 4 18 16,0 1 5-16,2 6 127 0,2 1 61 15,0 3-46-15,1 1-44 0,1 1-64 16,2-2-26-16,1-3-30 0,1-2-1 16,2-4-28-16,1-4 28 0,3-2 0 15,-3-4 31-15,2-6 4 0,-1-1 9 16,-1-4-6-16,1 0-16 16,-4-3-20-16,-3 2 1 0,1 1 10 0,-4 1-1 15,-4 2 10-15,2 2 13 0,-4 0 15 16,0 2 23-16,-4 2-4 15,-2 0-10-15,0 3 0 0,0 1-31 16,-1 2-28-16,1 0 0 16,-2 0-19-16,0 7-43 0,0 2-13 0,3 3-12 15,1 3 42-15,0 3 45 0,2 2 21 16,2 1-8-16,0 0-11 0,0 1 17 16,4-2 1-16,2-1-20 0,5-4-22 15,-3-4-20-15,4-3 2 16,1-1 18-16,-1-4 7 0,1-3 14 0,1 0 1 15,0-1-28-15,-3-4-73 0,1-1-136 16,-1-1-1-16,-1-2-56 0,-2 2-108 16,0 2-410-16,-5-6-952 0</inkml:trace>
  <inkml:trace contextRef="#ctx0" brushRef="#br0" timeOffset="132988.4762">20460 12865 228 0,'0'0'2274'0,"0"0"-1862"0,0 0-264 16,0 0-97-16,0 0-51 15,0 0 1-15,0 0 43 0,0 0 64 16,0 0 32-16,0 0-16 0,-8 2-26 16,8-2-37-16,0 0-24 0,0 1-27 15,2-1-10-15,-2 0-35 0,6 0-12 16,-6 0-29-16,3 0 66 0,5 1 10 15,0 1 57-15,6 0-6 0,-1 0-1 16,5 0-9-16,1 1-22 0,2 1 10 16,3 0-1-16,5 1-9 0,0 0 3 15,7 2-19-15,7 0 13 16,9 2-1-16,5-2 1 0,-5-1-13 16,0-4 10-1,-5-2 12-15,3 0-6 0,2-1-4 0,3-5 1 0,-1 1-13 16,2-2 42-16,0 1 17 0,1-1 7 15,-1 0-16-15,-2 1 22 0,-2 0-47 16,-3 3-13-16,-1-1 0 0,-5 1-15 16,0 1 0-16,-10 0 1 0,-6 1 1 15,-6 0 0-15,-6 0-2 0,5 0 0 16,-3 1-3-16,5 0-35 0,-7 0-36 16,-5-1-60-16,-2 1-83 0,-5 0-45 15,-3 0-39-15,0 0 10 16,-3 0 76-16,1 0-262 0,-10-5-991 0</inkml:trace>
  <inkml:trace contextRef="#ctx0" brushRef="#br0" timeOffset="133764.9075">22374 12739 904 0,'0'0'795'0,"0"0"-130"15,0 0-455-15,0 0-159 0,0 0-38 16,0 0 26-16,0 0 6 0,0 0-45 16,-42-17-26-16,30 19 7 0,4 3 17 15,-5 1 2-15,5 3 22 0,-4 2 46 16,3-1 25-16,1 2 16 0,2-3-25 16,2 2-20-16,4-3-58 0,0-1-6 15,2-1-20-15,6-1 20 16,2 0 26-16,1-1-4 0,3-2 10 0,1-1 6 15,5 0-3-15,-3-1-9 0,1 0 0 16,-1 0-4-16,-3 0-19 0,1 0 16 16,-5 1 7-16,-3 2-1 0,-1 0 16 15,-4 1 29-15,2 2 41 0,-4 2 31 16,0 2-9-16,-6 2-65 0,-1 2-21 16,-1 0-21-16,0-1-26 0,-2 1 0 15,1-2-85-15,1-3-31 16,0-1-42-16,4-2-73 0,0-2-98 15,2-3-75-15,2-1-162 0,2-3-531 16,4-10 44-16</inkml:trace>
  <inkml:trace contextRef="#ctx0" brushRef="#br0" timeOffset="134243.4753">21899 12717 1672 0,'0'0'1107'0,"0"0"-905"0,0 0-202 15,0 0-35-15,0 0-74 0,0 0 9 16,0 0 61-16,0 0 37 0,0 0-27 16,0 0 29-1,16 13 123-15,-6-8-30 0,5 1-13 0,-1 3-3 0,3-3-22 16,1 2-14-16,-1-1-6 0,2 0 7 15,-1 0-4-15,-3 2 1 0,-1 0 8 16,-2 3 33-16,-3 0 28 16,1 3-35-16,-6 0 25 0,0 2 15 15,-4 2-6 17,0-1-16-32,-6 3-33 0,0-2-30 0,-4 0-28 0,3 0-28 0,-3-1-52 0,0-2-33 0,4-2-57 15,1-1-125-15,1-3-126 0,4-2-120 16,4-2-153-16,0-2-355 0,11-4 364 0</inkml:trace>
  <inkml:trace contextRef="#ctx0" brushRef="#br0" timeOffset="134621.5281">22591 12822 36 0,'0'0'179'15,"0"0"807"-15,0 0-547 0,0 0 103 16,0 0-160-16,27 37-89 0,-21-16-81 15,0 6-52-15,0 3-83 0,-2 3-11 16,-2 2 39-16,-2 0-6 0,0 0 15 16,0-2-4-16,-2-3-35 0,0-4-27 15,-2-2-17-15,0-4-6 0,-2-2 9 16,0-5 1-16,1-4 19 0,1-2 2 16,-2-6-56-16,-4-1-34 15,4-6-86-15,1-9-153 0,-5-4-47 16,2-6-60-16,-3-9-123 0,3 6-304 15,-2-15-759-15</inkml:trace>
  <inkml:trace contextRef="#ctx0" brushRef="#br0" timeOffset="134769.3675">22558 12734 1580 0,'0'0'1244'0,"0"0"-926"15,0 0-274-15,0 0-44 16,0 0-99-16,0 0-10 0,29-36-90 15,-17 32-62-15,0 3-89 0,-3 1-111 0,1 0-154 16,4 5-416-16</inkml:trace>
  <inkml:trace contextRef="#ctx0" brushRef="#br0" timeOffset="135053.7911">22748 12769 346 0,'0'0'1860'0,"0"0"-1304"15,0 0-225-15,0 0-137 0,-11 43-41 16,5-32-20-16,2 2-9 0,0 1-7 15,0 0-26-15,2 0-22 0,2 1 3 16,0-1-2-16,0 0-17 16,2-3-28-16,4-1-23 0,2-2 23 0,0-3-24 15,3-4 11-15,3-1 22 0,-1-2 26 16,1-5 17-16,-3-2-3 0,-1-4-12 16,0 0-28-16,-2 1-3 0,-3-1-12 15,-1-1-4-15,-2 2 13 16,-2 1 12-16,-2-2 0 0,-3 3-40 15,1-2-31-15,-6 0-83 0,0 0-81 16,1 0-94-16,1 2-98 0,4 3-29 16,0 0-71-16,2 2-19 0,2-1-156 15,2 2-165 1</inkml:trace>
  <inkml:trace contextRef="#ctx0" brushRef="#br0" timeOffset="135364.7147">22950 12589 130 0,'0'0'1415'0,"0"0"-986"15,0 0-157-15,0 0-75 0,0 0 65 16,33 40-40-16,-27-18-39 0,-3 4-1 16,-3 3-20-16,6 2-10 0,-6 0-38 15,0 1-38-15,2-5-61 0,0-1-15 16,0-6-12-16,2-3-13 0,0-5-10 31,-2-5 13-31,4-4-19 0,-4-3-54 0,1-4 41 0,3-4 54 0,0-5 48 16,0-2-17-16,2-2-31 0,-6-1-24 15,5 2 22-15,-5 2 1 16,4 1 0-16,-4 4 0 0,0 6 1 16,2-1 0-16,-4 4 25 0,0 0 57 15,0 4 19-15,0 1-35 0,0 6-34 16,0 3-32-16,0 1 0 0,0 2-29 16,0-2-40-16,6-1-63 15,-1-3-43-15,5 0-105 0,2-6-12 0,-1-2-304 16,3-2-196-16,-2-4-364 0</inkml:trace>
  <inkml:trace contextRef="#ctx0" brushRef="#br0" timeOffset="135619.9073">23272 12789 1319 0,'0'0'767'0,"0"0"-162"0,0 0-229 16,3 43-111-16,-1-24-58 0,2 0-21 15,0 1-28-15,2-3-14 0,0-3-61 16,-2-3-52-16,5-4-22 0,-1-1-7 15,0-5-2-15,-2-1 34 0,1-3 47 16,1-5 9-16,0-1-9 0,-4-3-10 16,-2-1-18-16,-2-1-13 15,0-2 12-15,-6 1-2 0,-4-1-1 0,-1 1-9 16,-3-1-40-16,-2 1-46 0,1 0-81 16,-1 3-36-16,5 1-14 0,1 3 27 15,6 4 2-15,4 0-119 0,0 2-264 31,0 1-654-31,0-2-666 0</inkml:trace>
  <inkml:trace contextRef="#ctx0" brushRef="#br0" timeOffset="136681.7326">24337 12452 2494 0,'0'0'605'0,"0"0"-356"0,0 0-205 16,0 0-21-16,-40-28 15 0,24 23 3 16,3 1 32-16,-3 1 28 0,3 3 0 15,-5 0-41-15,3 5-25 0,1 3-19 16,2 4-16-16,-1 4 0 0,5 4-1 16,4 3 1-16,0 4 0 0,4 0 12 15,4 1 29-15,0-2 3 0,4-5-25 16,5-5-19-16,-3-3 0 15,6-5-21-15,-3-5 21 0,3-3 19 16,-3-3-7-16,3-7 7 0,-5-4 0 16,3-2-19-1,-4-2-10-15,1-1-24 0,-7 1 12 0,4 5 20 0,-8 0 2 16,4 6 22-16,-4 3 3 0,0 3 26 16,0 1 33-16,0 0 10 0,0 3-26 15,0 3-68-15,0 6-47 0,-4 3-28 16,4 5 31-16,0 6 32 15,0 2 12-15,0 2 18 0,4 1-18 0,-2-1-40 16,4-2-33-16,-1-2-71 16,3-3-83-16,2-6-106 0,-1-5-103 15,5-4-125-15,-8-5-474 0</inkml:trace>
  <inkml:trace contextRef="#ctx0" brushRef="#br0" timeOffset="136988.505">24527 12496 1899 0,'0'0'609'16,"0"0"-341"-16,0 0-201 0,-13 59 14 15,9-26 60-15,0 0 67 0,4 1 5 16,0-1 12 0,0-5-43-16,2-2-69 0,8-4-94 0,-5-8-19 0,5-6-72 15,4-5 28-15,-3-3 44 0,3-7 44 16,1-8-6-16,-1-4 9 0,-4-4-3 15,1-2-9-15,-3-3-35 0,-6 0 18 16,0 4 17-16,-2 1 24 0,-4 1 16 16,-8 1-10-16,-3-1-59 15,-3 0-6-15,-3 2-84 0,0 3-84 16,-4 5-33-16,5 3 87 0,7 7 78 16,-3 2 34-16,6 3-15 0,3 6-141 15,3 4-167-15,4 2-72 0,2 1-109 16,7-1-127-16,1-4-112 0</inkml:trace>
  <inkml:trace contextRef="#ctx0" brushRef="#br0" timeOffset="137290.732">25054 12460 2003 0,'0'0'705'0,"0"0"-249"0,0 0-176 16,-44 40-124-16,30-21-58 0,3 2-10 15,-7 4 38-15,7 3-19 0,1 1-25 16,0 0-23-16,1-1-59 0,3-3 0 16,0-4-81-16,4-5-98 31,2-3-45-31,-4-6 18 0,4-6 2 0,0-1-49 0,0-9-165 0,0-7 53 0,-2-4 73 15,2-4-43-15,-2-3-52 0,-2 0 48 16,4 6-36-16,-9-12-88 0</inkml:trace>
  <inkml:trace contextRef="#ctx0" brushRef="#br0" timeOffset="137469.3701">24814 12336 1648 0,'0'0'1040'0,"0"0"-552"0,0 0-144 15,0 0-123-15,0 0-196 0,0 0-25 16,-12 42 0-16,12-27 32 0,0-3 65 15,2 0-59-15,2-4-38 0,2-3-53 16,-2-1-13-16,4-3 12 0,-4-1 29 16,1 0 25-16,-1-6 2 0,4-1 1 15,-4-1-3-15,-2-3-29 0,0 1-101 16,0 0-67-16,2 3-49 0,-2 2-91 16,0 3-127-16,5 2-192 0,-3 3 41 15,8 10-89-15</inkml:trace>
  <inkml:trace contextRef="#ctx0" brushRef="#br0" timeOffset="137788.3351">25134 12785 2221 0,'0'0'1100'0,"0"0"-874"15,0 0-226-15,0 0-3 0,0 0-48 16,0 0-25-16,0 0 50 0,0 0 26 15,0 0 93-15,23-37 11 0,-17 21-34 16,-2 1-42 0,2-1-28-16,-2 2 1 0,-1 4 12 0,-3 0 34 0,4 5 26 15,-4 0 15-15,0 3 44 0,0 2 103 16,0 0 56-16,0 0-51 0,-4 2-38 16,1 0-156-16,-5 1-44 0,2 1 90 15,-2 2-74-15,0 0 3 0,3 1 10 16,-1 1 8-16,2-1-17 15,2 0-22-15,2-3-26 0,0 1-47 16,0-2-64-16,6 1-74 0,2-3-119 16,3-1-254-16,-7 0-189 0,6-9-739 0</inkml:trace>
  <inkml:trace contextRef="#ctx0" brushRef="#br0" timeOffset="148783.3757">2311 15679 114 0,'0'0'1608'0,"0"0"-1241"0,0 0-117 16,0 0-34-16,0 0-41 0,0 0-40 15,0 0-4-15,0 0-9 0,0 0-36 16,-19 7-31-16,19-7-55 15,0 0-4-15,0 0 4 0,0 1 18 16,3-1-15-16,-3 0-1 0,0 0 30 16,0 0-32-16,0 0 0 0,0 0-29 15,0 0-12-15,0 0-14 0,2 0-9 16,-2 0-6-16,2 0-1 0,0 0 18 16,0 0 53-16,2 0 29 0,2 1-17 15,2-1-10-15,-3 1 10 0,3-1 8 16,2 2-1-16,0-2-3 0,-3 1 3 15,5 0 0-15,0-1-3 0,-3 1-3 16,5-1-10-16,-4 0 13 0,1 0 4 16,-1 0-17-16,0 0-1 0,3 0 11 15,-3 0-11-15,1 0 1 0,1 0 0 16,-2 1-1-16,3-1 2 0,-3 0 8 16,2 0 4-16,-1 0 10 0,3 0 3 15,-3 0-4-15,1 0 1 0,4 0-10 16,-5-1-14-16,5 0 1 15,-3 1 10-15,1-2-12 0,-1 2-1 16,3 0 1-16,-3 0 2 0,3 0-1 16,-1 0 1-16,1 0 10 0,-2 0-12 15,1 0 2-15,1 0 13 0,-1 0 3 16,2 0 3-16,-3 0 4 0,2 0-10 16,3 0 6-16,-4-2-3 0,5 1 3 15,-7 0 4-15,5-2 2 0,1 1 1 16,-1 0-7-16,-1-1 0 0,2 1-6 15,-1-1-13-15,-1 1-1 0,3 0 1 16,-1 0 0-16,0 1-2 0,5-1-1 16,-5 2 0-16,0-1 3 0,3 1-1 15,1 0-1-15,-2 0 0 0,-1 0 1 16,1-1 0-16,0 1 1 16,5-2-1-16,-9 1 1 0,4 0 10 0,3-2 3 15,-3 0 0-15,0-1-15 0,-1 1 14 16,1 0 4-16,0-1-6 0,1 1 9 15,-3 1-6-15,0 0-13 16,5-1-2-16,-9 2-1 0,3 0-1 16,-1 1 1-16,-2-1 0 0,3 1 1 15,-6 0 1-15,1 0 1 0,-5 0-3 16,2 0 1-16,-3 0 1 0,-3 0 0 16,0 0-1-16,-2 0 3 0,0 0 14 15,-2 0 17 1,0 0 37-16,0 1 48 0,-2 0 45 0,0-1 43 0,-2 1-7 15,-7-1 8-15,-1 0-209 0,-4 0 0 16,1 0-34-16,-6-2 0 0,-1 1 4 16,3 0 26-16,-2-2-14 15,-5 2-3-15,3 0-19 0,2-1 26 16,-2-1 14-16,-1 2 0 0,-1-1 1 16,0 0 12-16,0 1-13 0,-2 0-1 15,-1 0-12-15,1 0 11 0,-2 1 2 16,2 0 0-16,0 0 0 0,2-2-1 15,2 2 1-15,1 0-3 0,3 0 0 16,-2 0 3-16,5 0 0 0,2 0 0 16,5 0 3-16,-1-1 16 0,6 0-1 15,0 0-9-15,2 0-9 0,2 0-64 16,0 1-41-16,4 0-38 0,0 0-59 16,4 0 33-16,5 0 131 0,-1 0 35 15,6 0 3-15,3 0 1 0,-2 0-1 16,3 1 2-16,-1 1 1 0,4 2-3 31,0-2 0-15,6-1 12-16,-7 2-11 0,5-1-1 0,2-1 1 0,-4 0 0 0,0 0 1 0,2 0-2 0,0-1 3 15,-2 0 13 1,2 0-3-16,-2 0-10 0,-1 0-3 0,1 0-4 16,-2 0 2-16,-4 0 1 0,0 0 0 15,-3 0 0-15,1 0 0 0,-7 0-3 16,-2 2 2-16,1 0 1 0,-7 0 1 31,-2-1 13-31,2-1 0 0,-4 1 21 0,0-1 60 0,0 0 65 0,-6 0 45 16,2 1 27-1,-5-1-127-15,-5 1-95 0,-2-1-9 0,-3 1-12 0,0-1 9 16,-5 1-25-16,-1 1 7 16,-2-1 9-16,-6 2 8 0,-6 1-17 0,-11 3-16 15,2 0 6-15,-5 0 16 16,9-1 12-16,1 1-9 0,2-1 10 15,-1 0 1-15,5 1 1 0,-8-2 0 16,7 3 1-16,-3-3-1 0,2 1-3 16,-3-1 1-16,7-1 0 0,0-1-10 15,8-1 10 1,5-2 2-16,-1 0 1 0,-4 0 1 0,-4 0 1 0,-2-2 13 16,4-1-13-16,-4-1 24 0,8 0 1 15,0 0-6-15,1-2-1 0,5 2-6 16,3-2 7-16,1 2 2 0,5 0-5 15,2 0 2-15,1 1-6 0,5 2-15 16,-2 0-2-16,4 0-17 0,0 0-5 16,0 1-25-16,0 0-37 15,0 0-28-15,0 0-28 0,2 0-13 0,4 0 21 16,5 0 90-16,-5 0 44 16,10 2 3-16,-3-1 10 15,5 0-11-15,1 1 1 0,2-1 9 0,5 1-10 16,-3 0 0-1,6-1 16-15,-2 1-5 0,4-2-10 0,0 1-1 0,0-1 0 16,2 0 11-16,0-3-11 0,8 0 0 16,5-2 1-16,4-1 9 0,1 1-11 15,-5 0 0-15,-7 2 1 16,-12 2 0-16,-5-1-2 0,1 2 0 0,4 0-1 16,2-1 1-16,4 0 0 0,0 1 0 15,-4 0 0-15,0 0 0 16,-6 0 0-16,-1 0 0 0,-3 1 0 15,0 0 0-15,-9 2-2 0,0-2-1 16,-1 1 0-16,-3-1-9 0,-6 1 12 16,0-1 2-16,0-1 63 0,0 1 78 15,-11 1 39-15,1-1-67 0,-4 1-114 16,-7 1-1-16,0 0 0 0,-4-1-1 16,1 1 0-16,-9-1-12 15,4-2 1-15,-9 1 10 0,-7-1-32 0,-11 0 19 16,3 0 12-16,1-1 3 0,6-3 2 15,-1 2 0-15,3-1-2 0,-1 0 0 16,0-1 0-16,1 0 1 0,-1-2 1 16,3 0 1-16,1 0 12 15,4 0-13-15,10 1-1 0,6 2 0 0,-1-1 14 16,1 1 16-16,-2-2-1 16,-1 3-2-16,5-2-10 0,4 2 10 0,5 0-6 15,4 1-22-15,2 0-10 0,2 1-36 16,2-1-80-16,0 1-102 15,6 0-39-15,4 0 107 0,1 2 131 0,7 1 29 16,1 0 2-16,6 1 14 16,-3-2-3-16,5 0-11 0,2 1 11 15,8-1-10-15,5 0 13 0,9 1-14 16,5-2-1-16,-4-1 1 0,1 0 0 16,-5 0 2-16,2-4-1 0,-1 3 15 15,3-1-16-15,2-1 11 0,1-1-12 16,-1 2-1-16,2-4 0 0,-2 3 3 15,3-2-3-15,-3 2-1 16,-4-1 1-16,-1 1 13 0,-3 2-13 16,-3 0 0-16,0 1-2 0,-9 0 1 0,-4 0 1 15,-9 1 0-15,-4 1-1 16,5 1 2-16,1 0-1 0,2 0 3 16,-9 0-1-16,-3 1-2 0,-3-1 0 15,-4-1 0-15,-3 0 0 0,-3-1 11 16,0-1 76-16,-3 1 72 0,-5 1 11 15,0 0-124-15,-11 1-9 0,1-1-24 16,-3-1 2-16,-4 2-6 0,0-2-9 16,-4 1 0-16,-10-1-47 0,-6 0 45 15,-7 1 1-15,-4-1-12 0,-2 2-2 16,3 1 3-16,5-1-7 0,-4 3 1 16,-3-1 0-16,1 1 17 15,-2 1-10-15,0 0-2 0,0-1 13 0,2 1 15 16,-4-1-14-16,-1-1 14 0,3 0-13 15,2-2 0-15,-2-1 17 0,4-2-19 16,-1 2 1-16,5-2 1 16,2 0 8-16,5 0 9 0,8 0-18 15,10 0 17-15,4-2 13 0,3 2-15 32,3-1 36-32,-5 1-6 0,5-3-18 0,5 3-10 0,2-1 1 0,4-1-19 15,4 2-32-15,0-1-82 0,0 1-46 16,6-1-85-16,4-1 102 0,4 1 111 15,3-1 29-15,4 1 0 0,-1 0 1 16,5-1 2-16,2 2 1 0,2 0-1 31,6 0 0-31,9 0 0 0,11 2 1 0,1-1-1 0,-4 0 1 0,1-1 12 16,-9 0-12-16,5 0 0 0,3 0 1 16,-6 0 0-16,1 0 1 0,1 0 9 15,-3 0-8-15,0 0-3 0,-3 0 2 16,-1 0-3-1,2 0 2-15,-12 0-1 0,-2 0 1 0,-12 2-2 0,0-1-1 16,3 1 1-16,3 0-3 16,-5 1 1-16,-1-1-11 0,-3 0 1 15,-5 1-10-15,-5-1-3 0,-2-1 25 16,-2 0 16-16,0-1 121 0,-6 0 65 16,-1 2 5-16,-9-2-194 0,-1 0-13 15,-1 0 0-15,-7-2 8 0,0-2-8 16,-2 1-27-16,-8-2 23 0,-6-2-17 15,-2-1 2-15,-11-1 19 0,-8 1 0 16,6 1 1-16,0 3 2 0,1 2-2 16,3 1-1-16,-6 0-12 0,0 1-3 15,-2 0 14-15,0 0-2 0,2 2-1 16,-1 0-8-16,5 0 12 0,4-1 0 16,11 0 16-16,10-1 2 15,4 0 10-15,7 0-13 0,-1 0 1 16,0 0 27-16,1 0-3 0,6 0-12 15,7 0-13-15,5-1-15 0,0 0-105 16,5 0-170-16,5 0 61 0,8 1 167 16,3-3 47-16,2 2 1 0,4-2 1 15,6 0-1-15,-2 0 0 0,8 1 0 16,8 0-1-16,9-1 3 0,2 2 16 16,2-2-17-16,-4 2 14 0,-7-1-1 15,1 0-13-15,2 0 1 0,1 0 13 16,-1 1-13-16,-2 0-1 0,-1 1 14 15,-1 0-16-15,-3 1-17 0,3 4-48 16,-5 2-156-16,3 5-310 0,-13-1-45 16,-6 2-516-16</inkml:trace>
  <inkml:trace contextRef="#ctx0" brushRef="#br0" timeOffset="150152.3833">3553 15451 706 0,'0'0'743'0,"0"0"-323"0,0 0-122 16,-35-18-84-16,20 12-95 0,3 2 75 16,4 1 6-16,-3-1-8 0,3 2-51 15,2 0-58-15,6 0-1 0,-4 1-2 16,4 1 6-16,0 0-7 0,0 0-51 16,0 0-28-16,0 0-110 15,0 3-53-15,4 0-66 0,4 2 117 16,2 4 112-16,3 3 112 0,5 3-23 15,-1 2-18-15,4 1-30 0,1 3-16 16,3-2-9 0,-4-1-13-16,1-1 10 0,1-3-13 0,-2-2 0 0,-7-3 3 15,1-1-3-15,-3-3-1 0,-3-1-1 16,-1 0 0-16,-6-3 2 0,0-1 13 16,-2 0 50-16,0 0 67 15,0 0 107-15,-2 0 89 0,-4 0 65 0,-5-4-160 16,1-2-231-16,-7 0-31 0,1-3-9 15,-7-1 28-15,-2-1-16 16,-1 0 7-16,3-3-19 0,0 1 9 0,2 0 9 16,1 2 21-16,1 0 1 0,9 2 0 15,1 4 44-15,5 2 8 16,4 2 6-16,0-1-58 0,0 2-67 16,0 3-143-16,11 1-70 0,-1 4 171 15,5 2 109-15,3 3 3 0,3 3 16 16,4 1 6-16,-1 1 3 0,1-2-6 15,-6 2-20-15,3-3 1 0,-5-3-2 16,0-1 2-16,-1-1-1 0,-3-3 0 16,-3-1-2-16,-2-2 3 0,-6-3 10 15,0 0-1-15,-2-1 10 0,0 0 31 16,0 0 46-16,0-1 19 0,0 0 12 16,-2-3-4-16,0 0-43 0,-2-2-83 15,0-1-49-15,2-1 3 0,-2-1 12 16,0 2 12-16,1 0 1 0,3 0 2 15,-4 1 7-15,4 3 10 0,-2-1-17 16,2 3 16-16,0 1-15 16,0 0 5-16,0 0 1 0,0 0 11 0,0 0 1 15,0 1-2-15,0 3-23 16,-2-1-30-16,2 5-26 0,-2 3-62 16,-2 7 126-16,0 4 17 0,0 4 1 15,-3 4-1-15,-1 2-2 0,-2-2-1 16,0 5 0-16,-1-2 3 0,3-1 1 15,-6-1 3-15,7-3-3 0,-1-4 1 16,-2-5 1-16,3-4 9 0,3-5-10 16,4-5 1-16,0-3 9 0,0-2-12 15,0-2-44-15,0-5-37 0,4-4 9 16,3-8 72-16,7-9 63 0,-3-12-32 16,7-9-28-16,-3 2 0 15,1 11 13-15,-8 11-13 0,-3 5 22 16,5-1 12-16,-4 0 7 0,2-1-10 15,-1 6-6-15,-3 1 9 0,0 8 19 16,-4 2-4-16,0 4 16 0,0 1 25 16,0 1-4-16,0 3-15 0,-4 2-74 15,-3 4-6-15,-1 5-108 0,-2 4-34 16,0 5 65-16,-1 1 58 0,-1 2 24 16,1 0 1-1,-3 1 0-15,0-2-2 0,3 2-1 0,-1-2 2 0,3-3 1 16,1-4 0-16,-2-2 0 0,4-6 24 15,2-5-5-15,2-2-7 0,2-4-12 16,0 0-3-16,0 0-40 0,2-4-13 31,2-2 0-31,2-2 56 0,4-3 87 0,-2-5 55 0,3-2-40 0,3 1-47 16,-5 0-53-16,7 1 12 16,-10 5-14-16,3 0-25 0,1 4 22 15,-4 1-15-15,2 1-25 0,-3 1-62 16,5 1-72-16,-2 0-96 0,2 1-197 15,1 2-126-15,-1 0-61 0,5 9-522 0</inkml:trace>
  <inkml:trace contextRef="#ctx0" brushRef="#br0" timeOffset="153231.8779">4947 15774 726 0,'0'0'808'0,"0"0"-275"0,0 0-122 15,0 0-114-15,0 0-82 0,0 0-45 16,-39-13 5-16,35 12-86 0,0 0 13 16,0 1 12-16,4 0 31 0,-4 0-72 15,4 0 8-15,0 0-2 0,0 0-73 16,0 0-6-16,0 0-94 0,0 0-22 15,0 0-30-15,4 0-5 0,0 0 11 16,2 1 105-16,5 2 35 0,1 0 25 16,2 3 10-16,5-1-6 0,2 1 2 15,5 2 1-15,-5 0 0 0,4 0-29 16,4 3 16-16,0-2-17 16,0 0 20-16,4 2-3 0,-4-2 0 15,2 1-3-15,2-1 0 0,-2-1-3 16,0 2-10-16,2-1 13 0,-4-2 6 15,0 1-6-15,-4-1-14 0,3 0 10 16,-7-1 1-16,0 0-11 0,-7-3-2 16,1 1 2-16,-1-3 1 0,-6 2 16 15,-3-2-16-15,-3-1 13 0,2 2 6 16,-4-2 44-16,0 0 72 31,-4 1 95-31,1-1 101 16,-5 0 26-16,-8 0-314 0,-1 0-46 0,-4-1-31 0,-9-2-6 0,-3-4 4 0,-9-3-7 15,1-1-25-15,6-1-11 0,4 2 20 0,6-1-3 16,-6-3 26-16,-2-2 30 16,4 2 3-16,0-2 3 0,0 1 18 15,0 1 1-15,4-2-5 0,-1 3-16 32,1 1 1-32,4 0 17 0,2-1 5 0,1 2-24 0,3 0 0 0,1 3 4 15,2-1-4-15,7 2 33 0,-3 1 4 16,4 2-12-16,4 2 3 0,-4 1-28 15,4 1-16-15,0 0-91 0,6 0-69 16,0 3-35-16,11 1 162 0,-1 3 49 31,7 1 19-31,4 2-7 0,2 1-11 16,10 1 12-16,4 6-1 0,7 2-12 0,2 2 19 0,-1-3 2 0,-9-1-5 16,-1-1-14-16,0-3 29 0,-6-3-31 15,-6-2 1-15,-8-2 27 0,0-1 0 16,6-1 12-16,2 1 3 0,2-1-6 15,0-1-15-15,-3-2 12 0,-3 0 9 16,-2-1 40-16,-6-1-67 16,-3 0-13-16,0 2-2 0,-12-2 1 15,1 1 16-15,-3-1 31 0,0 1 74 16,-3-1 51-16,-5 0 39 0,-10 0-122 16,-1-1-91-16,-6-2-30 0,-10 0-61 15,-6-3 91-15,-13-3-43 0,2 0-57 16,-1-4-4-16,7 2 31 0,5-1 27 15,8 3 43-15,8-1 3 0,4 2-2 16,-1 1-1-16,-3-2 1 0,-4-1 2 16,-4-1 0-16,0-1 0 15,0 4 2-15,2-2 1 0,2 3 9 16,4 1-12-16,0-1 0 0,5 1 0 16,3 2 2-16,1 2 8 0,5 0-7 15,5 0 22-15,2 1-25 0,4 1-10 16,0 0-81-16,4 0-87 15,0 1-72-15,9 3 116 0,3 1 110 0,9 2 24 16,0 1 1-16,8 2 12 0,10 3 9 16,5 2-1-16,7 2 13 0,-9-1 4 15,1-1 33-15,-7-1-22 32,-1-2 19-32,2 0-9 0,-8-4-25 0,-4 1 18 0,-6-4 22 0,0 2-25 0,3-2-19 15,3 3 4-15,2-1-7 0,-2 0-8 16,-4 0-16-16,-2-1 9 0,-2-2-9 15,-7-1 16-15,1 0-19 32,-7-1 0-32,-6-1 0 0,0-1 21 0,-2 0 74 0,-2 0 45 0,-4 0 45 15,-5 0 39-15,-3-3-187 0,-9-3-37 16,-4 1-22-16,-6-5-2 0,-12-3-21 16,-5-3-34-16,-4-1-24 0,3 0 3 15,5 1 21-15,13 3 30 0,4 2 21 16,7 3 27-16,1 0 1 0,-2-1 2 15,-6-2 1-15,-2 0-1 0,0 1 1 16,4 0 9-16,-4 3-11 0,5 1-1 16,1-1 0-16,2 2-2 0,4 1-9 15,1 2 11-15,7 0 12 16,-1 1-10-16,6-1 10 0,2 1 15 16,0 1-27-16,4 0-6 0,0 0-116 0,8 1-73 15,0 3 29-15,5 4 154 16,7 2 12-16,5 2 55 0,10 3-9 15,6 3-15-15,9 0 12 0,4 1-7 16,-3-2 4-16,-7-4-6 0,-1-2-10 16,-1-1-21-16,-5-1 10 0,-4-1-1 15,-12-3 9-15,1-2 1 0,5 2-10 16,-2 1 0-16,4-1 0 0,-4 0 0 16,-3 0-9-16,-1-1 0 0,-9-1-1 15,-1 0 14 1,-5-2-13-16,-6 0 12 0,4 0 43 0,-4-1 45 0,-4 0 34 15,-8 0 14-15,-1 0-133 0,-6 0-18 16,-9-1-66-16,-6-1 14 0,-9-3 1 16,4 1-4-16,6 0 3 0,4-2 4 15,4 2 8 1,0-1 20-16,-4-1 20 0,3 1 3 0,1 1 18 0,0-1-18 16,0 2-3-16,2 0 0 15,1 0-12-15,-3 0 12 0,4 0 2 16,-1 2 1-16,3-2-2 0,4 2 2 15,5-1 10-15,-2 1 5 0,6-1 24 16,6 2-8-16,-3-1-34 0,3 1-51 16,0-1-43-16,3 1-25 0,3-1-46 15,6 0 86-15,1 0 78 0,11-2-27 16,-3 2-205-16,0 0-278 0,5 1-126 16,-1 2 27-16,0 4 23 0,-6 1-471 15</inkml:trace>
  <inkml:trace contextRef="#ctx0" brushRef="#br0" timeOffset="157989.4258">5621 15780 336 0,'0'0'763'0,"0"0"265"0,0 0-743 16,0 0-104-16,0 0-29 0,0 0-27 16,0 0-25-16,0 0-23 0,0 0 6 15,-18-10 13-15,17 8 19 0,-1 0-14 16,0-1 17-16,0 1 2 0,2 0 0 16,-4 0 6-16,4 1-10 0,-4-1-37 15,4-1-39-15,-4 2-21 0,4-1-6 16,-4 1-1-16,4-2 4 0,0 2 15 15,-2-2 0-15,-2 1-28 0,2 0 37 16,2 0-9-16,0 2-6 0,-1 0 16 16,1 0 5-16,0 0-24 15,0 0-22-15,0 0-37 0,0 2-32 16,1-1-36-16,1 2-35 0,4 3-40 16,2 0 144-16,0 3 36 0,1 0 22 15,3 4 3-15,-2-2 0 0,3 1-25 16,1 0 28-16,-1 0-25 0,-1 1-3 15,2-2-1-15,-1-2 1 0,-1 0 25 16,-1-1-5-16,-3-2-20 0,0-1-23 16,-2-1 4-16,-2-2 18 0,0 1 1 15,-3-2 1-15,1 0-1 0,0-1 0 16,-2 2-19-16,2-2-34 0,-2 0-47 16,2 1-80-16,-2 0-80 0,0-1-46 15,0 1-38-15,4 1-82 16,-4 2-122-16,0-1-80 0,4 4-197 0</inkml:trace>
  <inkml:trace contextRef="#ctx0" brushRef="#br0" timeOffset="158321.5855">5733 16179 16 0,'0'0'1961'16,"0"0"-1520"-16,0 0-251 0,0 0-67 15,0 0-11-15,0 0 20 0,0 0 44 16,0 0 32-16,0 0-21 0,-37 26-22 16,37-26-36-16,0 0-25 0,0 0-23 15,0 0-27-15,0 0-54 0,0 0-31 16,0-1-16 0,4-1-6-16,-4 2-35 0,4-2-35 0,-2-3 22 0,4-2 101 15,6-2 57-15,-3-5 18 0,5-4 1 16,-1-2-16 15,3-3-19-31,-2 1-23 0,3-1-6 0,-7 3-12 0,3 3-2 0,-1 1-14 0,-4 4 4 16,1 2-7-16,1 1-13 0,-8 3-59 15,4 1-108-15,-2 2-128 0,-1 0-112 16,3 2-204-16,-6 1-697 0</inkml:trace>
  <inkml:trace contextRef="#ctx0" brushRef="#br0" timeOffset="203950.7284">24630 9569 140 0,'0'0'108'0,"0"0"114"0,0 0 231 15,0 0-173-15,0 0-3 0,0 0-53 16,0 0-74-16,29-41 2 0,-25 38 33 16,-4-2-13-16,2 2-30 0,-2-1-32 15,0 2-17-15,0-1 7 0,0 2 12 16,-2 0-3-16,-2 0-12 0,4 1-21 16,-4 0-9-16,0 0-34 0,-1 2-33 15,-1 4-51-15,-2 2-13 0,2 2 26 16,-7 2 22-16,3 3 15 0,0-1-9 15,-3 4 10-15,1 2 20 0,0 1-17 16,3 2-3-16,-3 1 25 0,2 3 7 16,3 0-6-16,-5 2 3 0,4 2-10 15,2 1 0-15,3 0-19 16,-1 6-28-16,-2-3 7 0,6-1 21 16,0 2 1-16,6-6-1 0,1 1-26 0,3-1 11 15,2-3 14-15,1-4-10 16,3-5-12 15,1-2 7-31,3-5 4 0,-3-3 9 0,2-1 3 0,3-2 13 0,-1-3 22 0,0-1-22 0,-5 1-12 16,1-2 2-16,-1 0-2 0,-3 0 15 15,-3-2-16-15,2 2-47 0,-8 0-107 16,1 0-116-16,-3 0-153 0,0 0-242 16,-2 2-483-16</inkml:trace>
  <inkml:trace contextRef="#ctx0" brushRef="#br0" timeOffset="204449.969">24826 9711 316 0,'0'0'1293'0,"0"0"-1011"0,0 0-80 15,0 0-82-15,0 0-111 0,0 0-7 16,0 0-2-16,0 0 91 15,0 0 16-15,0 0 22 0,11 56-22 16,-5-33-17-16,-6 5 3 0,4 3-38 16,0 2-1-16,-2 2 10 0,0-2-15 15,2 0-46-15,0-4 16 0,-2-1 3 16,-1-5-22-16,5-3 14 0,-6-6-14 16,4-4 0-16,0-4 7 0,-2-2 37 15,4-4 4-15,0-1 29 0,5-7 53 16,-3-3-18-16,6-4-59 0,-5-5-24 15,5-3-27-15,-1-3-1 0,5 0-1 16,-3 0-2-16,-1 2-20 0,-4 2-13 16,-1 5-16-16,1 1-28 0,-2 5-26 15,-8 1-29-15,4 3-49 0,-4 2-96 16,0 3-102-16,0 0-164 0,-8 2-640 0</inkml:trace>
  <inkml:trace contextRef="#ctx0" brushRef="#br0" timeOffset="204618.1739">24959 10016 408 0,'0'0'753'15,"0"0"-77"-15,0 0-316 0,0 0-133 16,26 36-140-16,-19-28-67 0,-1-1-4 16,0 2-16-16,0-2-39 0,2 0-158 15,-5-1-43-15,1 1-130 0,2-3-89 16,2-3-46-16,-4 1-69 0</inkml:trace>
  <inkml:trace contextRef="#ctx0" brushRef="#br0" timeOffset="204926.4832">25126 9999 272 0,'0'0'985'0,"0"0"-646"0,0 0-24 16,0 0-75-16,0 0-117 0,0 0-91 15,0 0 72-15,0 0 112 0,0 0-6 16,0 49-37-16,0-34-45 0,4 1-32 15,-2-3-19-15,2-1-58 0,2-3-19 16,3-2 1-16,3-2-1 0,-2-2 13 16,1-3 9-16,-1-2-3 0,2-3 13 15,-1-3 35-15,-1-1 15 0,2-2-6 16,-5 0-6-16,-3-2-11 0,-2 2 4 16,-2 1 16-16,0 0 6 0,-4 1-22 15,-4 1-28-15,-1-1-35 0,-5 2-1 16,3 1-94-16,-7 1-12 0,3 3 6 15,-1-1 29-15,3 2 21 0,3 1-6 16,6 0-28-16,-4 1-49 0,8 2-86 16,-4 0-139-16,4 1-112 15,0-2-58-15,0-2-199 0</inkml:trace>
  <inkml:trace contextRef="#ctx0" brushRef="#br0" timeOffset="205446.9979">25225 9735 1323 0,'0'0'362'0,"0"0"-96"16,0 0-88-16,0 0-67 16,0 0-14-16,0 0 48 0,0 38 59 0,0-21-21 15,0 4-55-15,6 1-9 16,-2 3-46-16,1 0-41 0,3 2 0 15,0-1-28-15,0-1-2 0,-2 0-1 16,-1-3 10-16,5-2-11 0,-6-4-25 16,4-3 6-16,-4-5 17 0,-1-3-2 15,1-1-11-15,2-4 15 0,2 0 26 16,-4-2 28-16,2-3 7 0,1-4 6 16,1-2-20-16,2-1-47 0,1-4-9 15,3 2-4-15,1-1-9 0,1 0 19 16,-2 0 0-16,1 2-20 0,2 3 20 15,1 1 3-15,-3 2 67 0,3 4 9 16,-7 3-6-16,7 2-26 0,-8 4 13 31,1 5-22-31,1 3 15 0,-4 0 4 0,-3 3-26 0,3 0 4 16,-8-1-1-16,4 3-6 0,-4-2-3 0,-4 0 3 16,-4 0 6-1,3-1 5-15,-7-1 1 0,4 0-5 0,-5-2-20 16,3-2 0-16,-4-2-9 0,5 1 9 15,-5-5-10-15,3 1-2 0,-1-4-25 16,-2 0-62-16,7-2-46 0,-5-3-43 16,4-4-112-16,2-3-53 0,-1-3-80 15,1-3-167-15,2 2-215 0,4-12-422 0</inkml:trace>
  <inkml:trace contextRef="#ctx0" brushRef="#br0" timeOffset="205698.5096">25644 9771 1222 0,'0'0'1001'16,"0"0"-855"-16,0 0-55 0,0 0 44 16,0 0 7-16,0 0 48 0,0 0 37 15,29 47-51-15,-26-29-81 0,1 2-25 16,0 2 13-16,-2 0-20 0,2-1-15 15,0 1-30-15,0-3-18 0,2 0-3 16,-4-1-19-16,1-2-41 0,-1 1-67 16,0-3 6-16,2-2-26 0,-4 1-64 15,2-2-111-15,-2-3-92 0,2 1-70 16,-2-6-89-16,4-2-225 0</inkml:trace>
  <inkml:trace contextRef="#ctx0" brushRef="#br0" timeOffset="205886.629">25822 9968 696 0,'0'0'1154'16,"0"0"-819"-16,0 0-161 0,0 0 17 15,0 0 35-15,0 0-43 0,0 0-16 16,25 43-49-16,-25-30-42 0,0 1-41 16,0 0-16-16,0-1-19 0,0 1-9 15,0-3-7-15,-4 0-51 0,4-2-48 16,-4-1-39-16,4 0-99 0,-4-3-135 15,1-1-147-15,1-3-181 0,-4-1-402 0</inkml:trace>
  <inkml:trace contextRef="#ctx0" brushRef="#br0" timeOffset="206257.4741">25822 9905 352 0,'0'0'1592'15,"0"0"-1157"-15,0 0-125 16,0 0-120-16,0 0-91 0,0 0-22 15,0 0 6-15,39-17 26 0,-30 22 12 16,-7 1-13-16,6 1-3 0,-2 2-51 16,2 2 18-16,-1 2-9 0,-3-1-59 15,2 1 59-15,2 1-51 0,-4-2-12 16,-1-1-1-16,1 0-1 0,-2 0-11 16,0-3 13-16,0-1-1 0,2-2 0 15,-2-1-2-15,0-1-22 0,2-3-3 16,-4 0-16-16,6 0-1 0,-6 0 45 15,0-6 45-15,2-1 5 0,-2-1-50 16,3-2-26-16,1-1-3 0,-2 2 10 16,0 2 19-16,0 2 29 15,4 2-7-15,-6 2-10 0,0 1 17 16,0 0-6-16,0 2-23 0,0 3-60 16,0 4 60-16,0-1 18 0,0 4-18 15,2 0-1-15,-2 0-62 0,4 0-146 16,0-2 15-16,0 1-68 0,-3-3-105 15,3 1-75-15,4-3-178 0,-4 2-406 0</inkml:trace>
  <inkml:trace contextRef="#ctx0" brushRef="#br0" timeOffset="206682.2813">26078 10058 408 0,'0'0'1023'15,"0"0"56"-15,0 0-737 0,0 0-34 16,0 0-107-16,0 0-87 0,0 0-38 15,0 0 3-15,0 0-12 0,-39 26-26 16,39-20-13-16,-2 1-25 16,2-3-3-16,0-1-25 0,0-1-13 15,0-1-6-15,2-1 3 0,2 0 41 16,2 0 16-16,3 0 19 0,-3-2-1 16,2-1-5-16,2 0-29 0,1 1-15 15,-3 1-23-15,0 1 7 0,3 1 29 16,-5 6 2-16,2 2 48 0,2 6 18 15,-3 3 22-15,-1 2 10 0,0 6-23 16,0 2-18-16,-2 1-32 0,-1 3-24 16,-3 0 2-16,6 1 9 0,-6 7 24 15,0 4-35 1,-6 7 17-16,6-6-16 0,-7-9 17 0,1-11-18 0,2-8 0 16,0 2 0-16,-4-1 2 15,-3 2 13-15,1-6-16 0,-2-2 1 16,3-3-1-16,3-5 15 0,-8-4 1 15,3 0-16-15,1-8-62 0,4-5-48 16,-3-3-85-16,3-5-61 0,2-4-58 16,-4-3-64-16,8-1 5 0,0-3-57 15,0 1-106-15,0 5 21 0,8-14-185 0</inkml:trace>
  <inkml:trace contextRef="#ctx0" brushRef="#br0" timeOffset="207019.9951">26271 9648 183 0,'0'0'1729'0,"0"0"-1447"16,0 0-139-16,0 0 2 15,0 0 4-15,39-8 57 0,-27 16-23 0,5 2-10 16,-3 7-52-16,3 3-19 0,-1 4-19 16,3 7-45-16,-1 5 3 0,-3 13 25 15,1 10 26-15,-9 4-17 0,-1-1-15 16,0-3-22-16,-6-9-19 0,0-12-19 16,0-6-17-16,0-8 17 0,0-2 0 15,0 4 0-15,-4 4-1 0,-4 3-1 16,3-1-42-16,-7-4-32 15,2-2-50-15,2-2-96 0,-3-4-116 0,1-5-296 16,-1 0-639-16</inkml:trace>
  <inkml:trace contextRef="#ctx0" brushRef="#br0" timeOffset="305836.6772">19529 8652 189 0,'0'0'104'0,"0"0"73"0,0 0-177 16,0 0 537-16,0 0-269 0,0 0 2 15,-38 13-13-15,32-12-46 0,2-1-30 16,-4 0-22-16,2 0-17 0,3 0-3 16,-1 0 9-16,0 0-6 0,2 0-21 15,-2 0-5-15,4 0-8 0,0 0-6 16,0 0-16-16,0 0-44 0,0-1-42 15,0 1-13-15,0 0-19 0,0 0-16 16,0 0-9-16,2 0-7 0,-2 0 23 16,0 0 6-16,0 0 3 0,2 0 3 15,0 0 10-15,2 0 19 0,-2 0 25 16,3 1-13-16,1 0-12 0,2-1 0 16,0 2 0-16,-1-2 0 0,3 1 0 15,2 1 0-15,-3-2-3 0,3 2-10 16,0 0 13-16,1-1 0 0,-1 2 13 15,1-2-10-15,3 1 13 0,-1-1-13 16,1 0 23-16,1-1-4 0,-1 0-6 16,1 0 6-16,1 0-19 15,-1-1 16-15,1 0-3 0,-3-1 3 16,3 0-6-16,-3 0-13 0,3 1-2 16,-5 1 0-16,3-2 1 0,-3 2 1 15,1-2-1-15,1 2 0 0,-3 0 1 16,3 0 2-16,-1 0-2 0,1 0-1 15,-1 0 1-15,2 0 1 0,-3 0 1 16,5 0 1 0,-3 0-3-16,3 0-2 31,-1 0 0-31,-2 0 2 0,3 0 0 0,-1 0 0 0,1 0 0 0,-1 0-1 0,3 0 1 0,-1 0 1 16,2 0 28-16,3 0 51 15,-3 0-58-15,2 0 22 0,0 0-44 0,-1 0 3 16,3 0 1-16,-4 0-4 0,2-1 0 15,1 0-1-15,1 1 2 0,-2-1 0 16,0-1 1-16,1 2 0 0,1-2 30 16,-2 1-32-16,0 0 0 0,5 1-16 15,-5-2 14-15,2 2 2 0,0 0-12 16,2 0 11-16,-2 0-23 0,3 2 22 16,-1 0-21-16,0 0 23 0,2 0 0 15,2-1 0-15,-4 1 0 0,2-2 0 31,2 2-3-31,-2-2 3 0,2 0 1 0,-2 0-1 0,2 0 1 0,2 0 1 16,-2-2 1-16,0 1-1 0,2 0 19 16,-2 0-21-16,0-2 0 0,0 2 0 15,-2-1-3-15,0 0 2 16,2 1 1-16,-2-1 0 0,1 1-2 16,-1 0 2-16,0 1 0 0,0-2 0 15,-2 1 4-15,2 1 15 16,0-1-17-16,0 1 20 0,-2-2-22 0,2 2 0 15,0 0-13-15,-2-1 13 0,1 1-1 16,1-3 1-16,0 2 0 0,0-2 2 16,0 1 0-16,0-1 11 0,2 0 12 15,0 1-10-15,-6-4-15 0,6 2 0 16,-4 1 2-16,2-1 20 16,0-1 10-16,-1 1-10 0,1-1-19 15,-2 1 16-15,2 0-3 0,-2 0-14 0,4 0 0 16,-6 1 10-16,4 2-11 0,0-2 14 15,-2 1-12-15,2 1 10 16,-1 0-10-16,-1 1-1 0,0-2 10 16,2 2 1-16,-2 0 3 0,0 0-16 15,2 0 1-15,-4 0 11 0,3 0-11 16,-1 0 12-16,2 0-11 0,-2-1 17 16,0 0 6-16,0 0-12 0,0-1-10 15,2 1 0-15,-3 0-3 0,1 0 0 16,0 1-12-16,0-1 10 0,0 1 1 15,-2 0-1-15,0 0-1 16,3 0 2-16,-5 0 0 0,-2 1-12 0,-1 0 12 16,1 1-1-16,-2 1 1 0,-5-2-2 15,3 0 3-15,-3 2 0 0,3-1 32 16,-9 2-20-16,2-3 26 16,-1 0-36-16,-3 1 0 0,0-1 1 0,-2 0-2 15,-4 0-1-15,2-1-1 16,-2 0 1-16,0 0 28 0,0 0 23 15,0 0 12-15,-2 0-28 0,0 0 80 16,-4 0-56-16,0 0-40 0,1-1-19 16,-5-1-11-16,-2 0 8 0,4 1 3 15,-7 0 0-15,1-1-9 0,-1 0 9 16,-3 2-28-16,3 0-19 0,-10 0-3 16,1 1 13-16,-1 2-10 0,-2 1 35 15,0 1 10 1,-2 1-1-16,0 1-10 0,-4 0 0 0,-4 2 10 0,-7 0 0 15,-9 2-25-15,1 0 12 16,3-1 15-16,3-1 1 0,5-4 15 16,-1 0-13-16,-3 1 13 0,0-1-11 15,-1 1-4-15,-1-1-13 0,1 1 11 16,-2 0 2-16,-3 1 0 0,5 0 20 16,-5 0-19-16,-1 1 2 0,2 1 19 15,-5 0 1-15,1 1-23 0,0-1-22 16,-1 1 22-16,1 0 14 0,0-3-12 15,-2 1 23-15,0 0-23 0,1-1 0 16,-1 0 17-16,0 0-16 0,2 0 22 16,-5-3-4-16,5 2-8 0,0-2-1 15,-4 2 9-15,2-2-21 0,3 0-1 16,-3 0-27-16,2 0 26 0,0-2 2 16,1 0 0-16,1-2 18 0,0 0-18 15,-1 0 0-15,3 0 6 0,0 0-6 16,-3 0-13-16,1 0-8 0,1 0 18 15,-3 0-25-15,2 2 27 0,0 1-35 16,-1 3 36-16,3-1 60 16,-2 1-59-16,-1 0-2 0,5 1 0 15,-3 1-1-15,3-2 3 0,1 0-1 16,3 1 1-16,-1-2 2 0,5 0 12 16,1 0-15-16,6-2-3 0,6 1-18 15,5-2 21-15,1 1 1 0,-2 1 24 16,-4 0-25-16,0-1 2 0,1 0-2 15,5 0 13-15,4-2-1 0,-1 0 4 16,7 1 5-16,3-2 14 0,4 0 2 16,4 0-37-16,0 0-3 0,0 0-97 15,0 0-72-15,0 0-58 0,4 0 3 16,6 0 100-16,1-3 98 0,5 0 29 16,5-1 0-16,0 1 4 0,3-3-1 15,1 1 0-15,4-1 0 0,2 2-3 16,6 0 1-1,5 0-1-15,11 0 0 0,1 0 1 0,-2 0 2 16,-3 1 13-16,-5 2-13 0,3-4 10 16,1 1-11-16,3 0 11 0,-3 1-10 15,4-1 10-15,3 0 28 0,-1 0-38 16,4 0 10-16,-6 0 0 0,4-1 44 16,3 1 12-16,-5 1-51 0,2-1-18 15,2 0-13-15,2-1 12 0,-4 2 0 16,3 0-1-16,-1 0 1 0,-2 1-1 15,2-1 2-15,2 0 14 0,-4 1-12 16,4 1 12-16,-1 0-14 16,-3 1 0-16,0 0 0 0,2 0 1 15,0 0 27-15,-3 0-28 0,1 1-3 16,0 1 2-16,-6-1 1 16,5 0 3-16,-1-1 22 0,0 0 0 0,0 0-24 15,3 0 12-15,-1-1-11 0,0-2 17 16,0-1 3-16,0 0 6 0,-1-2-27 15,-1 1 43-15,0-2-9 0,-2 1-13 16,3 3-21-16,-5-2 24 0,-3 3-25 16,1-2 1-16,-3 2-1 0,-1 2-1 15,-5-2 1-15,-4 2 0 0,-8 0-2 16,-8 0-1-16,1 0 0 0,1 0 1 16,0 0-1-16,1 2-19 0,-3-1 7 15,-1 1 13-15,-7 1-11 0,-1-3 11 16,-2 2-17-16,-5-1 0 0,3-1 19 15,-6 0 10-15,0 0 59 0,0 0 48 16,0 0 26-16,-6 0-22 0,-3 0 80 16,-1 0-158-16,-2-2-43 15,-3 1-18-15,-2-1-10 0,-5 1-12 16,-1 0 9-16,-2 1 0 16,-2 0-6-16,-2 0 34 0,-2 1-19 0,-8 0 7 15,-8 1 15-15,-5 1 2 0,0 1-1 16,-3-1-1-16,3 1-1 0,6 0-36 15,-5 2 12-15,1-3 9 0,-3 1 14 16,-1 0 2-16,0 2 15 0,0-2-14 16,-4 0 13-16,-1 0-14 0,1 1-12 15,-2-1 12-15,0 0 3 0,-2-1-1 16,2 1-2-16,-2-2 0 0,-2 1-1 16,-2 1-1-16,2-1-23 0,0 1 6 15,0-1 17-15,-2 1 0 16,4 2-13-16,-4-2 12 0,3 2 3 15,-1 0 0-15,0-1-1 0,2-2 1 16,0 2-25-16,0-2 0 0,0 0 25 16,2-1 1-16,-2 0 0 15,5 2 0 1,-1-1-1-16,0-1-35 0,2 1 35 0,2-1 3 0,1 0 18 0,3-1 2 16,1 3-21-16,3-4-4 0,1 0 18 15,5-2 6-15,5-1 12 0,8-1-31 16,7 4 0-16,1-3 16 0,-2 1-4 15,-3 0 1-15,1-1-4 0,0 1-11 16,5-2 15 0,5 1-14-16,1 0 12 0,8 2-14 0,-3-1 0 0,5 0-12 15,2 2-29-15,0 0-42 0,0 0-51 16,0 0-55-16,2-2-50 0,5 2 52 16,-3 0 130-16,8 0 44 15,1-1 0-15,3 1 13 0,1 0 0 0,5 0-2 16,-1 0 2-16,2 0 1 15,4 0 2-15,0 0-1 0,4 0 2 16,0 0-3-16,8 0-1 0,8 1 1 16,5 2-1-16,2 0 2 0,-1-2 1 15,-5 2 9-15,-1 0-12 16,1-2 0-16,0-1 12 0,3 0 23 0,-1 0-12 16,3-1-22-16,-3-5 8 0,2 1-9 15,3 2-2-15,-1-2 1 0,4 0 1 16,-2 1 21-16,0 1-8 15,1-3-13-15,-1 2 2 0,2 0 17 16,-2 1 0-16,2-1-7 0,2 1-9 16,-2-1-3-16,1 1 2 0,1-1-1 15,0 1 27-15,-2-1-6 0,2 2-9 16,-2-4-12-16,0 3 2 0,2-2 29 16,2-1 12-16,-2 1-6 0,2-1-35 15,-2 2 19-15,1 0-22 0,-1-3 3 16,-2 1 10-16,0 1 2 0,0 0-11 15,-2-1 8-15,4 1 13 0,-7 1-25 16,1 2 0-16,-2-1 2 0,-1-1 0 16,-7 2-1-1,1-1 1-15,-3 0 7 0,-7 3-9 0,-8-2-1 0,-5 2-1 16,-3 0-23-16,2 0 23 16,5 0 1-16,-1 0-2 0,-4 0-6 0,-2 0 7 15,-1 0 2-15,-6 1-16 0,-3 0 15 16,1-1 0-16,-8 1-2 15,0 0 3-15,0 0 0 0,-2-1 28 16,0 2 26-16,0-2 21 0,0 0 7 16,0 0-80-16,-2 0 104 0,2 0-6 15,-2 0-43-15,0 0-57 0,-4 1-78 16,2-1-68-16,-2 2-74 0,3-2-80 16,1 1-190-16,-4 0-328 0,-4-1-1224 0,53-5 1768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22:15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23861 8376 821 0,'0'0'345'0,"0"0"-124"0,0 0-126 16,-35-11-85-16,21 9-7 0,3 0-3 15,-1 0 78-15,2 1 123 0,3 1 40 16,-3-1-27-16,2 1-56 0,2 0-35 16,0 0-7-16,3 0-19 0,-1 0 0 15,0 0 12-15,0 0 10 0,4 0-14 16,0 0-12-16,0 0-29 47,0 0-32-47,0 1-32 0,0-1-14 0,0 3-21 0,2 1 35 0,4 0 6 0,1-1 42 0,1 2-48 0,4 1 13 0,3 0 22 15,5 0-23-15,5-2 17 16,-2 1 0-16,8 0-7 0,2-1 16 16,10 0-37-16,7 0 1 0,4-1 0 15,-3-2 0-15,-3-1 14 0,-7 0 44 16,5 0-9-16,-5-3-10 31,2 2-3-31,-3-3 12 0,-5 0 48 0,-6 0-45 0,-7 1-18 0,-1 0-10 0,0 0-6 16,5 0-17-16,1-1-2 0,-6 1-2 15,-4 2-11-15,-1-2 13 0,-8 2 0 16,-4 0 0-16,-1 0-3 16,-1 1-12-16,-2 0 15 0,0 0 0 15,0 0-21-15,0 0-70 16,0-1-104-1,0 0-179-15,4-1-349 0,0-7-948 0</inkml:trace>
  <inkml:trace contextRef="#ctx0" brushRef="#br0" timeOffset="12514.9596">8679 11307 117 0,'0'0'144'15,"0"0"-102"-15,0 0 561 0,0 0-296 16,0 0-151-16,0 0 13 0,0 0 49 16,0 0-4-16,0 0-29 0,0 2-36 15,0-1-22-15,0 0-37 0,0-1-38 16,0 0-7-16,0 1-26 0,0-1-18 15,0 0-1-15,2 0 0 0,-2 0 0 16,0 0 11-16,0 0 21 0,0 0 4 16,0 0 5-16,0 0 5 15,0 0-8-15,0 0-15 0,0 0-21 16,4 0-1-16,-4 0 2 0,4 0 13 16,0 0 0-16,-1 0 13 0,1 2 0 15,2-1 6-15,2 0-6 0,-4 0 0 16,5 0-19-16,-1 0-10 0,-4 1-20 15,4-1 17-15,1 0-12 0,-1 1 15 16,4-1 19-16,-2-1-16 0,-3 2-1 16,5-2 23-16,1 0-21 0,-1 0-4 15,4 1-25-15,-7-1-1 16,9 1 8-16,-3 0 17 0,5 0-27 0,-5 2 6 16,5-2 19-16,-3 4-1 15,4 0 4-15,4-1 4 0,-1 2 18 16,-3 2-19-16,4-3 13 0,4 2 4 15,-4 2-4-15,5-1 6 0,3 2-3 16,-2-2 7-16,1 1 0 0,1-1 12 16,10 0 2-16,-10-1-39 15,4-1 2-15,0 0 16 0,-6-1-16 0,2-1 22 16,3 0-21-16,-1-1 12 0,-4-2 0 16,0 1-4-16,2 0 20 0,-4 0-6 15,0-2-10-15,0 1 15 0,-3 0-27 16,-1 0 21-16,2-1-24 0,-6 1 15 15,-3 1-3-15,-1-2-11 0,1 1 0 16,-7-1-2-16,1 1 13 0,-2 0-10 16,-7 0 10-16,5 0-1 0,-8-1 1 15,4 1 0-15,-4-1 18 0,0 1 36 16,0-1 50-16,0 1 21 0,0-1 0 16,-4 0-9-16,4 0-29 15,0 0-97-15,0 0-3 0,-4-2-30 16,4 1-45-16,0-1-63 0,0 1-161 15,8-2-273-15,-4 1-175 16,0-1-572-16,-12 16 238 0</inkml:trace>
  <inkml:trace contextRef="#ctx0" brushRef="#br0" timeOffset="171811.3341">15809 9340 871 0,'0'0'801'16,"0"0"-434"-16,0 0-124 0,0 0-98 15,0 0-61-15,-43-1 7 0,35 2 9 16,-1 1-4-16,-1 3-28 0,0-1 22 15,2 2-87-15,1 1 23 0,-3 0 12 16,4 0-3 0,0-1 7-16,0 2-4 0,3-1-38 0,1 5-22 15,0 1 22-15,2 2 19 0,0 2-19 0,2 1 0 16,5 3 38-16,3 2 33 16,2 1-55-16,1 1 16 0,3-2-30 15,-1-1-2-15,3-2-12 16,-1-2 12-16,3-5 3 0,-1-4-1 0,2-2-2 15,1-4 3-15,1-3 7 0,-2-4 41 16,2-6 22-16,-1-3 92 0,-3-6-44 16,2-4-21-16,-3-1-2 15,-3-3-7-15,-1 0-41 0,-4-1 29 0,-5-1 2 16,1 1-22-16,-6-1-12 0,-4 0-25 16,-3 1 12-16,-9 1-34 15,1 3-9-15,-5 4-41 0,-1 5 3 16,0 4-6-16,-1 4-15 0,-5 5 21 15,8 2 35-15,-3 2-4 0,5 5 13 16,0 2-42-16,-1 4-15 0,5 1-24 16,1 4-49-16,0 3-63 0,5 2-58 15,-1 4-89-15,2 0-104 0,4-7-205 16,0 12-537-16</inkml:trace>
  <inkml:trace contextRef="#ctx0" brushRef="#br0" timeOffset="172634.5906">15793 9699 1509 0,'0'0'565'0,"0"0"-299"0,0 0-69 0,0 0-52 16,0 0-13 0,0 0-132-16,0 0-9 0,-35 52 9 15,20-21 35-15,-7 12 13 0,-1 8 20 0,0 3 2 0,2-8 7 16,7-11-70-16,8-12-7 0,-2-4-29 16,3 3-39-16,-3 0-25 0,2-1-45 15,2-3-78-15,0-7-26 0,2-5 21 16,2-4 23-16,0-2 39 15,4-6 49-15,2-6 19 0,2-4 71 16,0-4-3-16,3-2-9 0,1-2 19 16,-1 1 11-16,1-1 2 0,2 3 22 15,-1 1 47-15,1 2 48 0,-1 3-23 16,1 3 30-16,-1 3 57 0,1 6-44 16,0 3-44-16,-1 1 60 0,1 8 8 15,-1 7-61-15,3 3 0 0,-1 11-39 16,3 10 9-16,-3 10 4 0,1-5-10 15,-7-8-60 1,1-10-4-16,-2-9-23 0,0 4-121 0,1 0-43 0,1 1-45 16,-2-4-40-16,-2-3-46 0,-1-3-23 15,-3-5 38-15,-2-4 59 0,0-3 26 16,-4-1 61-16,-1-2-254 16,-7-5 196-16,-2-3 215 0,-3 0 362 0,0-3 85 15,-1-1-170-15,1-4 48 0,-3 1-22 16,5 1-34-16,1 0-25 0,3 5-18 15,1 3 3-15,0 5 86 16,2 3-8-16,1 2-135 0,-5 11-172 16,-1 11-6-16,-1 13-20 0,-7 16 26 15,3 5 1-15,3-2 12 0,3-5-13 16,4-8-48-16,2-8-47 0,3-9-33 16,-1-8-25-16,2-4-66 0,0-3 20 15,2-2 37 1,-2-2-32-16,2-6 71 0,0-3-36 0,4-10-13 0,2-4 149 15,-4-6 20-15,1-4-43 0,5-3 1 16,0-2 19-16,-4 0 26 16,4 1 45-16,1 2 24 0,1 1 12 15,2 3 13-15,-1 5 3 0,1 5 43 0,1 6-56 16,-1 5-10-16,0 3 104 16,-1 7 54-16,5 7-71 0,-1 5-26 15,-1 5-52-15,1 3-54 0,-1 3-29 16,-1 2-1-16,1 2-105 0,0 0-112 15,1 2-191-15,-3-10-243 0,3 11-781 0</inkml:trace>
  <inkml:trace contextRef="#ctx0" brushRef="#br0" timeOffset="173860.1364">18871 9258 1638 0,'0'0'672'0,"0"0"-314"0,0 0-142 15,0 0-91-15,-22-39-3 16,14 31 12-16,3-1-29 0,-3 2 13 15,-2 2-7-15,2 0 15 0,1 1-3 16,-5 3-35-16,2 1-78 0,3 0-10 16,-7 5-35-16,2 4-3 0,1 3-21 15,-1 4 14-15,2 4 1 0,1 5 16 16,5 2 28-16,4 9 25 0,2 9-23 16,9 5 17-16,3-4-7 0,2-10-12 15,-5-14-29-15,3-9-5 0,1 0-36 16,7-3-6-1,1-1 45-15,4-7 31 0,-2-2 2 0,0-8 0 0,-1-5 45 16,-3-5-6-16,-2-4 16 0,-1-1 0 16,-5-2-13-16,-3-2 3 0,-2 4-2 15,-4-2-14-15,-4 2 6 0,0 3-37 16,-12 2-66-16,2 1-41 0,-9 3-83 16,1 2-176-16,-1 5-144 0,0 4-121 15,1 3-88-15,5 1 97 16,-3 13-1-16</inkml:trace>
  <inkml:trace contextRef="#ctx0" brushRef="#br0" timeOffset="174176.5047">18828 9549 1038 0,'0'0'1097'0,"0"0"-812"16,0 0-285-16,0 0-49 0,0 0-146 16,0 0 195-16,0 0 230 0,11 47 2 15,-7-24-58-15,-2 9-36 0,2 9-83 16,-2 7-20-16,0-2 36 0,2-9-59 15,-4-11-12-15,0-7-35 0,2 2-112 16,0 0-75-16,0-1-43 0,2-4-81 16,-4-5-15-16,2-4 46 0,-2-3 41 15,0-3 7-15,-4-2-261 0</inkml:trace>
  <inkml:trace contextRef="#ctx0" brushRef="#br0" timeOffset="174640.5991">18805 9858 772 0,'0'0'586'0,"0"0"-241"0,0 0-186 16,0 0-68-16,0 0 6 0,0 0 14 15,3-36 5 17,-3 34 23-32,0 1 0 0,0 1-19 0,-1 1-14 0,-3 4-106 0,-2 3 0 0,-4 6-48 15,0 3 22-15,-1 6 24 0,-3 3 2 16,-3 5 3-16,-1 0 26 0,-1 2 23 16,2 2 2-16,1 0 4 0,1-6 19 15,1-1-77-15,2-5-33 0,5-3-70 16,1-8-64-16,4-1-95 0,0-5-120 15,2-3-122-15,0-3-147 0,2-5-122 0</inkml:trace>
  <inkml:trace contextRef="#ctx0" brushRef="#br0" timeOffset="174940.1446">18793 9861 85 0,'0'0'417'0,"0"0"147"16,0 0-375-16,0 0-150 0,0 0 59 15,0 0 32-15,0 0-46 0,0 0 17 16,0 0 49-16,0 0 48 0,37 47 12 16,-26-30-22-1,1 2-17-15,4 3-64 0,-1 2-43 0,1-1-38 0,-1 2-3 16,3-2-23-16,-3-1-2 0,2-2 1 15,-1 0-49-15,1-3-69 0,-3-1-43 16,-2-2-42-16,-1-2-48 0,-1-1-47 16,-4-2-30-16,-2-3-19 0,-2-1-141 15,-4 3-98-15</inkml:trace>
  <inkml:trace contextRef="#ctx0" brushRef="#br0" timeOffset="175159.6778">18640 10321 1322 0,'0'0'595'0,"0"0"-371"16,0 0-224-16,0 0-159 0,0 0 59 16,0 0 100-16,0 0 113 0,44 16 59 15,-22-15 16-15,3-1-52 0,2 0-62 16,4 0-58-16,-2-1-15 0,0 0-1 15,-2 0-84-15,1 1-81 16,-5 0-120-16,-2 0-104 0,-5 2-77 16,-3 0-134-16,-3 5 7 0</inkml:trace>
  <inkml:trace contextRef="#ctx0" brushRef="#br0" timeOffset="175604.7613">18779 10346 665 0,'0'0'1140'0,"0"0"-579"16,0 0-474-16,0 0-87 0,0 0 0 15,0 0 132-15,16 46 26 0,-10-25-9 16,-2 3-60-16,-1 2-57 0,-1 0-6 16,2 0-26-16,0-2-12 0,2-1-65 15,-2-5-61-15,0-1-49 0,2-3-81 16,-1-5-72-16,1-4-63 0,-2-5-23 16,2-1 2-16,-2-7 196 0,0-4 52 15,0-3 9-15,-3-2 37 0,1-2 130 16,0-1 121-16,0 0 202 0,0 1-1 15,0 0 63-15,0 5 54 0,0 0-172 16,0 6-95-16,-2 3 45 0,0 4-1 16,0 1-25-16,0 0-18 15,0 6 1-15,2 2-146 0,2 5 59 16,-2 3 28-16,4 5-36 0,-1 1-53 16,1 1-26-16,0-1-92 0,2 0-84 15,1-1-161-15,1-3-115 0,0-4-369 16</inkml:trace>
  <inkml:trace contextRef="#ctx0" brushRef="#br0" timeOffset="175880.4698">19347 10181 1451 0,'0'0'1485'0,"0"0"-1088"0,0 0-397 15,0 0-76-15,0 0-168 0,0 0-48 16,0 0 169-16,0 0-106 0,0 0-286 15,45-26-644-15</inkml:trace>
  <inkml:trace contextRef="#ctx0" brushRef="#br0" timeOffset="176008.0438">19650 10137 775 0,'0'0'1819'0,"0"0"-1510"16,0 0-309-16,0 0-154 0,0 0-59 15,0 0-234-15,0 0-271 0,0 0-427 0</inkml:trace>
  <inkml:trace contextRef="#ctx0" brushRef="#br0" timeOffset="176159.691">19870 10103 1456 0,'0'0'1593'16,"0"0"-1290"-16,0 0-265 0,0 0-36 15,0 0 2-15,0 0-4 0,0 0-131 16,45 18-61-16,-37-18-174 0,0-2-388 16,3-9-1062-16</inkml:trace>
  <inkml:trace contextRef="#ctx0" brushRef="#br0" timeOffset="176695.4263">20525 9325 623 0,'0'0'625'0,"0"0"-175"0,0 0-122 15,0 0-1 1,0 0-91-16,0 0-107 0,0 0-46 0,0 0 11 0,0 0 31 15,-42-22-58-15,32 29-44 0,0 3-21 16,1 2 17-16,1 5 61 0,0 3 25 16,2 4 0-16,3 2 0 0,3 2 9 15,0 3-22-15,5-2 30 0,5-5-71 16,6-2-4-16,1-6-46 0,6-7 24 16,1-4-12-16,3-5 12 0,6-4 13 15,-6-6-22-15,4-6-4 0,0-5 4 16,-4-3-3-16,-2-3 5 0,0-3 1 15,-9 1-7-15,-3 2-9 0,-5 0 15 16,-2 3 1-16,-6 0-19 16,-6 1-9-16,-6 2-119 0,-3 3-81 15,-6 2-135-15,-3 5-125 0,5 5-275 16,-8 6-656-16</inkml:trace>
  <inkml:trace contextRef="#ctx0" brushRef="#br0" timeOffset="176974.5584">20516 9620 1691 0,'0'0'681'0,"0"0"-290"0,0 0-227 0,0 0-71 15,0 0-93-15,0 0 1 16,-41 49-1-16,31-23 32 0,-1 7 26 16,-3 10-1-16,1 8 13 0,1-4 4 15,2-10-1-15,5-12-67 0,3-7-6 16,0 0-70-16,2 0-102 0,0-1-81 16,0-6-127-16,4-5-126 0,3-6-186 15,-3-3 27-15,6-14 59 0</inkml:trace>
  <inkml:trace contextRef="#ctx0" brushRef="#br0" timeOffset="177227.9779">20539 9668 254 0,'0'0'108'0,"0"0"-49"15,0 0 211-15,0 0-113 0,0 0-1 16,0 0-6-16,4 45 78 0,-2-32 62 15,4 0 12-15,3 3-24 0,1 1-41 16,4 1-28 0,-1 3-44-16,3 0-60 0,1 1-15 0,-1 0-54 0,1-1-35 15,1-1-1-15,-3 0-36 0,1-1-44 16,-3-2-39-16,-1-1-80 0,1-3-115 16,-5-2-104-16,2-1-95 0,-4-4-100 15,-3-2-130-15</inkml:trace>
  <inkml:trace contextRef="#ctx0" brushRef="#br0" timeOffset="177915.9844">20316 10113 157 0,'0'0'626'0,"0"0"763"0,0 0-1053 15,0 0-191-15,0 0-145 0,0 0-64 16,0 0 64-16,0 0 45 0,0 0 68 16,0 0-23-16,49-5 16 0,-30 5 22 15,2 0-13-15,3 3 0 0,1 1-29 16,4-1-51-16,2 2-6 0,0-2-29 15,0-1-19-15,0-1-35 0,0 0-103 16,-2-1-76-16,-2 0-121 16,-6 0-121-16,-3 0-162 0,-1 1-549 0</inkml:trace>
  <inkml:trace contextRef="#ctx0" brushRef="#br0" timeOffset="178383.7363">20460 10271 1315 0,'0'0'1287'0,"0"0"-978"16,0 0-178-16,0 0-131 0,0 0-17 15,0 0 17-15,0 0 61 0,0 0 32 16,0 0 25-16,0 0-116 0,5 50 94 16,-1-25-14-16,2 5 10 0,-2 4 6 15,0-7-53-15,2 5-30 16,-1-4-15-16,1 0-40 0,0-4-55 0,0-4-76 16,4-5-58-16,-7-5-60 0,5-4-101 15,2-6 38-15,-2-4 131 0,-1-9 46 16,1-4-147-16,-2-5-108 15,2-1 6-15,-4-5-45 0</inkml:trace>
  <inkml:trace contextRef="#ctx0" brushRef="#br0" timeOffset="178538.0782">20601 10379 149 0,'0'0'626'0,"4"-51"-115"0,-2 27-91 15,-2 4-76-15,0 5-120 0,2 4-43 16,-2 7 52-16,0 4 27 0,0 0-20 16,0 6-7-1,-2 5-24-15,2 4-123 0,0 7-39 0,0 6-12 0,0 4 31 16,0 2 3-16,0-1-9 0,0-1-60 15,2-3-7-15,0-3-74 0,4-4-89 16,-1-3-61-16,3-2-97 0,2-4-141 16,-4-5-311-16,3-2-526 0</inkml:trace>
  <inkml:trace contextRef="#ctx0" brushRef="#br0" timeOffset="186602.504">15531 8554 734 0,'0'0'322'0,"0"0"206"0,0 0-122 16,0 0-127-16,0 0-24 0,0 0-23 15,0 0-32-15,0 0-53 0,0 0-35 16,-25-7-7-16,21 7-16 0,2 1-19 16,1 0-16-16,1 1-12 0,-4 0 8 15,2-1 4-15,0 3-16 0,0 1-38 16,0 2-47-16,0 5-1 0,2 4 28 15,0 7 20-15,0 10 22 0,2-2 3 16,6 4-21-16,-1-1-4 0,3-5-12 16,2 2-10-16,1-5 0 0,1-5 0 15,-3-7-48-15,1-4 0 0,0-5 29 16,-1-3 19-16,-1-2 22 0,2-7 51 16,-1-4 26-16,-5-1 5 15,2-2-16-15,-4-2-21 0,0 1 5 0,-4 0 1 16,0 0-17-16,0 0-27 31,-8 3-7-31,0 1 0 0,2 2-4 0,-1 1 4 0,1 3 0 0,0 3 22 16,4 1 13-16,0 1-35 0,0 0-9 15,2 0-67-15,0 0-82 0,0 0-51 16,2 1 5-16,2 1 95 0,2-1 81 16,1 2 24-16,1-3 1 0,4 0 3 15,-2 0 18-15,1 0 11 0,1-4-3 16,-1 1-14-16,-3-1-10 0,0 0 1 15,-4 2 10-15,2 1-11 0,-4-1-1 16,0 2-1-16,-2 0-3 0,0 0 1 16,0 1 1-16,0 2-34 0,0 2-22 15,0 2 57-15,0 5 121 0,0 2 13 16,0 2-48-16,0 1-54 16,0 0-23-16,1-1-9 0,3-4-19 0,0 0-22 15,4-5-29-15,-4-3 16 16,4-2 9-1,-1-2 45-15,1-2 10 0,2-2 28 0,-1-7-9 0,1-1 15 16,-2-1-28-16,0-1-16 0,-4-1-54 16,-1 2-3-16,1 1 6 0,-4 1 12 15,0 0 12-15,0 4 27 0,0 0 15 16,0 3 5-16,0 0 28 0,0 4 12 16,0 0 1-16,0 2-61 0,0 4-26 15,0 1-162-15,0 4 121 0,0 3 67 16,2 2 38-16,0 4-15 15,0-2-23-15,4-2-3 0,-2 1-13 16,4-7-19-16,-3-1-39 16,5-4 20-16,0-2 3 0,-3-3 51 0,3-5 9 15,0-4 46-15,0-4-1 0,-1-4-47 16,1-2-7-16,-2-2-55 0,-3-2-6 16,1-1 10-16,-2 1 3 0,-2-1 9 15,0 1 0-15,-2 0 14 0,0 1 22 16,0 2 0-16,0 1-52 0,0 4 43 15,0 3 12-15,0 5 16 0,0 5 64 16,0 2 39-16,0 5-119 0,0 7 74 16,0 5-74-16,0 6 128 0,0 3-41 15,2 11-1-15,2-5-28 0,0 2-11 16,2-1-46-16,1-9-1 0,5-1-28 16,-4-6-55-16,3-5-10 0,1-6 20 15,0-5 37-15,-1-2 36 0,3-9 47 16,-3-6 20-16,-1-4 4 15,2-5-17-15,-3-1-35 16,-1-3-16-16,-2 1 23 0,-4-2-1 0,-2 0-12 16,0 0-13-16,0-1-54 0,-2 2-16 15,-2 0 6-15,2 4 19 0,0 3 16 16,2 6 29-16,0 7 4 0,0 6 88 16,0 3 10-16,0 7-102 0,0 8-6 15,0 10 6-15,0 13 137 0,0 10-48 16,4 6-32-16,2-3-25 0,-2-10-32 15,2-10 0-15,-3-8-15 0,3-6-87 16,-2 1-41-16,2 1 22 0,2-1-49 16,-2-4 20-16,-3-4-21 15,-1-4 26-15,-2-1 13 0,0-2 28 0,-2-3 69 16,-3 0-37-16,-5 0-200 16,-2-3-235-16,1 2-125 0,-13-3-79 0</inkml:trace>
  <inkml:trace contextRef="#ctx0" brushRef="#br0" timeOffset="186762.415">15814 8758 1831 0,'0'0'687'0,"0"0"-301"0,0 0-228 15,0 0-158-15,0 0-10 0,0 0 10 16,0 0 150-16,51-11 22 0,-28 4-22 31,4 0-11-31,4 1-60 0,2 0-52 0,-2 1-27 0,2 2-3 0,-2 1-9 16,0 2-42-16,0 0-91 0,-2 3-123 15,0 1-132-15,-7 0-359 0,5 1-1254 0</inkml:trace>
  <inkml:trace contextRef="#ctx0" brushRef="#br0" timeOffset="188436.6505">19130 8735 965 0,'0'0'1032'15,"0"0"-546"-15,0 0-247 0,0 0-239 16,0 0-58-16,0 0 58 0,0 0 0 15,0 0 113-15,0 0 12 0,39 40 4 16,-33-25-17-16,3 2-13 16,1 2-32-16,-2-1 6 0,0 0-51 15,-3-3-9-15,1 2-10 0,-2-5 10 16,-2 0 0-16,-2-4 6 0,0 1 9 16,0-2 42-16,-6-4 41 0,0-1-25 15,-3 0-86-15,-1-2-38 0,-2-4-44 16,1-4-105-16,-3-4-65 0,-1-5-39 15,-1-3-128-15,1-6 82 0,3-2 16 16,0 0-102-16,9-2 244 0,-1 3 179 16,4 3 169-16,0 6 59 0,6-1 3 15,-1 5-40-15,1 3-41 16,2 0-50-16,-2 2 7 0,1 3-30 0,1 1 7 16,2 1-19-16,0 2-23 15,-1 0 25-15,3 0 4 0,0 1-3 0,5 1-14 16,0-1-15-16,1 1-17 0,1 0-9 15,-3 0-13-15,-1 0 13 16,-1-1-10-16,-1 1 13 0,-3-2 7 16,-2 0 25-16,0 1 16 0,-5-1 6 15,1 0-13-15,-4 2 1 0,0 0-4 16,0 0 48-16,0 0 56 0,0 0 28 16,-2 1-7-16,0 2-16 0,1-1-70 15,-1 2-93-15,-2 2-6 0,0 2-118 16,2 7 64-16,2-1 60 0,0 3 4 15,0 0-4-15,6 0-29 0,0 0-34 16,1-4 0 0,5-3-9-16,-2-2-1 0,3-2-21 0,-1-5-7 0,-1-1-20 15,5-5-28-15,-6-5 66 0,3-4 25 16,-3-2-37-16,2-4-34 0,-7 1 23 16,3 1 62-16,-4 3 44 0,0 0 13 15,0 4 23-15,-2 5 25 0,-2 1 9 16,0 4 33-16,0 1 34 15,0 1 7-15,2 6-144 0,-2 3 15 16,2 1 17-16,-1 6 133 0,5-1-86 16,-6 0-50-16,4-4-29 0,2 0-25 15,2-4-58-15,-2-4-24 0,3-1 37 16,-1-3 31-16,2-4 39 0,1-3 0 16,-1-3 0-16,2-4 0 0,-7 0 0 15,3 1-51-15,-2 1 23 0,-2 5 15 16,0 2-6-1,0 2-13-15,-2 3 19 0,1 1 10 0,1 5 3 16,0 2 45-16,2 2 3 0,0 0-4 0,2 2-22 16,-3-1-22-16,1-3-27 15,2-2-69-15,2-4-19 0,-1-2 0 16,3-8-1-16,0-4 36 16,1-8-45-16,1-2-114 0,-1-3-23 0,-5 0 74 15,-2-1 51-15,0 2 50 0,-4 0 9 16,-2 0-101-16,0 0-127 0,-6 1-196 15,4 3 88-15,-4 3 391 0,2 4 23 16,2 7 287-16,0 3 212 0,-4 4 256 16,3 9-185-16,-1 5-386 0,0 7-35 15,4 5 40-15,0 5 7 0,0 6-14 16,4-2-14-16,2-2-38 0,1 1-47 16,3-9-64-16,4 2-19 0,3-5-48 15,-2-6-15-15,5-7-4 0,-1-4-6 16,1-4 45-16,-3-2 28 0,0-6 18 15,1-3-15-15,-5-3-3 0,-1-1 0 16,-4-1 10-16,-4 0 21 0,-4-1 1 16,0 1 5-16,-4 1-37 15,-2-1 0-15,0 2 0 0,-2 5 35 16,-1 1 0-16,3 3 50 0,0 3 60 16,0 1-20-16,-1 7-74 0,3 2-51 15,0 4-63-15,4 4 63 0,0 1 19 16,2 1 12-16,4-1-31 0,3-3-24 15,3-2-1-15,0-3 3 0,3-2-3 16,2-3-16-16,1-5-3 0,1-1-44 16,3-1-73-16,-5-5-71 0,1-2 9 15,-3-2-82-15,-3-2-166 0,-7 4-178 16,-3-8-498-16</inkml:trace>
  <inkml:trace contextRef="#ctx0" brushRef="#br0" timeOffset="188712.1145">18907 8501 3014 0,'0'0'422'0,"0"0"-422"16,0 0-319-16,0 0 146 0,43-1-23 16,-29-1-218-16,7-1-685 0</inkml:trace>
  <inkml:trace contextRef="#ctx0" brushRef="#br0" timeOffset="193256.3996">15394 10991 274 0,'0'0'1744'0,"0"0"-1336"0,0 0-195 16,0 0-58-16,0 0-30 0,0 0 4 15,0 0-5-15,0 0-2 0,0 0-8 16,-10 0-12-16,10 0-1 0,0 0 1 15,0 0 14-15,0 0-9 0,0 0-7 16,0 0-14-16,0 0-17 0,0 0-13 16,0 0-7-16,0 0-2 0,0 0-13 15,0 0 13-15,0 0-10 0,0 0-3 16,0 0-6-16,0 0 3 0,0 0-7 16,0 0 1-16,0 0-7 0,0 0 4 15,0 0 3-15,0 0-1 0,0 0-2 16,2 0 5-16,2 0 1 0,-2-2-9 15,-2 2-17-15,2 0-2 0,0 0-13 16,0 0-8-16,2 0 21 0,-1 0 18 16,7 0-15-16,0 0-1 0,0 0 0 15,5 2 20-15,3-1-1 16,1 3-5-16,4-1-1 0,2 1 4 16,2 0-16-16,8 1 12 0,8-1-12 15,7 0 15-15,1 0 1 0,-5-2-16 16,-1 1 15-16,-6-2-3 0,-6-1 1 15,-4 1-14-15,-8 0 10 0,0 0-10 16,2-1 0-16,5 0 1 0,-1 0 0 16,-2 2 9-16,-6-2 7 0,-1 0-17 15,-3 0 1-15,-5 0-1 0,-2 0 0 16,-4 0 10-16,-2 0 10 0,-2 0 20 16,0 0 28-16,-2 0 31 0,-2 0 2 15,-2 0-103-15,-2-2-91 0,-2 0-128 16,1 1-60-16,3 0-131 0,0-2-198 15,2 3-355-15,4-3-853 0</inkml:trace>
  <inkml:trace contextRef="#ctx0" brushRef="#br0" timeOffset="197403.5923">16559 14444 157 0,'0'0'772'0,"0"0"-88"16,0 0-320-16,0 0-98 0,0 0-43 16,0 0-29-16,0 0-46 0,0 0 0 15,0 0-10-15,-10-24-27 0,10 25-15 16,0 1-29-16,0-2-26 0,0 2-41 15,0 1-26-15,0 2-28 0,2 2 54 16,2 6 48-16,1 4 41 0,1 3-4 16,-2 4-18-16,4 2-36 0,-4 2 4 15,2 0-9-15,-2 1-4 0,-1-2-11 16,1-3-10-16,0-2-2 16,2-2-1-16,-4-4 2 0,0-2-2 15,0-3 2-15,0-4-1 0,0-3-1 16,0-1-17-16,-2-3 3 0,0 0 16 15,0 0 0-15,0 0-3 16,2 0 0-16,-2 0-16 0,0 0-3 0,1 0-23 16,1 0-5-16,2 0 34 0,2 0 16 15,2 0 16-15,2 0-4 0,-1 0 1 16,5 0-11-16,1 0-1 0,3 3 0 16,1-2 1-16,6 3 0 15,-1-1 11-15,1 2-13 16,4 0 0-1,0 2 25-15,2-1-8 0,2 1-17 0,0-1 0 0,2-1 4 0,0 1-3 16,3-3 1-16,-1 2 0 0,-2-2 1 16,0-1-3-16,-6 1 0 0,2-3 0 15,0 1 0-15,-2-1 1 0,-2 0 2 16,0 0 0-16,-2 0 10 0,-1 0-12 16,-3 0 2-16,-3 0 10 0,-3-1-12 15,1-1 2-15,-5 1 10 0,-3-1-10 16,-2 1 13-16,-2-2 6 0,-2 2 0 15,-1-2 31-15,-1 2 35 0,0-1 48 16,0-4-51-16,-1-4 36 0,-5-7-34 47,0-5-84-47,0-7-3 0,0-3-15 0,0-2 12 0,1-1-19 0,-1 0 6 0,4 0-33 16,0 2 45-16,2 3-11 0,0 3-1 0,0 4-12 15,2 3-31-15,2 5 3 0,2 2-33 0,-3 2-87 16,3 3-96-16,4 3-203 0,-4 3-169 15,2 1 31-15,1 3-736 0</inkml:trace>
  <inkml:trace contextRef="#ctx0" brushRef="#br0" timeOffset="198425.5242">17925 14420 143 0,'0'0'1631'0,"0"0"-998"15,0 0-304-15,0 0-146 0,0 0-86 16,0 0-20-16,0 0 6 15,0 0 22-15,0 0-16 0,0 0-35 0,0 8-54 16,0-6-24-16,0 2 24 0,4 3 0 16,0 4 95-16,3 3 13 0,-5 4 6 15,4 3-38-15,-2 3-23 16,0 1-28-16,2 1 4 0,-4 1 11 16,1 0-18-16,-1 2-9 0,0-3-11 31,0-1-1-31,0-3 1 0,-2-3-2 0,2-4 0 0,-2-2 3 0,2-1 16 15,-2-3-18-15,0-2-1 0,0-2 1 16,0-1 2-16,4-3-3 0,-4 1-1 16,0-2-18-16,0 0 1 15,0 0 18-15,0-2 2 32,0 1 13-32,0 0 7 0,0 0 6 0,0 1 27 0,0 0-15 0,2-2-8 0,-2 2-1 15,0 0-10-15,0 0-3 0,0 0-18 16,0 0-3-16,0 0-9 0,2 0 11 15,-2 0-24-15,0 0-19 0,2 0 3 16,0 0-22-16,2 0 63 16,-1 2 10-16,3-1-7 0,0 0 10 0,4 0-11 15,-2 1 14-15,3 0 2 0,-1-1-16 16,3 0 0-16,1 1 13 0,1-1 13 16,3 0 6-16,1-1-6 0,-1 0-9 15,1 0-6 1,6 0-10-16,-3 0 15 0,3 0 1 0,0 0 3 0,2 0-7 15,0 0 1-15,2-1 3 0,0 1-1 16,2-1-15-16,-2-1 16 0,2 1-1 16,0 0-14-16,-1-1-1 0,1 0 12 31,-2 1-15-31,-2-1 0 0,0 2 0 0,-2-2 0 0,0 1 0 16,-7 1-1-16,3-1 0 0,-4 1 1 15,-3-1 0-15,0 0 1 0,-3 0-1 0,-1 1 1 16,-2 0 0-16,-3 0-1 15,-1-1 2-15,0 1 1 0,-4 0 22 16,0 0 15-16,0 0 22 0,0 0 24 16,0 0 25-16,0 0 15 0,0 0-80 15,0 0 24-15,-2 0 16 0,2 0 8 16,-2 0 7-16,0-2-50 0,0-1-6 16,-5-4-45-1,-1-2-88-15,0-3 15 0,-1-1 24 0,3-1 9 16,-2-3-2-16,4 2 17 0,0-1-8 0,2 1-22 15,2 0 3-15,0 1 3 16,2-1-13-16,4 3 1 0,2 0 9 31,1 2-59-31,1 3-249 0,4 1-335 0,-5 3-319 0,5 3-437 0</inkml:trace>
  <inkml:trace contextRef="#ctx0" brushRef="#br0" timeOffset="201857.4703">16165 11748 26 0,'0'0'20'0,"0"0"38"0,0 0 118 15,0 0 555-15,0 0-301 0,0 0-167 16,0 0-71-16,0 0-33 0,0 0 6 16,-2-10 7-16,2 10 15 0,-2 0-6 15,2 0-17-15,0 0-23 0,0 0-29 16,0 0-26-16,0 0-22 0,0 0-42 15,0 0-22-15,0 0-22 0,0 0-13 16,0 0 16-16,2 0-7 0,-2 2-6 16,2-1 32-16,2 2 16 0,4 0 41 15,0 2-2-15,3 3 11 0,1 1-8 16,1 4 5-16,1 3 16 0,-1 1-15 16,3 3 2-16,-1 1-3 0,-1 1-16 15,4 1-6-15,-1 1-9 16,0 1-29-16,3 1 22 0,1 10 37 0,6 9-7 15,4 12 4-15,4 5 0 16,-4 0-24-16,0 1 5 0,-4 0-9 16,4 5 3-16,-4 0-15 0,1-1-16 15,-1-1 10-15,-2-2-13 0,0 0 0 16,-2-1-1-16,2 1-1 0,-3-1 2 16,-3-2 2-16,2-1 1 0,-1-4 12 15,-3-5 4-15,1-3-19 0,-3-4-3 16,1-3 3-16,-1-6 10 0,-3-7-10 15,-4-7 0-15,1-1-2 0,3 2 1 16,-2 2-20-16,1 1-1 0,1-3 10 16,-2-4 0-16,-1-3-1 15,-1-1 10-15,-2-5-15 0,-2-2-1 16,-2-4-3-16,-2-2-6 0,0-1-9 16,0 0-26-16,-2 0-60 15,-2 0 23-15,-2 0-149 0,-2 0-263 0,1-1-261 16,-7-6-706-16</inkml:trace>
  <inkml:trace contextRef="#ctx0" brushRef="#br0" timeOffset="202283.4479">16902 13486 1079 0,'0'0'1625'0,"0"0"-1304"0,0 0-148 15,0 0-138-15,0 0-22 16,0 0-13-16,0 0 57 0,0 0-25 16,0 0-32-16,0 0-41 0,2 41 41 15,3-25 14-15,3 3 24 16,0 1-7-16,5 0-30 0,-1 2 80 0,0 0-79 15,-1 0-1-15,1-3 3 16,-2 1 24-16,-1-5-5 0,-1 0 5 16,0-4 26-16,-2-2-23 0,-1-3-12 0,-3-4-17 15,0-2-2-15,0 0-3 0,-2-2 1 16,2-4 2-16,0-4 65 16,0-5 142-16,0-4-27 0,2-7-74 31,-2-4-56-31,0-2-37 0,0-2-13 0,2 3-15 15,-1 1-10-15,1 1 0 0,4 4-12 0,0 1-1 0,1-1-57 16,1 0-109-16,4 2-341 0,-5 5-495 16,3-2-870-16</inkml:trace>
  <inkml:trace contextRef="#ctx0" brushRef="#br0" timeOffset="204369.0014">19033 11598 333 0,'0'0'19'16,"0"0"356"-16,0 0 290 0,0 0-291 16,0 0-166-16,0 0-33 0,0 0-23 15,0 0-10-15,0 0 17 0,2-22-1 16,-2 22-30-16,-2 2-48 15,2 0-38-15,-2 1-14 0,2-1-28 16,-2 1-16-16,0 2 16 0,1 5 4 16,-5 2-4-16,0 5-1 0,0 6 1 15,0 2 1-15,-5 12 2 0,1 15 1 16,-7 18 8-16,-1 10 11 0,1 10-4 16,-3 2-6-16,-1 0-10 15,-4 5 10-15,0 0-13 0,1-4 3 0,1-7 55 16,6-9 79-16,-1-4-16 0,5-7-51 15,3-1-19-15,2-4-51 0,2-4-13 16,4-6-25-16,-1-12-19 16,3-9-20-16,0-9-6 0,0-4 13 0,0 2 16 15,0-2 16-15,0 2 17 16,0-7 21-16,0-5 35 0,0-3-3 16,-2-2 4-16,2-2-36 0,0 0-39 15,0 0-95-15,0-1-27 0,0-1-74 16,0-1-133-16,-4 1-451 0,-2-8-633 0</inkml:trace>
  <inkml:trace contextRef="#ctx0" brushRef="#br0" timeOffset="204779.1023">18549 13195 1505 0,'0'0'695'0,"0"0"-385"16,0 0-303-16,0 0-7 15,0 0-117-15,0 0 14 0,0 0 41 16,0 0 27-16,0 0-4 0,0 0 39 16,11 13 65-16,-3-6 15 0,0 3-2 15,2 2 26-15,-5 2 2 0,5 3 17 16,0-1-24-16,0 3-5 0,-1 0-37 15,1 0 4-15,0 0-13 0,-1 0-45 16,1-2-1-16,2-1-2 0,-3 0 0 16,1-3 0-16,-2-2-12 0,3-1-4 15,-3-3 3-15,0-4 1 0,2-3 12 16,-3-1 16 0,3-6 36-16,2-6 28 0,-1-4-7 0,3-5-35 15,1-6 1-15,3-4-7 0,1 0-32 16,1 1 0-16,-1 1-4 0,0 4-21 15,3 3-23-15,-3 4-61 0,2 6-147 32,-7 3-299-32,3 8-540 0</inkml:trace>
  <inkml:trace contextRef="#ctx0" brushRef="#br0" timeOffset="269612.2965">18849 7552 171 0,'0'0'212'16,"0"0"-212"-16,0 0 84 0,0 0 106 16,0 0 256-16,0 0-189 0,0 0-48 15,0 0-24-15,16-38-39 16,-16 32 10-16,0-1 16 0,2 2-1 15,-2-2-22-15,0 3-23 0,0-2-30 16,-2 2-31-16,2-1-4 0,-2 0 13 16,0 2 25-16,0-1 16 0,0 2 0 15,-2-2-13-15,2 1-23 0,-4-1-12 16,2 0-16-16,-1 1-1 0,1 0-8 16,-2-1-5-16,-2 1-18 0,2-1-6 15,-1 1-10-15,-3 0-1 0,0-1 20 16,2 1-6-16,-1 0-13 0,-1 1 10 15,0-2 6-15,1 3 3 0,-1-1-11 16,0 0-10-16,-1 2 14 0,1 0-15 16,-2 0 0-16,1 0-13 0,-3 0 4 15,3 4 9-15,-3-1 19 0,0 1 3 16,1 2-10-16,1-3-8 16,1 1 14-1,-3 1-15-15,2 0-3 0,1 0-1 0,-3 0-11 0,3 2-4 16,-1-2 4-16,2 4 11 0,-1-3 1 15,1 2 25-15,-2 1 0 0,1-1 3 16,-1 3 6-16,2-1-12 0,-1 0-18 16,1 1 14-16,2-1-18 0,1 1-16 15,1-2-9-15,0 1-13 0,2 1-3 16,-2 2 16-16,0 0 13 0,1 1 11 16,1 0-1-16,0 3 0 0,-2 0 2 15,0 1 0-15,2 2 0 0,-1 0 2 16,1 2-2-16,-2-1 0 0,2 0 3 15,-2 2-2-15,2-2 1 16,0 3 17-16,-1-2-1 16,1 2-2-16,0-1 3 0,2 0 3 0,-4-2 9 0,2-2-9 15,2-2-2-15,0 0-17 0,2-2 13 16,-2 1-1-16,2 0-2 0,-1 0-1 16,1-1 4-16,0 2-13 0,0-2 17 15,0 1-18-15,0-1-2 16,0-3 22-16,1 1 18 0,1-1-21 15,0 0-7-15,0-1 10 0,0 0 6 16,2-2 3-16,0 1-3 0,-2 0 6 16,4 0-6-16,-2-1 6 0,1 0-9 15,3 0-22-15,0 2 34 0,0-3-3 16,1 1 0-16,3 0-6 0,-6-3-4 16,3 0 4-16,3 0 15 0,-2 0 6 15,-1-3 6-15,1 2-5 0,2-1 2 16,-3 0-13-16,1 0-17 15,2 0-1-15,-1 0-5 0,1 0 2 16,0-1 0-16,1 0-2 0,1 1-15 16,-3-1 0-16,7 0-1 0,-7 0 3 15,5-1-2-15,0 1 0 0,-3-2-1 16,5 2 2-16,-3-2-1 0,1 1-1 16,1-2 0-16,-5 1-1 0,1-1 1 15,1 2 2-15,-1-2 1 0,1 1-1 16,-1-1 0-16,-1 0 16 0,4 0-15 15,-3 0 12-15,1 0 4 0,-1 0-16 16,1 0 9-16,-3 0 0 0,1 0-10 16,0 0 10-16,-1-1-9 0,3-1 12 15,-1 1-15-15,3-1 0 0,-4-2-2 16,3 0 2-16,-1 2 0 0,1-5 2 16,-1 1 1-16,-1 0 9 0,1-1-9 15,-1-1 0-15,1 1 9 0,-2-1-9 16,-1 1 9-16,-1-3-10 0,0 4 0 15,1 0-1-15,-1-3 2 16,0 1 16-16,-3 0-17 0,3-2 10 16,-2 1-9-16,0 0 15 0,-1-1-15 15,1 1 12-15,-2-2-14 0,2 1 1 16,-3 0 2-16,1 0-1 16,0 0 15-16,0-2-15 0,-2 0 12 0,2 0-3 15,-3 0-9-15,3-1 9 0,-2 2-12 16,2-3 1-16,-4 1 1 0,2-1 17 15,0 0-4-15,0-3-3 0,-3-1-10 16,1 3 1-16,2-5 15 0,-4 2-6 16,0-2 4-16,0-1-15 0,0 0-1 15,0 0 1-15,0 1 2 16,0-2 12-16,0 2-3 0,-4 1-10 16,4 3 10-16,-2-1-10 0,1 2 1 15,-1-1 21-15,-2 1-12 0,0 2 4 31,0-3-4-31,0 3 0 0,-2-2-11 0,0 1 14 0,-1 1 9 0,-1-1-9 16,0 1-3-16,0-1 0 0,1 2 7 16,-1 0 5-16,-2-1-6 0,1 2-15 15,-1-2 15-15,0 3 6 0,-1-1-6 16,-1 0 1-16,0 1-4 0,3 1-12 16,-5-2 12-16,0 2 0 0,3 1-14 15,-3-2 11-15,5 3-9 0,-9-2 9 16,5 2 0-16,1 1 3 0,-5 1 3 15,1-1 4-15,-1 1 2 0,-1 2-12 16,-1 0-9-16,-3 0 12 0,1 3-15 16,-2 0-3-16,-2 0-12 0,-4 3 12 15,0 1-9-15,-2 5 0 16,-4 1-10-16,-4 4-2 0,2 0-30 16,0 1-43-16,0 2-51 0,10-2-85 15,-6 4-203-15,8-6-506 0,-6 7-379 0</inkml:trace>
  <inkml:trace contextRef="#ctx0" brushRef="#br0" timeOffset="278297.6294">1590 12980 893 0,'0'0'141'0,"0"0"928"0,0 0-793 16,0 0-89-16,0 0-16 0,0 0-45 15,0 0-43-15,0 0-83 0,0 0 0 16,-6 10-77-16,6-3 16 0,0 2 36 16,0 1 25-16,0 4 32 0,0 2 17 15,2 3 37-15,2 3-9 0,0 3-22 16,0 3-1-16,2 9-3 0,-1 6-12 16,1-5-11-16,0-2-24 0,-4-6 21 15,0-8-12-15,0 3-13 0,4-1 0 16,-6-1-19-16,2-7-13 0,0-2-16 15,-1-3-61-15,-1-4-38 0,0-1-17 16,0-5-120-16,2-1-33 0,-2 0-73 31,0-1 78-31,0-3 159 0,-3-3-349 0,1 1-143 0</inkml:trace>
  <inkml:trace contextRef="#ctx0" brushRef="#br0" timeOffset="278765.4673">1857 12957 1997 0,'0'0'619'0,"0"0"-317"15,0 0-161-15,0 0-93 0,0 0-6 16,0 0-7-16,0 0-35 0,0 0-83 16,0 0 83-16,0 47 35 0,0-23 13 15,0 5 6-15,0 3 7 0,2 7-16 16,2 9-10-16,0 8 0 0,-2 1-19 16,2-5-15-16,-4-11-1 0,2-14-29 15,0-6-63-15,-2-4-36 16,2 1-29-16,2-1-7 0,-2-1-106 15,0-5 50-15,1-4-140 16,1-4-277-16,0-3-447 0</inkml:trace>
  <inkml:trace contextRef="#ctx0" brushRef="#br0" timeOffset="279362.8104">2069 13234 39 0,'0'0'1791'15,"0"0"-1373"-15,0 0-120 16,0 0-79-16,0 0-33 0,0 0-32 16,0 0-42-16,0 0-77 0,0 0-35 15,0 0-115-15,-14 21 38 0,20-7 77 16,-2 2 33-16,2 4 5 0,1 1 19 16,1 0-28-16,2 0-13 0,0 1-3 15,-1 0-11-15,3-1 1 0,-2-2-1 16,-3-1-2-16,3-5-3 0,-4-3-10 15,-2-6-9-15,0-1-23 0,-1-3 45 16,1-2 0-16,-2-4 138 0,2-6 129 16,2-2 10-16,-4-7-91 0,2-5-107 15,0-3-57-15,5 0-22 0,-7 0-16 16,6 0-28-16,-4 5-38 0,4 1-63 16,-1 4-25-16,3 3 12 15,-2 2-71-15,1 4-85 0,3 3-78 0,-2 3-32 16,1 3-157-16,-3 1-400 0</inkml:trace>
  <inkml:trace contextRef="#ctx0" brushRef="#br0" timeOffset="279695.1596">2408 13300 1228 0,'0'0'1375'0,"0"0"-874"15,0 0-261-15,0 0-78 0,0 0-16 16,0 0-26-16,0 0-23 0,0 0-34 15,-41-7-63-15,37 11-32 0,-2 2-19 16,3 3-9-16,-3 3 13 0,2 1 47 16,2 3 0-16,2 2 2 15,0 0-2-15,4 1-19 0,4 0 0 16,-3-3 7-16,5-1-20 0,4-4-12 0,-3-3-7 16,3-5 10-16,-6-3 25 15,3 0 16-15,-1-4 23 0,-4-4 76 16,1-5 121-16,-1 1 51 0,0-3-72 15,-4-1-78-15,-2 2-50 0,0 0-18 16,0 1-16-16,-2 0-22 0,-4 1-15 16,-1 0-98-16,1 1-101 0,0 2-3 15,6 0-31-15,-2 4-130 0,2 0-93 16,2 2-181-16,0 1-184 0,8 2-373 0</inkml:trace>
  <inkml:trace contextRef="#ctx0" brushRef="#br0" timeOffset="279957.0829">2716 13443 1334 0,'0'0'534'0,"0"0"-152"0,0 0-107 16,0 0-52-16,0 0-34 0,0 0-28 0,0 0-21 16,0 0 29-16,0 0 38 15,0 0 70-15,31 10 71 0,-37-13 12 16,2-2-50-16,-5-5-291 0,-1-1 8 15,-2-2-8-15,-1-3-19 0,5-1-4 16,-8-2-26-16,9 0-16 0,-1 0-18 16,2 0 17-16,4 1-2 0,0 2 6 15,2-1-43-15,6 4-62 0,2 0-104 16,2 2-118-16,7 2-99 0,-5 4-69 16,3 3-153-16,-3 1-470 0</inkml:trace>
  <inkml:trace contextRef="#ctx0" brushRef="#br0" timeOffset="280692.299">3042 12961 783 0,'0'0'1351'0,"0"0"-989"16,0 0-78-16,0 0-66 0,0 0-131 15,0 0-87-15,0 0-128 0,0 0 12 16,-12 50 116-16,12-19 92 0,4 12 17 31,4 12 16-31,-1 6 9 0,1 0-32 0,-2 0-73 0,2-4-10 0,-5-1-17 16,-1-2-2-16,4-5-32 0,-4-10-44 15,0-10-49-15,-2-11-28 0,0-4-11 16,0-1 87-16,-4 0 77 0,2-2 3 16,-4-7-3-16,-3-1-32 15,-1-3-229-15,0-6-406 0,5 0-91 16,-13-12-353-16</inkml:trace>
  <inkml:trace contextRef="#ctx0" brushRef="#br0" timeOffset="281198.4486">2949 13351 1219 0,'0'0'456'0,"0"0"-96"0,31-44-123 16,-14 26-56-16,4 1-52 0,1 2-29 16,-3 3-16-16,2 2-21 0,3 4-63 15,-3 2-2-15,2 4 0 0,-4 0 0 16,-1 2 1-16,-3 1 0 0,-3 1 1 16,-2 1 2-16,1 1 30 0,-7-1 0 15,-2 1 4-15,0 0 40 0,-2 5 88 16,0 1 27-16,-2 3-41 0,0 1-39 15,-2 2-26-15,1 0-12 0,1 0-26 16,0-3-27-16,2 0-20 0,0-3-44 16,4-2-10-16,-1-3 4 15,3-3-17-15,-2-4 1 0,4 0 31 16,-2-3 35-16,5-4 6 0,-7-2 48 16,4-4 32-16,0-1-86 0,-1-2 0 15,-5-1-102-15,4 2 4 0,0 0 2 16,-2 1-5-16,4 4 21 0,-5 0 25 15,3 3 1-15,-2 3-7 0,4 2 16 16,2 2 16-16,-7 0 10 16,5 3 19-16,4 5 3 0,-6 0 42 0,5 2-19 15,-3 2 9-15,2-1-12 16,-3 1 2-16,1-2-6 0,2 0-15 16,-6 0-1-16,2-4 32 0,-4-1-10 15,1-3 4-15,1-1 26 0,-4-1 47 16,0 0 129-16,0 0 123 0,-6-5 68 15,1-2-52-15,-3-2-327 0,-4-5-42 16,3-3-2-16,-5-4-19 0,0-2-38 16,7-4-29-16,-1 2-27 0,4-3-4 15,4 3 3-15,2 3-22 0,4 3-114 16,2 5-167-16,3 1-70 0,-1 5-293 16,7 1-729-16</inkml:trace>
  <inkml:trace contextRef="#ctx0" brushRef="#br0" timeOffset="283318.887">4100 13186 1235 0,'0'0'446'0,"0"0"-299"0,0 0-31 16,11 40 128-16,-1-20-5 0,-6 3-87 15,0 2-29-15,0 1-17 0,1-1-51 16,-1-2-36-16,0-2-19 0,0-5-16 16,0-3 0-16,-2-5 14 0,0-2-2 15,0-5-25-15,-2-1 29 16,2 0 14-16,-2-4 38 0,2-3 38 0,0-3-4 15,-1-5-25-15,1-3-44 16,4-3-17-16,-2 0-22 0,0-1-4 16,0 0 10-16,2 2 13 0,1 0-26 15,1 4-9-15,-2 3-7 0,0 3 9 16,3 3 35-16,-5 4-40 0,4 3 12 16,-2 1 29-16,2 5 45 0,-1 4 80 15,3-1-48-15,-2 6 9 0,3-1-3 16,-5 0-22-16,0 2-45 0,0-4-13 15,-2-1 10-15,4-3-12 0,-7-1-1 16,1-4-4-16,0-3-8 31,-2 0-7-31,2 0-4 0,0-1 23 0,0-6 23 0,0-3-20 0,2-2 118 0,4-4-70 16,-4-2-51 0,0 0-39-16,-1 0-2 0,3 3 6 0,-2 3 6 0,4 2 4 15,-8 3-7-15,2 3-9 16,0 2-23-16,0 2 0 0,0 2-20 15,0 3 84-15,1 5 39 0,5 1 60 16,-4 6 3-16,4 0-13 0,-2 2-28 16,-3 2-38-16,5-1-23 0,-4-1-12 15,0-3-23-15,2-1-93 0,0-1-70 16,3-2-149-16,-3-2-309 0,-2-3-365 16</inkml:trace>
  <inkml:trace contextRef="#ctx0" brushRef="#br0" timeOffset="283672.2498">4563 13233 1759 0,'0'0'994'0,"0"0"-734"16,0 0-189-16,0 0-4 0,9 46 23 16,-7-28 12-16,2 1-16 0,-2-2-39 15,2-2-47-15,0-4-10 0,4-1-29 16,-4-4-8-16,-2-3-14 0,1-3-15 15,5 0-42-15,-4-4 118 0,4-2 3 16,-2-5-3-16,1-1-35 0,1-1-59 16,0 0-2-16,-4-1 22 0,0 3 36 15,1 2 22-15,-1 2 13 0,0 1-19 16,-4 3-10-16,4 3 0 0,0 1 25 16,-2 6 7-16,4 2 122 0,0 5 23 15,1 1-33-15,-1 2-44 16,2 1-52-16,0-3-4 0,-1 0-12 0,5-3 0 15,-2-2-38-15,1-4-26 16,-1-2-32-16,2-4-78 0,-3 0-29 16,3-6-159-16,-2-3-21 0,-1-1-281 15,-3-11-506-15</inkml:trace>
  <inkml:trace contextRef="#ctx0" brushRef="#br0" timeOffset="283895.3709">4871 12983 2365 0,'0'0'708'0,"0"0"-436"16,0 0-272-16,0 0-41 0,0 51 41 15,0-18 61-15,0 10 53 0,0 9 16 16,4 2-32-16,-2-4-72 0,4-11-16 16,-1-12-10-16,-1-8-19 0,4-2-38 15,-2-3-57-15,5 1-48 0,1-1-61 16,-2-7-91-16,1-6 18 0,3-2 24 15,1-12 107-15,-5-3-62 0,2-7-177 16,-1 4-201-16,-3-16-122 0</inkml:trace>
  <inkml:trace contextRef="#ctx0" brushRef="#br0" timeOffset="284089.9846">5084 12871 661 0,'0'0'1439'0,"0"0"-979"16,0 0-209-16,0 0-235 15,0 0 161-15,16 61 95 0,-14-18-53 0,-1 12-89 16,1 4 3-16,0-2-39 0,-2-6-59 16,2-7-35-16,2-1-21 15,-4-7-39-15,4-6-28 0,-4-9-32 16,0-5-55-16,4 1-13 0,-4 0-87 16,0-2-56-16,0-4-148 0,0-5-122 15,0-6-217-15</inkml:trace>
  <inkml:trace contextRef="#ctx0" brushRef="#br0" timeOffset="284259.9476">5009 13229 2739 0,'0'0'663'0,"0"0"-422"16,0 0-241-16,0 0-53 0,0 0 53 16,36-11 26-16,-22 9-14 0,-1 1 4 15,7 0-16-15,-7-1-1 0,7 2-69 16,-3 0-82-16,3 0-90 0,1 0-143 15,0 3-248-15,-7 0 100 0,7 1-531 0</inkml:trace>
  <inkml:trace contextRef="#ctx0" brushRef="#br0" timeOffset="285298.4748">5371 13334 1565 0,'0'0'517'0,"0"0"-216"16,0 0-123-16,0 0-72 0,0 0-28 16,0 0 8-16,0 0 24 0,0 0 8 15,0 0-2-15,0 0-33 0,-8-15-51 16,8 22-20-16,4 2 1 0,0 6 79 15,-4 0-19-15,4 3-38 0,-2 0-35 16,2-1-25-16,-2-5-54 0,5 0-55 16,-7-4-96-16,2-3-118 0,2-2-75 15,0-3-232-15,-4-6-524 0</inkml:trace>
  <inkml:trace contextRef="#ctx0" brushRef="#br0" timeOffset="285444.2647">5371 13165 1679 0,'0'0'600'0,"0"0"-276"0,0 0-324 16,0 0-52-16,0 0-45 0,0 0-3 15,0 0-107-15,0 0-95 16,43-11-14-16,-36 17-130 0,7 3-339 0</inkml:trace>
  <inkml:trace contextRef="#ctx0" brushRef="#br0" timeOffset="285897.2257">5600 13297 1372 0,'0'0'1309'0,"0"0"-974"16,0 0-284-16,0 0-51 16,0 0 0-16,0 0 9 0,9 41 155 15,-5-23-18-15,-4 3-44 0,4 3-48 16,0 3-10-16,-4 0-6 0,2 3 6 15,2 1-15-15,-2-1-29 0,3-1-32 16,-5-4-28-16,6-3 0 0,-4-5 22 16,-2-6 0-16,0-4 24 0,0-5 14 15,0-2 51-15,0 0-10 0,0-5-9 16,0-3-32-16,0-5-13 0,-2-4-98 16,2-6 19-16,-6-2 9 0,6-11 3 15,0 4 26-15,0-3 3 0,6-2 6 16,0 5 19-16,4-3 26 0,1 4 38 15,5 4 26-15,1 3 44 0,-3 6 23 16,1 7-48-16,3 2-42 0,-3 6 0 16,-1 3 7-16,1 0 28 0,1 5 12 15,-6 3-19-15,3 2 4 0,-5 2-17 16,0 0-18-16,-4 3-10 16,1 0 4-16,-5 0-10 0,0 0 13 31,-5 1 24-31,-1 0-9 0,-4-1-22 0,-2-2-12 0,3 0-16 0,-7-3-25 15,5-3-31-15,-7-1-83 0,1-2-159 16,-1-4-246-16,9 0-566 0,-9-10-611 0</inkml:trace>
  <inkml:trace contextRef="#ctx0" brushRef="#br0" timeOffset="286127.0594">5960 13028 1246 0,'0'0'605'0,"0"0"-206"0,0 0-20 16,19 39-10-16,-15-15-42 0,0 4-26 15,-2 5-55-15,4 6-60 0,-6-1-111 16,2-2-12-16,-2 0-34 0,0-7-29 16,4 2-22-16,0-3-37 0,-4-5-42 15,3-6-125-15,-1-4 62 0,2-5-100 16,0-6-154-16,0-2-114 0,4-6-29 15,-2-1-14-15,-4-11-662 0</inkml:trace>
  <inkml:trace contextRef="#ctx0" brushRef="#br0" timeOffset="286296.364">6181 13180 1520 0,'0'0'653'15,"0"0"-175"-15,0 0-86 0,15 47-91 0,-9-26-111 16,-6 3-63-16,0 0-38 15,0-2-42-15,0-3-47 0,0-2-27 16,-6-2-111-16,6-5-107 31,-3-4-113-31,3-2-60 0,-4-4-57 0,0 0-269 0,-4-10-640 0</inkml:trace>
  <inkml:trace contextRef="#ctx0" brushRef="#br0" timeOffset="286417.1479">6152 13028 1600 0,'0'0'468'0,"0"0"-329"0,0 0-139 16,0 0-19-16,44-19-202 0,-36 18-270 0,6 1-287 15</inkml:trace>
  <inkml:trace contextRef="#ctx0" brushRef="#br0" timeOffset="287429.5842">6396 13172 1527 0,'0'0'429'0,"0"0"-198"0,18 37-76 16,-11-20 23-16,3 1-20 0,2 0-52 16,-1-1-32-16,-1 0 35 0,0-2-22 15,-3 0-87-15,1-1-7 0,0-1 7 16,-4 0 38-16,0 1-3 15,-1-2-13-15,-3 1-22 0,0 0-109 16,-3-3-87-16,-5 1-56 0,0-3-3 16,-2-2 90-16,-1 0 64 0,-1-4 17 15,2-2-36-15,-1 0 120 0,7-4 156 16,-2-1 68-16,6 0-17 0,0 0-85 16,0-2-73-16,6 1-7 0,6-2 67 15,-1-1 84-15,-1-2 54 0,5 1-12 16,3-1-101-16,-5-1-33 0,7-3-44 15,-3 1-7-15,-1-1 4 0,-3 0-13 16,-1 1-13-16,-2-1-6 0,-3 1 6 16,1 2 0-16,-2 1 7 0,-4 1 19 15,-2 2 24-15,-2 1 34 16,-8 1 6-16,2 2-49 0,-1 1-57 16,1 3-10-16,-4 0 44 0,5 5-46 15,-1 3-15-15,2 4-38 0,-2 3 16 16,6 2 6-16,0 6-6 0,2-1 9 15,4 0-12-15,4-3-10 0,4-1-9 16,1-4-23-16,3-1-60 0,-3-4-56 16,5 0-33-16,-3-6 18 0,3-1 72 15,-3-2-41-15,3-1 82 0,-3-5-54 16,-1-1-59-16,-1 1-114 0,-1-1-82 16,0 0 32-16,-3 3 162 0,-1 1 199 15,0 3 16-15,-2 0 104 0,-4 0-36 16,3 4 111-16,-1 0-88 0,-4 0 95 15,0 0-21-15,0 0 114 0,0-3-68 16,4-1-11-16,-4 0-62 0,0-1 39 16,4-4-78-16,0-2-76 0,0-3-20 15,5-3 74-15,-1-2 12 0,4-1-12 16,-3-2-26-16,9 2 3 16,-10 0-16-16,7 1-3 0,-1 3 25 15,-3 1-22-15,3 2 19 0,-2 2-45 16,-3 0-12-16,-1 3-16 0,0 1 15 15,-4 2 1-15,-4 0 3 0,0 1 38 16,0 0 63-16,0 2 88 0,-4 1 28 16,0 1-12-16,-4 1-156 0,4 1-52 15,-9 0-28-15,5 1 13 0,2 1-13 16,2-2-9-16,0 2-25 0,4 1-13 16,0 3 16-1,0 0 40-15,8 3 16 0,2 0-28 0,-2-1-7 0,5 1 3 16,3-2-134-16,-5-2 46 0,3-3 44 15,-1-2-10-15,-1-2 4 0,2-1 56 16,-7-3 29-16,-3 1-1 0,4-1-15 16,-8 0 13-16,4 0-35 0,-4 0 38 15,0-1 9-15,-4-2 163 0,0 0-58 16,0-1-89 0,-4-3-25-16,5 0-1 0,-11-5-37 15,6-2 3-15,2-3 16 0,-1-1 18 0,3-5 0 16,0 0 2-16,4-1 1 0,0 3 52 15,4-1 37-15,0 3-47 0,5 3-44 16,-1 1-9-16,4 2-48 0,1 5-44 16,-1-1-79-16,5 2-78 0,3 3-136 15,-7 1-217-15,13 2-675 0</inkml:trace>
  <inkml:trace contextRef="#ctx0" brushRef="#br0" timeOffset="287992.4275">7539 13245 1501 0,'0'0'1488'15,"0"0"-1210"-15,0 0-173 16,0 0-3-16,26 52 3 0,-15-33 43 15,1 1 35-15,-2-2-67 0,1-1-84 16,-1-4-32-16,2-1-13 0,-5-5 13 16,3-2 3-16,2-1 20 0,-5-4-11 15,-1 0-8-15,2-7 11 0,4-3 32 16,-5-5 25-16,3-4-72 0,-2-1-7 16,-1 2-64-16,3 0 18 0,-2 2 34 15,0 5 17-15,1-1-9 16,-1 4 11-16,0 1 1 0,2 1 2 15,1 0-1-15,1 4-1 0,-2 0 1 16,1 2 1-16,-1 0 0 0,-2 6 0 16,3 3 22-16,-3 2 13 0,2 3 46 15,-3 3-3-15,1 2-4 0,-2 3-36 16,-6-1-39-16,4 2-1 0,0-3-2 16,0-1-6-16,-4-2-39 0,3-2-66 15,1-3-78-15,-4-3-166 0,4-3-22 16,-4-5-147-16,0-1-491 0,0-7-527 0</inkml:trace>
  <inkml:trace contextRef="#ctx0" brushRef="#br0" timeOffset="288158.169">7859 12998 2782 0,'0'0'1030'0,"0"0"-780"15,0 0-160-15,0 0-31 0,0 0-59 16,0 0-43-16,0 0 5 0,0 0 4 15,0 0 21-15,0 0-31 16,51-21-151-16,-38 29-115 0,3 3-110 0,-3-2-220 16,10 8-573-16</inkml:trace>
  <inkml:trace contextRef="#ctx0" brushRef="#br0" timeOffset="288329.4193">8202 13356 3123 0,'0'0'674'16,"0"0"-548"-16,0 0-126 0,0 0-44 15,0 0-38 1,-21-38-51-16,21 31-25 0,0 3-84 16,0 2-229-16,0 2-500 0,4 0-229 0</inkml:trace>
  <inkml:trace contextRef="#ctx0" brushRef="#br0" timeOffset="288433.8271">8214 13429 68 0,'0'0'2286'0,"0"0"-1606"0,0 0-278 16,0 0-199-16,0 0-203 0,0 0-48 15,0 0-225-15,0 0-172 0,0 0-210 16,0 0-787-16</inkml:trace>
  <inkml:trace contextRef="#ctx0" brushRef="#br0" timeOffset="305689.3593">2861 14889 437 0,'0'0'1478'15,"0"0"-1014"-15,0 0-164 16,0 0-107-16,0 0-13 0,0 0-36 0,0 0-39 16,0 0-22-16,-40-16-19 15,26 16-64-15,2 2-14 0,-1 2 2 16,-1 0 11-16,1 4 1 0,1-1-19 16,0 2-6-16,1 0 2 0,3 1-8 15,2 0-27-15,-3-1 4 0,5 0 12 16,0 0 39-16,2-1-51 0,2-1 12 15,0 1 7-15,0-3-20 0,2 1-12 16,2-3-17-16,0-1 23 0,5 1 35 16,-3-1 26-16,2-2 12 0,0 0 20 15,1 0 1-15,1 0 2 0,0 0-9 16,1 1-24-16,-5 0 0 0,2 2 0 16,0 0 17-16,-3 1-6 0,-1 1 6 15,0 2 7-15,0-2 13 0,-4 3 12 47,0 2 23-47,0-1 12 0,-4 1-16 0,-2 3-32 0,1-4-38 16,-3 1-33-16,0-2-40 0,2-1-29 0,4-1-36 0,-7-2-39 0,5-2-10 15,0-2-45-15,2 0-128 0,2-4-170 16,2-11-137-16</inkml:trace>
  <inkml:trace contextRef="#ctx0" brushRef="#br0" timeOffset="306526.7845">2999 14659 160 0,'0'0'1714'0,"0"0"-1143"16,0 0-365-16,0 0-161 16,0 0-44-16,-8 38 41 0,4-19 93 15,-2 3 16-15,1 3-20 0,1 8-41 16,0 7-17-16,2-1-9 0,0-4-16 15,2-3-36-15,0-8-12 0,0 4-2 16,2 2-17-16,2-3-9 0,-2-3-1 16,0-4-6-16,0-4-13 0,0-6-35 15,-2 0-26 1,2-7-16-16,-1 0-19 0,-1-3 25 0,0 0 119 0,0 0 38 16,2-3 65-16,2 0-19 0,-4-2-84 15,4-1-45-15,-2 1 13 0,2-1 32 16,2 1 80-16,3-1-35 0,-3 2 3 15,0 1 7-15,4 0 12 16,-2 1 29-16,1-1-17 0,1-1-9 0,3-2-12 16,-5-1 24-16,6 0 13 0,-8 0 19 15,1-2 15-15,-1 0 6 16,0-1-24-16,-2 1-24 0,0 2-25 16,-4 1 4-16,0 1 11 0,0 2 28 15,0 0-6-15,-4 1-56 0,-4 0-43 16,4 2-3-16,0 0 0 0,0 0-22 15,1 0 4-15,3 0-50 0,-6 3-22 16,6 2-22-16,-4 2-40 0,4 2 35 16,-2 1 70-16,2 1 18 0,0-2 1 15,2 0-29-15,2 0-3 0,2-2-6 16,-1 0-3-16,3-1-11 16,2-3-9-16,-4-2-19 0,5-1-39 0,1-1-10 15,-2-5 10-15,1 0 43 16,-1-2 17-16,0 0 36 0,-3 1 39 15,3-1 14-15,-8 5 1 0,4 0-3 16,-4 2 3-16,-2 1 18 0,0 0 75 31,0 2 23-31,0 2-87 0,0 3 32 0,0 3 204 0,-2 1-42 0,2 3-86 16,-4 0-42-16,2-1-20 0,0-4-18 16,2 1-57-16,0-4-16 0,0-4-31 15,0 0-54-15,4-2-22 0,0 0 43 16,2-3 58-16,5-3 22 31,-5-3 54-31,6-1-45 0,1-2-9 0,-3 2-47 0,0-1-7 16,-1 4-7-16,3 4-6 0,-4 1 7 0,-1 2 21 0,1 7 39 15,0 5 23-15,4 3 50 0,-10 4 54 16,3 6-2-16,1 8-24 0,0-3-28 16,-2 3-42-16,0 0-15 0,0-3-16 15,-2 3 0-15,5-1-16 16,-7-5-41-1,2-3-47-15,4-7 40 0,-6-4-56 0,0-5-56 0,4-2-122 16,-4-5-111-16,0-1-200 0,0 0-367 16,0-11 174-16</inkml:trace>
  <inkml:trace contextRef="#ctx0" brushRef="#br0" timeOffset="306832.4608">2795 14984 2126 0,'0'0'537'0,"0"0"-155"15,0 0-103-15,0 0-63 0,0 0-74 16,0 0-54-16,0 0-88 0,0 0-116 16,0 0 75-16,0 0 41 31,31-29 25-31,-13 28-22 0,1 1-3 0,4-2-12 0,5 2-89 0,-3-1-67 0,6 1-149 16,-8-1-259-16,12 1-587 0</inkml:trace>
  <inkml:trace contextRef="#ctx0" brushRef="#br0" timeOffset="307334.3651">3520 14876 218 0,'0'0'2149'16,"0"0"-1633"-16,0 0-237 0,0 0-85 15,0 0-79-15,0 0-67 0,0 0-23 16,0 0-4-16,0 0-21 15,0 0 0-15,18-29 32 0,-11 13 15 0,1-1-31 16,6-1-15-16,-7-2 2 0,3 1 13 16,-2 1-14-16,0 4-2 15,-4 2 1-15,1 3 1 0,-3 0 14 16,-2 6 6-16,0 2 13 0,0 1 0 16,0 1 9-16,0 4-44 0,0 2-26 15,-2 4 26-15,0 3 19 0,-1 4 57 16,1 4-29-16,0 4-19 0,-2 0-3 15,4 3 0-15,0-1 11 0,0 1-11 16,0-3-24-16,0 0-1 16,4-2-35-16,0-5-6 0,-1-2-31 15,1-2-26-15,-2-4-40 0,0-1-27 16,0-2-35-16,2-2-94 0,-4 0-63 16,0-2-121-16,-4 0-58 0,0-1-288 15</inkml:trace>
  <inkml:trace contextRef="#ctx0" brushRef="#br0" timeOffset="307505.472">3507 15093 1342 0,'0'0'1238'0,"0"0"-842"0,0 0-393 15,0 0-3-15,0 0 0 0,0 0 23 16,0 0 159-16,42 4-29 0,-24-4-41 16,-3 0-36-16,5-3-41 0,-1 1-34 15,-4-1-1-15,5 0-15 0,-1-1-99 16,-3 1-93-16,1 0-88 0,-3 2-111 15,-3 0-187-15,-1 1-504 0</inkml:trace>
  <inkml:trace contextRef="#ctx0" brushRef="#br0" timeOffset="308068.9338">2702 15361 1197 0,'0'0'1112'16,"0"0"-757"-16,0 0-85 16,0 0-61-16,0 0-91 0,0 0-58 0,0 0-34 15,0 0-26-15,0 0-29 0,0 0-31 16,12 3 60-16,-4-1 118 0,1 0-45 16,7 2-10-16,-2-3 1 0,3 3 2 15,4 1 1-15,4-1-20 0,3 0 3 16,6 1-3-16,9 0-9 0,11-3-6 15,3 0-4-15,-5-2-3 0,-4-4 3 16,1-2 13-16,-1 0 4 0,1-3-14 16,1 2 9-16,-1-4 1 0,1 1 12 15,2 0 6-15,-7 1-37 0,-1-1 6 16,-3 2 6-16,-4 2-16 16,-12 2-5-16,-7 0 2 0,1 1-14 15,-2 0 1-15,3 2-1 0,-1-2-1 16,-3 3 3-16,-9 0-3 0,1 0-12 15,-6 0-3-15,2 1 15 0,-4 1 3 16,0-1 53-16,-4 2-1 16,0 0-27-16,0 1-28 0,-1 1-37 0,-5 2-106 15,0 1-87-15,4-1-100 0,-5 1-244 16,7-2-633-16,-6 3-758 0</inkml:trace>
  <inkml:trace contextRef="#ctx0" brushRef="#br0" timeOffset="316086.9704">2797 16033 1569 0,'0'0'545'0,"0"0"-211"0,0 0-44 15,0 0-46-15,0 0-29 0,0 0-33 16,0 0-30-16,0 0-38 0,0 0-25 16,-7 0-29-16,7 0-32 0,0 0-28 15,0 0-21-15,0 3-23 0,0 0-7 16,-4 5 20-16,2 2 31 0,0 5 0 15,0 4 2-15,0 5 17 0,-2 8-6 16,0 13-1-16,2 14-9 16,-5 9 10-16,5-1 3 0,-2-2 3 15,0-5-4 1,2-4-13-16,0-1 14 0,-2-5-13 0,2-7 19 0,-2-9-19 16,4-10 1-16,-4-7 11 0,2-5-2 15,-1 1 12-15,-1-1 16 0,2-1 15 16,-2-2 4-16,2-4-18 0,2-2 1 15,-2-2 1-15,2-1 12 0,0 0 16 16,0 0 5-16,0-1 10 0,0 0 3 16,0-1-16-16,0 2-7 0,0-1 7 15,0 0 9-15,0 0-3 0,0 0-16 32,0 1-18-32,0-1-12 0,0 1-1 0,0-1 1 0,0 0-1 0,0 1-2 15,0-1-4-15,0 0-15 0,0 1-12 16,0 0-12-16,0 0-15 0,0 0-13 15,0 0-21-15,2 0-6 16,0 0-7-16,2 0-5 0,2-2 64 16,7 1 15-16,-1-1 3 0,3 0 12 15,7 1-13-15,-3-1 1 0,6 0-1 16,2 0 13-16,2 1-15 0,10-2 1 16,6 1 2-16,9-1 1 0,2 0-1 15,-2-1 0 1,-3 0 0-16,-3 0-2 0,-1-2-1 0,3 1 2 0,1-4-2 15,1-1 3-15,-2 0 0 0,1 0 0 16,-1 1 0-16,-2-2-3 0,1 1 0 16,-1 2 2-16,-5-2 0 0,4 1-1 15,-3 2-1-15,3 2 1 16,-7 1-1 0,3 2-1-16,-10 1-1 0,-4 1-1 0,-10 0-9 0,3 0 12 0,-1 0-1 15,4 1-1-15,4 1 0 0,-4 0-1 16,-3 0 0-16,-3-1 1 0,-1 2 0 15,-7-3 1-15,-1 0 1 16,-2 0-1-16,-3 0 0 0,-1 0 1 16,-4 0 1-16,2 0 15 0,-2 0 27 15,0 0 18-15,0 0 15 0,0 0-58 16,-2-5 13-16,-2-4 18 0,-1-5-49 16,-3-7-61-16,0-9 3 0,-2-13 3 15,7-10 6-15,-1-6-12 0,4 0-56 16,4 3 53-16,3 5 18 0,1 1-1 15,2 2 27-15,-1 1 20 0,3 3 2 16,4 0 1-16,-5 1 19 0,3 6 5 16,-6 8-14-1,-1 5-12-15,3 4-1 0,-4-3-1 0,3-2-1 16,5-1 0-16,-6 3-10 0,-2 4 12 16,1 5 0-16,-3 2 12 0,-4 4 13 15,0 1 21-15,0 3 22 0,-4 1 14 16,-1 2-82-16,-5-1-39 0,0 1-44 15,-7 1 40-15,-1-2 12 0,-1 2 6 16,-2 0 4-16,-9 3 18 0,5-1-22 16,-12 1 10-16,-5 0-10 0,-10 0-9 15,-5-1 20-15,3-1 13 0,0 2 0 16,1-1-27-16,-1 3 6 0,0 0-2 16,-4 1-14-16,4 0 17 0,-5 0 2 15,3 0 16-15,0 1 3 0,-2-2 3 16,4 1 0-16,-6 1 0 0,3 0-3 15,1 0-1-15,0 2-1 0,0 2-13 16,1-1-1-16,3 1 4 0,2 2-1 16,1 0-8-16,5 1 21 0,-1 2-28 15,10-3-31 1,6-1-41 0,10-2-33-16,5 1-14 0,-7 1-115 0,2 5-40 0,7 1-307 0,-4-1-152 15,9 8-580-15</inkml:trace>
  <inkml:trace contextRef="#ctx0" brushRef="#br0" timeOffset="316543.0479">2836 16293 1592 0,'0'0'504'0,"0"0"-255"0,0 0-106 16,0 0-143-16,0 0-17 0,0 0-54 15,0 0 71-15,0 0 16 0,0 0 56 16,45 15 21-16,-34 2 49 15,1 4 3-15,0 3-17 0,-1 2-22 0,-1 0-36 16,0-3-31-16,1 1-20 0,-3-3-17 16,0-6-1-16,-2-3-1 0,1-5-3 15,-7-3 3-15,4-3 2 16,-4-1 52-16,0-3 42 0,0-3 94 0,0-5 57 16,0-5 17-16,2-2-167 0,2-5-97 15,-2 0-9-15,2 0-69 16,0 1-61-16,1 4-15 0,1 1-17 15,-2 2-35-15,2 4-39 0,-2 5-60 16,6 1-111-16,-7 5-121 0,1 0-46 16,2 7 23-16,-2 2 166 0,2 3 12 15</inkml:trace>
  <inkml:trace contextRef="#ctx0" brushRef="#br0" timeOffset="316820.3338">3076 16396 255 0,'0'0'591'16,"0"0"-44"-16,10 40-118 0,-4-31-108 0,-2 0-91 15,2-2-91-15,-3-4-68 0,3-2-9 16,0-1 44-16,2 0 45 0,0-4 22 15,-1-2-29-15,1-1-22 0,2-1-21 16,-4-1-5-16,-3 0-27 16,1-1-31-16,0 0-6 0,0 4 15 15,-4 0 13-15,0 2 22 0,-4 1 12 16,0 0-37-16,0 2-57 0,1 1-44 16,-1 0 12-16,-2 0 17 0,0 4-42 15,2 1 0-15,0 3-21 0,0 1 11 16,4 4 20-16,-1 0 19 0,1 3 28 15,1 2 0-15,3-1-1 0,0 0-1 16,2 1-10 0,2-4-1-16,-2-2-38 0,1-3-60 0,1-1-32 0,0-5-36 15,0-3-11-15,1-3-45 0,-1-7-107 16,6-3-5-16,-7 1-271 0,1-6-659 0</inkml:trace>
  <inkml:trace contextRef="#ctx0" brushRef="#br0" timeOffset="317002.1822">3280 16257 166 0,'0'0'1252'0,"0"0"-667"16,0 0-106-16,0 0-53 16,0 0-58-16,0 0-101 0,0 0-99 15,0 0-159-15,0 0 4 0,0 0 24 16,-4 35-33-16,4-13-4 0,0 2-1 16,0 0-34-16,0-2-47 0,2 0-29 15,2-3-51-15,2-2-45 0,1-2-46 16,-3-3-105-16,6-3-202 0,-6-5-465 15</inkml:trace>
  <inkml:trace contextRef="#ctx0" brushRef="#br0" timeOffset="317337.0969">3419 16346 209 0,'0'0'1486'16,"0"0"-950"-16,0 0-180 0,0 0-108 15,0 0-4-15,0 0-17 0,-3 51-46 16,1-30-13-16,2-1-29 15,-4 0-61-15,4-1-59 0,0-3-19 0,0 0-28 16,0-5-16-16,4-2-7 0,-4-4-37 16,3 1-39-16,1-6-31 0,0 0-15 15,6 0 10-15,-10-4 83 0,8-2 79 16,-1 0 0-16,1 1-47 0,-2 1-7 16,6 1 4-16,-5 3 6 0,-1 0 22 15,2 3 23-15,0 4 58 0,5 3 16 16,-9 2 32-16,4 5 32 0,0 0-33 15,-4 1-6-15,-1 0 6 0,-1-1 41 16,0-1 6-16,-2 0-29 16,0 0-26-16,-4-2-19 0,1-1-20 0,-1-2 4 15,-6-3 13-15,2-2-10 32,6-1-24-32,-11-3-41 0,5-2-137 0,-2-3-171 0,-1-4-297 0,1-1-582 0,2-10-823 15</inkml:trace>
  <inkml:trace contextRef="#ctx0" brushRef="#br0" timeOffset="318122.9414">3737 16304 1706 0,'0'0'380'0,"0"0"-273"0,0 0-71 16,0 0-7-16,0 0 32 0,0 0 49 15,0 0 149-15,0 0-37 0,-39-27-126 16,36 29 13-16,-3 3-77 0,2 2-32 15,2 4-58-15,-2 1 25 0,0 3 33 16,4-1 51-16,0 0-20 0,0-1-31 16,0 0-19-16,4-3-3 15,-4-2 19-15,4-3-17 0,-2-2-25 0,2-3-25 16,0 0-7-16,0-4 41 0,3-3 36 16,1-1 65-16,-4-3-59 0,6-1-6 15,-3-1-38-15,-1 2 12 0,2 2 3 16,-2 3-2-16,0 1-27 0,1 4 4 15,-1 1 46-15,-2 3-2 16,2 4 4-16,4 4 120 0,-9 4 37 16,3 4 0-16,0 2-52 0,-2 3-25 15,0-1-26-15,-2 4-6 0,0-4-26 16,0 1-3-16,0-3-6 0,0-1 2 16,0-3-15-16,-2-4-51 0,0-5-32 15,2-1-44-15,-2-4-94 0,2-3-88 16,0-2-133-16,0-3-243 15,0-13-490-15</inkml:trace>
  <inkml:trace contextRef="#ctx0" brushRef="#br0" timeOffset="318498.1187">3892 16241 411 0,'0'0'1615'16,"0"0"-1188"-16,0 0-298 0,0 39-32 15,0-24 64-15,0 4 19 0,0-2-14 16,4-2-57-16,0-2-68 0,0-3-41 16,-4-4-35-1,4-1-6-15,-2-5-7 0,2 0-22 0,-4-1 6 0,3-6 64 16,1-3 28-16,4-3 91 0,-4-3-119 16,-2-2-119-16,2 1-25 0,-2 0 22 15,-2 1 48-15,2 3 64 16,-2 4 10-16,0 2 16 0,0 3 23 15,0 2 35-15,0 2 32 0,0 3 19 0,0 1-54 16,0 5-69-16,0 3 60 16,0 5-7-16,0 2 2 0,0 4 6 15,0-2-15-15,2 0-30 0,0-1-18 16,1-3-22-16,1-3-7 0,0-2-60 16,2-5-48-16,-2-3-65 0,4-4-109 15,-1-5-61-15,-3-6-46 0,2 0-89 16,2-12-730-16</inkml:trace>
  <inkml:trace contextRef="#ctx0" brushRef="#br0" timeOffset="318720.9269">4104 15937 1664 0,'0'0'1032'0,"0"0"-762"15,0 0-231-15,0 0-7 0,0 0-16 16,0 47 128-16,-2-22 3 0,0 9-7 15,-2 10-20-15,-4 10-6 0,2 1-7 16,2-3-13-16,4-10-31 0,0-13-63 16,0-7 0-16,0-4-44 0,0 2-53 15,0-1-10-15,2-1-48 0,-2-7-52 16,0-4-10-16,2-7-68 0,2 0-192 16,2-10-149-16,-2-3-12 15,2 0 188-15</inkml:trace>
  <inkml:trace contextRef="#ctx0" brushRef="#br0" timeOffset="318928.5025">4185 15954 2258 0,'0'0'738'0,"0"0"-459"16,0 0-235-16,0 0 1 16,-6 47-26-16,2-22 57 0,-5 10 35 15,5 9 6-15,-4 6-6 0,4 1-26 16,0-9-32-16,4-10-50 0,0-13-3 15,0-1-37-15,0-1-17 0,0 1-31 16,0 2-41-16,0-6-26 0,0-6-30 16,0-2-19-16,0-5-68 0,0-1-76 15,-4-3 5-15,4-1-395 0,-9-7-649 0</inkml:trace>
  <inkml:trace contextRef="#ctx0" brushRef="#br0" timeOffset="319122.2728">3950 16238 2531 0,'0'0'489'0,"0"0"-208"0,0 0-122 15,0 0-108-15,0 0-51 0,0 0-92 16,0 0-48-16,0 0 140 0,0 0 108 16,39 2-3-16,-19-5 9 0,-3-1 0 15,6-3-32-15,1 0-41 0,3-1-41 16,-2 1-54-16,4 2-214 0,-12 1-297 15,12 3-912-15</inkml:trace>
  <inkml:trace contextRef="#ctx0" brushRef="#br0" timeOffset="334761.144">5280 16257 1426 0,'0'0'754'0,"0"0"-343"0,0 0-192 15,0 0-90-15,0 0-49 0,0 0 0 16,0 0 19-16,0 0 13 0,0 0-14 16,0 0 7-16,0-1 0 0,0 1-10 15,0 0-29-15,0 0-3 0,0 0 0 16,0 0-10-16,0 0-9 0,0 0-13 15,0 0-28-15,0 0-3 0,0 0-16 16,0 0 13-16,4 0-19 0,0-2-10 16,3 0 32-16,-3 1 24 15,6-2-3-15,-2 2-21 0,-1-2-1 16,3 0 0-16,6 2-1 0,-7-2 2 16,3 2 0-16,1-2-1 0,5 1 1 15,-3 0 1-15,5-1 12 0,1 0 2 16,0 0-12-16,5 0 1 0,-1-2 12 15,4 1-3-15,-4 0-12 0,8-1 1 16,0-1 1 0,-2 0 0-16,6 0 19 0,-4-2-20 0,6 0-2 0,-1 0 0 15,-3 2 0-15,2-1 1 0,-8 1 0 16,10-1 1-16,-6 0 0 0,4 0 14 16,-4 0-14-16,1-1 20 0,1 0 0 15,-8 1 3-15,8-2 0 16,-4 0 0-16,-6 2-7 0,5-1 4 0,-5 0 0 15,0 1-4-15,0 0 13 0,-7 1-15 16,1 2 3-16,-2-2-4 0,-3 2-13 16,-2 1 1-16,-1 0 10 15,-5 2-10-15,-2 1-2 0,0 0 0 16,2 0 2 0,-6 0 12-1,0 0 7-15,0 0 18 0,0 0 10 0,0 0-1 0,0 0-9 0,0 0-15 0,0 1-25 16,0-1-46-16,0 0-100 0,0 0-105 15,0 0-132-15,0 0-238 0,2-1-67 16,1-6-710-16,-8 14 259 0</inkml:trace>
  <inkml:trace contextRef="#ctx0" brushRef="#br0" timeOffset="336860.6489">4280 16314 1144 0,'0'0'723'0,"0"0"-325"16,0 0-87-16,0 0-70 0,0 0-35 16,0 0-11-16,0 0-23 0,0 0-19 15,0 0-20-15,-21 9-23 0,21-9-18 16,-4 2-26-16,4-2-32 0,0 0-21 16,0 0-13-16,0 0-2 0,0 0-38 15,4 0-26-15,-4 0-13 0,3 0-25 16,3 0 104-16,2 0 0 0,0 1 22 15,3 1-6-15,3-1-3 0,-2-1-10 16,5 0 12-16,-1 0 4 0,5 0-6 16,0-1 0-16,4-2-12 15,-1 1 0-15,3 1 1 0,2 1-2 16,0-3 0 0,4 2 0-16,0-2 40 0,4 1-40 0,9-2 19 0,4 0 12 15,1-2 0-15,-3 0-6 47,-5 0 0-47,-6 0 1 0,-4 3 5 0,-6 0 4 0,6 0-22 0,-8 1-1 0,4-1 10 0,0 1-3 0,-4 0-17 0,4 2-2 16,4-2 0-16,-4 2 0 0,-3 0-1 15,-5 0-1-15,2 0 1 0,-3 0-27 16,-1 2-83-16,-4 0-115 0,3 3-78 16,-7 0-245-16,-1-2-462 15,-2 2-752-15</inkml:trace>
  <inkml:trace contextRef="#ctx0" brushRef="#br0" timeOffset="338804.766">6696 15481 797 0,'0'0'632'0,"0"0"-210"16,0 0-110-16,0 0-79 0,0 0-13 15,0 0-14-15,0 0 3 0,0 0-8 16,0 0-32-16,-15-9-29 0,15 9-26 16,0 0-23-16,0 0-25 0,0 2-47 15,0-1-19-15,0 1-34 0,0 1-39 16,0 1-3-16,0 5 0 15,0 3 51-15,0 7 25 0,0 4 32 16,0 10 6-16,0 11-13 0,0 16-9 0,4 7 16 16,0 4-1-16,-4-3-2 15,0-4-7-15,0 1 3 0,0-1-13 16,0-6 1-16,0-2 3 0,-4-6-13 16,4-4 33-16,0-10-36 15,-4-9 0 1,4-7 1-16,0-3-1 0,0-3-35 0,0 3-15 0,0-3-20 0,0-5 1 15,0-5-55-15,0-3-76 0,0-1-52 32,0-5-9-32,0-4 155 0,4-5 39 0,0-6-169 0,-4-4-143 0,4 3-673 15</inkml:trace>
  <inkml:trace contextRef="#ctx0" brushRef="#br0" timeOffset="339530.2265">6667 15531 1676 0,'0'0'458'0,"0"0"-93"0,0 0-100 16,0 0-104-16,0 0-59 0,0 0-6 16,0 0-9-16,0 0-23 0,0 0-64 15,0 0 0-15,-3-5-68 16,6 7-43-16,1 1-37 0,0-1 148 16,2 3 42-16,2-1 25 0,5 1-22 0,-1 0-3 15,5 0 12-15,3 0 10 16,5-2 6-16,0 0 10 0,8-2-4 15,10 0-29-15,7 1-9 0,4-1-22 16,1-1-3-16,-7 1-13 0,-1-1 0 16,-1 0 0-16,6-1 0 0,-5-3 0 15,3 1 2-15,5-3-2 0,-1 1 3 16,0-4 26-16,0-1-28 0,-3-1-1 16,1 0 16-16,-2-2-15 0,1 0-1 15,-5 0-1-15,1 0 1 16,-3 0-3-16,-1 0 0 0,-2 2-9 15,-4 0 11-15,-12 2 0 0,0 3 1 16,-4 0 24-16,4-1-24 0,1 0 0 16,3 0 16-16,-4 0-1 0,-4 1-15 15,-1 2-2-15,-3 1 1 0,-5 2-18 16,-1 1 7-16,-5 0 8 0,-2 0 2 16,-4 0 2-16,0 3 4 0,0 0 34 15,0 4 3-15,0 1 50 0,-4 3-19 16,0 1-25-16,-4 3-6 0,3 2-19 31,1 1-19-31,0 3-3 0,0 2-3 0,0 6-13 16,0 1 15-16,0 10-27 0,4 13 28 0,0 12 12 0,0 7-12 15,0 2-10-15,4-3 10 0,-4-5 13 16,4 1-1-16,-4-3-9 16,4 0-3-16,-4-3-1 0,0-2-11 15,0-3-16 1,0-3-19-16,0-4-29 0,4-11-22 0,-4-7-19 0,0-10-79 15,0-1 27-15,0-2 19 0,0 2-36 16,-4-1-159-16,0-7-192 0,-4-2-610 0</inkml:trace>
  <inkml:trace contextRef="#ctx0" brushRef="#br0" timeOffset="339927.1028">6793 16547 2289 0,'0'0'346'16,"0"0"-346"-16,0 0 0 0,0 0-129 15,0 0 106-15,37 33 23 0,-16-22 55 16,9 3 116-16,14 0 0 0,12 0-85 16,14-1 81-16,-2-2-10 0,-2-3-122 15,-4-1 6-15,4-5 16 0,-2-1-43 16,-2-1-14-16,4-3-2 0,1-6 2 15,-1-2-26-15,-4-3-2 16,2-2-45-16,-6-1 2 0,1-4-92 16,-9 3-84-16,-4-4-98 0,-13 6-293 15,-4-2-753 1</inkml:trace>
  <inkml:trace contextRef="#ctx0" brushRef="#br0" timeOffset="341227.7979">6935 14395 160 0,'0'0'81'32,"17"-35"76"-32,-13 23 71 0,0 7 30 0,0 2 48 0,-4 3-49 0,0 4-166 15,0 5 56-15,0 6 210 0,0 0-75 16,0 4-75-16,0 6-72 0,0 1-12 16,0 3-8-16,0 0-28 0,0-1-29 15,4-1-39-15,0-2-19 16,3-3 13-16,-1-4-13 0,2-5 0 15,4-2 0-15,-3-5 15 0,3-3-14 16,-2-3 33-16,1-2 43 0,5-6 44 16,-7-3-32-16,7-3-10 0,-6-1-37 15,-3-1-4-15,5 4-16 0,-10-3 16 16,2 3 19-16,-4 1 25 0,0 1 0 16,-4 1-10-16,2 1-25 0,-6 2-45 15,0 2 11-15,1 1 27 0,1 2 33 16,-6 1-73-16,8 2-36 31,-3 3-9-31,1 1-18 0,2 1-9 0,0 2-7 0,4-1 16 0,0 0 7 0,4 1-20 16,4-1-3-16,1-2-1 15,3-3-3-15,5-2-38 0,3-1 0 0,1-4-68 16,0-5-69-16,1-1-16 0,-1-2-1 16,-1 0 15-16,-3 0 75 0,-5 0 68 15,1 1 93-15,-5 3 24 0,0 2 42 16,-6 2 134-16,0 2 77 15,-2 2 87-15,0 2 48 0,-2 3 10 16,-4 5-219-16,2 4-113 0,-4 4 1 16,-2 2 28-16,3 3-15 0,-1 0-4 15,0-1-58-15,2-3 33 0,3-4-51 16,3-2-16-16,0-3-25 16,0-4-9-16,0-1-20 0,3-4-6 0,3-1 6 15,2 0 35-15,0-3 35 0,1-2 0 16,3 0 0-16,0 0 0 0,-3 4-38 15,3 1-7-15,-2 1 10 16,-3 7 23-16,1 5 12 0,0 2 6 16,2 5 26-1,-7 4-29-15,1 1 26 0,-4 2 6 0,4-3-35 0,-4 2 12 16,0-5-8-16,0-1-4 0,0-3-70 16,0-6-141-16,-4-1 163 15,0-5-23-15,4-3-80 0,-3-2-126 0,-3 0-289 16,2-4-532-16</inkml:trace>
  <inkml:trace contextRef="#ctx0" brushRef="#br0" timeOffset="341496.5874">6842 14571 1611 0,'0'0'791'15,"0"0"-378"-15,0 0-146 0,0 0-174 16,0 0-93-16,0 0-161 0,0 0 36 16,0 0 125-16,39-5 26 0,-22 4 13 15,10-3-39-15,0 1-4 0,10-3-108 16,10-1-133-16,-7 1-153 0,-7 3-394 15,4-2-604-15</inkml:trace>
  <inkml:trace contextRef="#ctx0" brushRef="#br0" timeOffset="341920.1604">7425 14421 1603 0,'0'0'533'0,"0"0"-125"16,0 0-160-16,0 0-11 0,0 0-67 16,0 0-68-16,0 0-102 0,-29-39 0 15,35 25 45-15,2-1 41 0,3 1 31 16,3 0-19-16,-3 2-6 0,3 2-38 15,2 3-53-15,-7 3-1 0,3 2-4 16,-1 2-11 0,-1 1 15-16,2 4 1 0,-3 2 14 0,-5 3 4 15,0 0 0-15,0 3 10 0,-4 2-26 0,0 2 22 16,-4 1-12-16,0 1-13 16,-5 3-38-16,1-1-28 0,0 2 6 15,-3-3 6-15,5-1 19 0,-2-4 16 16,8-4-28-16,-4-2 22 15,8 0-4-15,0-3-12 0,7-1 27 0,3-1 14 16,3-2 48-16,3 0-17 0,1-2-31 16,0 0-131-16,5 0-111 0,-7 0-288 15,-2 0-681-15</inkml:trace>
  <inkml:trace contextRef="#ctx0" brushRef="#br0" timeOffset="344563.8003">6869 15934 582 0,'0'0'52'0,"0"0"1093"0,0 0-720 15,0 0-60-15,0 0-84 0,0 0-69 16,0 0-8-16,0 0-26 0,0 0-25 16,-25-22-14-16,25 21-7 15,-2-1-16-15,2 2-21 0,0 0-39 0,-4 0-56 16,4 0-15-16,0 1-51 0,0 2-54 16,0 2-40-16,4 3 27 0,-2 5 133 15,5 4 10-15,-3 4 15 16,4 3-3-16,0-2-9 0,-2 2-12 15,1-4-1-15,1-4-3 0,-4-3-23 16,2-3-9-16,-2-4-9 0,0-3-3 16,0-3-7-16,-4 0-26 0,3-1 39 15,1-5 41-15,0-1 95 0,2-3-9 16,2-2-80-16,-1-2-6 0,1 1-50 16,2 0-4-16,-2 0 22 0,1 2 6 15,-1 1 25-15,4 1 1 0,-5 0 1 16,-1 1 15-16,2 1 19 31,0-2 16-31,-2 3 0 0,-6 0 6 0,3 2 6 0,-3 0 7 0,4 1 18 16,-4 1 40-16,0 0 21 0,-5-1-53 15,3 1-55-15,2 1-39 0,-10 1 17 16,6 0 6-16,4 0-25 0,-4 4-47 16,0 2-69-16,4 2-60 0,-4 3 66 15,4 2 66-15,0 3 3 0,4 0 19 16,-4 0 10-16,8 0-7 0,-4-2 0 15,6-2-7-15,-3-2-12 0,1-2-44 16,0-4-32-16,0-2-65 0,1-2-32 16,3-2-20-16,-2-6 28 31,-3-2 9-31,5-4-107 0,-2-4-235 0,-3 1-99 0,-3 2-20 0</inkml:trace>
  <inkml:trace contextRef="#ctx0" brushRef="#br0" timeOffset="344726.9991">7171 15896 603 0,'0'0'470'0,"0"0"-138"16,0 0 9-16,0 0 107 0,0 0-37 15,0 0-60-15,0 0-50 0,0 0-79 16,0 0-107-16,0 0-93 16,-4 1 9-16,0 13-8 0,4 4-20 15,-3 3 9-15,3 1-12 0,0-1-3 16,3-1-22-16,1 0-57 0,0-3-68 16,0-3-73-16,2-2-23 0,2-2-57 15,-1-5-185-15,-3-2-269 0,6-3-71 0</inkml:trace>
  <inkml:trace contextRef="#ctx0" brushRef="#br0" timeOffset="345023.3855">7276 15983 886 0,'0'0'1037'15,"0"0"-515"-15,0 0-81 0,0 0-111 16,0 0-104-16,0 0-80 0,0 0-111 16,0 0-19-1,-18 36-16-15,15-21 70 0,3 0-32 0,-4-2-38 16,4-1-25-16,0 0-13 0,0-4 16 15,4-1-13-15,-1-2-34 0,3-4 5 16,2-1 4-16,0-2 59 0,-2-3 0 16,5-2-1-16,-3 0 2 0,0 1 0 15,1-1-16-15,-5 3-26 0,4 3-12 16,-4 1-6-16,0 2 60 0,2 5 0 16,-3 3 51-16,-3 3 9 0,4 2 17 15,-4 3 11-15,0 1-43 0,0 2-17 16,0 0-28-16,0 0-24 0,0 0-46 15,-4-3-114-15,4 0-49 0,0-6-117 16,-3 2-112-16,3-7-233 0,-4 3-723 0</inkml:trace>
  <inkml:trace contextRef="#ctx0" brushRef="#br0" timeOffset="346320.5614">7088 16444 424 0,'0'0'535'0,"0"0"-265"0,0 0-94 0,0 0-4 15,0 0-6-15,0 0 45 16,0 0 0-16,0 0-39 0,0 0-43 16,0 0-48-16,13-27 38 0,-9 34 7 15,0 3 54-15,4 5-14 0,-4 3-3 16,2-1-55-16,-2 4-34 16,-4 0-27-16,3-1-6 0,-3 0-3 0,0-3-12 15,0-2-14-15,0-1 4 0,-3-3 10 16,3-1-1-16,-4-5 0 0,-2-1-3 15,2-4-22-15,-4 0-22 0,4-6-114 16,-3-2-13-16,1-4-26 0,-2-5-1 16,4-1-61-16,-4-3 5 15,5-2-94-15,1 1 18 0,2 0 38 0,0 1 176 16,2 4 94-16,5 2 38 0,-3 4 69 16,4 2 55-16,2 3-38 0,-3 2 12 15,5 3 3-15,-2 1 3 16,-3 0 29-16,5 2 16 0,-2 1-55 15,-3 0-20-15,5-1-26 0,-2 1-34 16,-2-3-11-16,-1 0-3 0,-1 0 7 16,2 0 9-16,-4-2 45 0,0-1 5 15,-4-1 16-15,4 0 3 16,-4-1-13-16,0 1 1 0,0 1 4 0,0-1-6 16,-4 2-31-16,4 1-41 0,-4 1-37 15,4 0-11-15,-4 4-2 0,0 2-83 16,4 3-69-16,0 2 48 0,0 3 86 31,0 3 30-31,0 1 1 0,4-1 0 0,4-1 17 0,-4-2-17 16,5-3-16-16,-1-2 13 0,-4-5-22 15,4-1-26-15,1-3 17 0,-5-1 21 16,4-5 12-16,2-3 0 0,-3-1-34 16,1-3-31-16,0 1-19 0,-4 1 6 15,2 2 31-15,-3 1 29 0,1 1 7 16,0 4-11-16,-4 0-11 0,0 3-8 15,4 0-6-15,-4 3 48 0,4 4 16 16,-4 1 64-16,2 2-7 0,0 1 9 16,4-1-22-16,-6 3-18 0,3-4-24 15,-3-2-18-15,4-2-3 0,-4-2-25 16,4-2-10-16,0-1-32 0,0-1 41 16,-2-5 29-16,6-2 63 15,-4-3 13-15,3-2-44 0,1-2-32 0,-2 0-105 16,-2 0-6-16,3-1 48 0,1 0 21 15,-2-2 20-15,2 1 21 16,0 0 0-16,-1-1 1 0,3 2 40 16,-2-1 27-16,0 3 6 0,-5 0 3 15,3 0 6-15,-2 1-6 0,4 1-16 16,-4 4-19-16,-4 1-23 0,4 3-14 16,-4 3 21-16,0 1 22 0,0 0 6 15,0 1-11-15,0 3-42 0,0 3-25 16,0 1-86-16,0 7 111 0,0 2 22 15,0 3-3-15,2 2 6 0,1 2 16 16,1 0 0-16,0-1-19 0,0 2-3 16,4-5-4-16,-4 0-15 0,5-5 0 31,-5-2-18-31,4-5-4 0,0-1-6 0,-2-3-1 0,-3-4 29 0,5 0 41 16,0-2 65-16,-2-5 47 15,1 0 20-15,1-2-19 0,0-2-52 16,-2 0-84-16,2-2 16 0,-5 1-16 15,1-1 1-15,-4 3-16 0,4 0 18 0,-4 3-20 32,0 1 0-32,0 2 18 0,0 4 8 0,0 0-1 0,0 0-26 15,0 3-56-15,-4 1-26 0,4 2-26 16,0 1-27-16,0 6 67 0,4 0 55 16,0 3 10-16,-2-1-18 0,6-1-1 15,-1-1 3-15,1-2 1 0,2-1 2 16,2-3 16-16,-3-3 38 0,3-3 20 15,-1-1-33-15,3-2-6 0,-6-3 2 16,2 0-21-16,-3-2-14 0,-3-1-20 16,0 1-34-16,0-2 40 0,-4 0-143 15,0-1-124-15,0 0 25 0,-4 2-35 16,-4 0-181-16,-5 1-240 16,5 2-272-16</inkml:trace>
  <inkml:trace contextRef="#ctx0" brushRef="#br0" timeOffset="346485.8762">7417 16402 3171 0,'0'0'623'0,"0"0"-460"0,0 0-163 16,0 0-116-16,0 0-32 0,0 0 148 16,0 0 0-16,0 0 38 0,51-5-23 15,-30 1-15-15,-3 1-114 0,1-3-217 16,-2 3-307-16,5-4-831 0</inkml:trace>
  <inkml:trace contextRef="#ctx0" brushRef="#br0" timeOffset="349397.389">8272 15904 1114 0,'0'0'781'0,"0"0"-519"15,0 0-220-15,0 0-41 0,37-37 17 16,-20 21 5-16,5-4 3 15,3 0 9-15,8-10 27 0,13-8 12 16,14-12 10-16,4-6 3 0,8-2 29 16,-2 1 13-16,1 1-7 0,7 0-29 15,-6 0-39-15,3 1-25 0,1 1-27 16,-3 3-1-16,-1-1-1 0,-2 3 0 31,-2 0-1-31,-6 3-30 0,-6 8 3 0,-8 3-24 0,-1 5-34 0,-10 7-27 16,-8 6-54-16,-12 5-27 0,-1 3-55 15,-3 1-108-15,3 2-117 16,-7 1-191-16,-9 6-73 0</inkml:trace>
  <inkml:trace contextRef="#ctx0" brushRef="#br0" timeOffset="349780.661">8255 16032 1600 0,'0'0'500'0,"0"0"-263"0,0 0-163 15,0 0-25-15,34-51 5 0,-14 35-8 16,1-2 18-16,4-3 20 0,4-1 0 16,8-4 28-16,10-6 4 15,15-7 2-15,6-2-12 0,1 0-33 16,3 0-22-16,-6 1-29 0,6 0-21 16,3-4 11-16,-1-1-12 0,1-1 0 15,3-1 2-15,-6 0-2 0,1 4-3 16,-7 2 0-16,0 4-54 0,-8 1-42 31,2 6-29-31,-11 3-39 0,-3 2-58 0,-13 5-56 0,-8 6-72 0,-3 5-131 16,-15 5-102-16,5 1-433 0</inkml:trace>
  <inkml:trace contextRef="#ctx0" brushRef="#br0" timeOffset="350166.8674">8177 16106 1170 0,'0'0'420'15,"0"0"-14"-15,0 0-341 0,0 0-65 16,0 0 0-16,48-20 62 0,-17 3 6 16,10-3 49-16,17-11 38 0,16-3-10 15,-6-3 10-15,7-3-17 16,-3 0-10-16,11-5-41 0,5-5-7 16,5-4 3-16,-4-1-3 0,0 2-4 15,4 3-25-15,-8 5-35 0,2 3-16 16,-3 5-26-16,-5 1 10 0,-3 5-41 15,-6 3-73-15,-3 5 82 0,-8 3-77 16,-9 6-67-16,-9 8 2 0,-10 4-23 16,-12 2-124-16,-5 5-247 0,-3 0-58 15</inkml:trace>
  <inkml:trace contextRef="#ctx0" brushRef="#br0" timeOffset="350475.3744">8884 15994 245 0,'0'0'2461'0,"0"0"-2120"0,0 0-309 16,0 0-32-16,0 0-341 0,0 0 96 15,0 0-205-15,0 0-330 16,39 17-483-16</inkml:trace>
  <inkml:trace contextRef="#ctx0" brushRef="#br0" timeOffset="350616.5206">8939 16172 2556 0,'0'0'396'0,"0"0"-396"0,0 0-199 16,0 0-69-16,0 0-159 0,0 0-658 0</inkml:trace>
  <inkml:trace contextRef="#ctx0" brushRef="#br0" timeOffset="350754.915">8939 16302 2760 0,'0'0'433'0,"0"0"-433"0,0 0 0 15,0 0-517-15,0 0 42 0,0 0-648 0</inkml:trace>
  <inkml:trace contextRef="#ctx0" brushRef="#br0" timeOffset="351237.7789">8264 16283 1550 0,'0'0'552'15,"0"0"-208"-15,0 0-322 16,0 0 4-16,0 0-20 0,0 0 49 0,22 42 39 16,-15-31 51-16,9 2-16 0,-3 1-75 15,5 2 23-15,1 2 9 0,3 3 23 16,3 2-4-16,4 2-19 0,8 5-3 16,5 7-4-16,12 5-35 0,1 3-15 15,3-4-4-15,-8-2 4 0,3-4-27 16,-11-2 13-16,9 1 4 0,-5-3 16 15,-1 0-13-15,-1-1 22 0,-5-4-44 16,0-2-2-16,-12-7 1 16,-6-4 1-16,1 1 0 0,-1 0 0 15,4 3-3-15,4 0-13 0,-8-4-12 16,-1 0 26-16,-3-2-2 0,-3-2 3 16,-3-1-24-16,-3-3-41 0,-2-1-13 15,-4-1-32-15,0 0-45 16,-2 0-137-16,0-3-90 0,-2 0-53 0,-6 0-569 0</inkml:trace>
  <inkml:trace contextRef="#ctx0" brushRef="#br0" timeOffset="352233.251">9160 16201 2318 0,'0'0'468'0,"0"0"-111"0,0 0-230 15,0 0-127-15,0 0-86 0,0 0 16 16,0 0-1-16,0 0 71 0,0 0 64 16,-2 39 61-16,2-22-48 0,0 3-42 15,0-2-18-15,0-1-17 0,2-2-26 16,1-2-34-16,3-4-52 0,-2-2-42 16,2-1-39-16,0-2-71 0,-2-4-114 15,5 0-74-15,-5-4-13 16,4-8-242-16</inkml:trace>
  <inkml:trace contextRef="#ctx0" brushRef="#br0" timeOffset="352436.2475">9315 16155 1865 0,'0'0'480'16,"0"0"-431"-16,0 0-49 0,0 0-16 15,0 0 12-15,40-6 4 0,-26 4-13 16,-3 0-84-16,-1 1-16 0,2-2 51 15,-4 0 61-15,1-1 1 0,1 1 16 16,-8 0-16-16,2-1 0 16,0 2-71-16,-1-2-62 0,-3 3-75 15,0-1 0-15,-3 2-127 0,-5 0-294 16,0 0 109-16</inkml:trace>
  <inkml:trace contextRef="#ctx0" brushRef="#br0" timeOffset="352675.6432">9363 16151 464 0,'0'0'466'0,"0"0"-117"0,0 0-63 16,-39 42-123-16,30-30-75 15,5-1-59-15,0 0-26 0,4-1 23 0,0 1 0 16,0-2-3-16,4 1-4 0,3-2 7 16,1-1 101-16,2-1 2 0,2-1-44 15,3-3-14-15,-5 2-6 0,5-1-33 16,-1 0 7-16,-3-1-10 0,-1 2 0 16,-2-1-26-16,0 2 26 0,-3-1 16 15,-3 1 29-15,0 0 39 0,-2 2 57 16,0-1 19-16,-6 2-30 0,-1 0-60 15,1 2-35-15,-8-2-7 0,1 0-26 16,-1 0-31-16,-1-2-19 16,3-2-22-16,-1 0-32 0,5-1-102 15,2-3-132-15,4-1-176 0,2-2-566 16</inkml:trace>
  <inkml:trace contextRef="#ctx0" brushRef="#br0" timeOffset="354457.2043">4166 15195 1202 0,'0'0'322'16,"0"0"55"-16,0 0-159 0,0 0-31 16,0 0-5-16,0 0-34 0,0 0-9 15,-24-37 15-15,24 36 16 0,0-1-10 16,-4 2-11-16,4 0-25 15,-2 0-41-15,2 0-83 0,0 3-74 16,0 1-85-16,2 3-29 0,2 3 178 16,0 4 10-16,0 1 48 0,0 3-3 15,-4-1-23-15,4-1-19 0,-2-2-2 16,0-3-1-16,0-1-35 0,0-4-9 16,-1-2 2-16,-1-4-9 15,2 0 9-15,-2 0 42 0,2-4 32 0,2-3 39 16,0-3-17-16,0-7-22 15,0 0-32-15,4-6-48 0,1-2-3 0,1 0-3 16,2 0 2-16,-5 1 27 16,3 2 2-16,2 3-12 0,-5 2 0 15,1 6 15-15,2 1-12 0,-2 6-13 16,-3 3-42-16,3 1 20 0,0 7 41 16,0 2 26-16,-3 2 29 0,3 5 22 15,-4 2 33-15,4-1 9 0,-8 3-6 16,4-3-7-1,-4-1-42-15,0-4-18 0,0-4-18 0,0-1 11 0,0-4-10 16,4-2-3-16,-4-1-1 0,0 0 1 16,0-3 20-16,2-2 44 0,0-4-42 15,1-4-22-15,3-5-70 0,2-3-23 16,2-2-13 0,1-1 1-16,-3 1 11 0,4 2 43 0,-3 2 25 0,3 4 23 15,-8 4 0-15,2 3 2 0,-2 4-25 16,-1 3-35-16,-3 1-20 0,4 4 10 15,-4 3 71-15,4 3 142 0,-4 2 25 16,0 5 7-16,2 1-59 16,-2 3-57-16,0 3-36 15,0-1-22-15,0-1-10 0,0 1-35 0,0-2-71 16,0 0-41-16,4 1-101 0,0-3-20 16,4 0-211-16,-5-5 43 0,5 4-307 0</inkml:trace>
  <inkml:trace contextRef="#ctx0" brushRef="#br0" timeOffset="354634.8077">4609 15233 1117 0,'0'0'1165'16,"0"0"-1023"-16,0 0-126 16,0 0-9-16,-4 46 48 0,2-29-20 15,1 0-11-15,1 2-24 0,-2-2-16 16,2-2-39-16,0-3-65 0,2-2-55 15,1-3-104-15,1-4-176 0,4-2-151 16,0-1-170-16</inkml:trace>
  <inkml:trace contextRef="#ctx0" brushRef="#br0" timeOffset="354876.7768">4664 15145 1847 0,'0'0'473'0,"0"0"-473"15,0 0-29-15,0 0-102 0,0 0 131 16,0 0 77-16,40-7 24 0,-28 3-14 16,1-2-42-16,3-1-25 15,-2 2-20-15,-3 0-13 0,7 1-55 16,-9 1-71-16,3 1-91 0,-4 2-157 15,-4 0-235-15,-1 5-409 0</inkml:trace>
  <inkml:trace contextRef="#ctx0" brushRef="#br0" timeOffset="355066.9075">4691 15259 1881 0,'0'0'615'0,"0"0"-244"16,0 0-224-16,0 0-147 15,0 0-6-15,0 0-39 0,0 0-77 16,0 0 116-16,0 0 6 0,0 0 58 16,46-9-20-16,-34 4-24 0,5-1-14 15,-3 0-93-15,3-2-84 16,3-2-88-16,-3-1-117 0,-5 1-216 0,5-7-452 0</inkml:trace>
  <inkml:trace contextRef="#ctx0" brushRef="#br0" timeOffset="355275.1991">4976 14970 2252 0,'0'0'620'0,"0"0"-248"15,0 0-165-15,0 0-96 0,0 0-32 16,0 0-28-16,0 0-20 0,0 0-6 16,0 42 51-16,0-23-22 0,0 1-38 15,0 1-16-15,3 1-15 16,1-1 2-16,2 0-9 0,0-3-57 15,4-1-79-15,-3 1-73 0,1 1-121 16,-2-4-166-16,2 8-1097 0</inkml:trace>
  <inkml:trace contextRef="#ctx0" brushRef="#br0" timeOffset="356421.4837">8693 14464 787 0,'0'0'427'0,"0"0"-199"0,0 0-27 15,0 0-28-15,0 0 31 16,0 0-3-16,-26-39 6 0,26 33 23 0,-4 3 5 16,4 2 2-16,0 0-42 0,0 1-33 15,0 0-42-15,0 2-104 16,0 2-16-16,0 1-130 0,0 3-16 15,4 2 146-15,0 3 60 0,-2 1 33 16,4 0-40-16,-4-1-51 0,2-2-2 16,-4-3-13-16,4-3-3 0,-4-3-13 15,4-2-9-15,-4 0-6 0,0-1 41 16,0-3 3-16,7-5 41 0,-5-4 35 16,2-6 32-16,4-3-61 0,0-2-47 15,1-3-18-15,-1 2-20 0,0-1 7 16,0 2 9-16,-1-1-13 0,-1 3-3 15,2 1-10-15,2 5 10 0,-3 3-19 16,-3 6-10-16,4 3-26 0,-2 4 20 16,-2 3 31-16,5 5 41 0,-3 3 1 15,0 5 61-15,-2 4 15 0,4 2 30 16,-5 3-40-16,1-3-21 16,0 0-23-16,-4-4-11 0,8-4-11 0,-8-2-13 15,2-5-9-15,-2-2 0 16,4-3-7-16,-4-2-9 0,0-1-20 15,0-4 58-15,4-3 26 0,0-4 85 16,-1-3-41-16,1-3-70 0,2-1-19 16,-2-1-22-16,6 1 6 0,-8 1 13 15,5 1 3 1,-1 2 3-16,0 2 0 0,-4 4 16 0,2 3 3 0,-4 3-3 16,4 3-29-16,-4 0-31 0,4 4 18 15,3 4 42-15,-5 2 37 0,2 4 14 16,4 3 23-16,-4 1-27 0,2 1-28 31,-3-1-15-31,5-1-4 0,-2 0-102 0,0-2-67 0,0 0-56 16,3 1-155-16,-7-6-186 0,2 3-699 0</inkml:trace>
  <inkml:trace contextRef="#ctx0" brushRef="#br0" timeOffset="356753.2107">9068 14378 2002 0,'0'0'608'0,"0"0"-305"0,0 0-220 16,0 0-41-16,0 0 25 0,0 0-57 16,0 0-7-16,0 0 16 0,0 0 26 15,37-23-16-15,-29 25-4 0,-4 1 10 16,-2 2 1-16,6 2 15 0,-8 3-4 16,3 1-25-16,-3 1 13 0,0 3-9 15,-3 1-23-15,-1-2-2 0,-2 1 1 16,-2-3 0-16,4 1 1 0,-3-2-3 15,5-2-20-15,-4-1-21 0,6-2-13 16,-4-2 3-16,4-1-16 16,0-1 0-16,4-1-16 0,2-1 83 15,-4 0 19-15,1 0 74 16,5 0-7-16,2 0-26 0,-2-1-18 0,3-1-17 16,-1-4 1-16,2 1-7 0,1 0-19 15,-1-2-90-15,-1 0-79 0,-1-1-62 16,2-1-126-16,-5 2-219 0,3-4-448 0</inkml:trace>
  <inkml:trace contextRef="#ctx0" brushRef="#br0" timeOffset="356949.2255">9231 14257 2032 0,'0'0'972'15,"0"0"-876"-15,0 0-96 0,0 0-132 16,0 0 132-16,0 0 0 16,0 0 87-16,47-9-23 0,-36 6-25 0,7-2-39 15,-1 1-4-15,-5-2-66 0,3 3-74 16,-1 0-110-16,-2 0-173 0,-3 3-248 16,-5 0-599-16</inkml:trace>
  <inkml:trace contextRef="#ctx0" brushRef="#br0" timeOffset="357137.5984">9253 14402 2319 0,'0'0'738'0,"0"0"-575"16,0 0-163-16,0 0-60 16,0 0 60-16,0 0 108 0,0 0 23 15,44-13-13-15,-30 6-62 0,1 0-56 0,-1 0-6 16,1-2-54-16,3 1-109 15,-5 1-131-15,3-1-192 0,-3 1-332 16,1-4-898-16</inkml:trace>
  <inkml:trace contextRef="#ctx0" brushRef="#br0" timeOffset="359169.7277">9596 14092 859 0,'0'0'1075'0,"0"0"-644"0,0 0-131 16,0 0-55-16,0 0-40 0,0 0-33 15,0 0-41-15,0 0-71 0,0 0-56 16,0 0-4-16,0-4-70 0,0 13 70 16,0 3 6-16,0 6 102 0,0 2-35 15,0 3-23-15,0 2-24 0,0-2-26 16,0-2-14-16,0-1 12 0,0-2-12 15,0-2-24-15,0-2-38 0,2-3-32 16,-2-4-112-16,3-2-49 0,1-5-43 16,6 0-47-16,-2-7 3 15,-4 0-87-15,9-15-293 0</inkml:trace>
  <inkml:trace contextRef="#ctx0" brushRef="#br0" timeOffset="359364.3153">9776 13993 1284 0,'0'0'1008'0,"0"0"-778"0,0 0-230 16,0 0 113-16,0 0 9 0,0 0-38 15,0 0-16-15,42-5-14 0,-28 3-6 16,-2-1-22-16,-1-1-26 0,-1-1-6 16,2 1-158-16,-3-1-55 0,-1 1-91 15,-4 0-177-15,0 2-281 0,-4 0-315 0</inkml:trace>
  <inkml:trace contextRef="#ctx0" brushRef="#br0" timeOffset="359639.9259">9797 14030 1260 0,'0'0'378'0,"0"0"-79"0,0 0-46 0,-29 43-69 16,25-29-48-16,0-1-29 16,0 1-14-16,4-2-25 0,0-1-36 15,4 0-9-15,0-2 47 0,4 0-2 16,2 0-11-16,-3-2 24 0,7-1 8 15,-2 0-6-15,-1-2-32 0,3 1 3 16,-3 0-6-16,-1-1 3 0,2 2-13 16,-5-3-13-16,3 2 16 0,-6 1-12 15,0-2 25-15,0 1 53 0,-4 1 19 32,0 2 28-32,0 1 21 0,-4 3-13 0,-4 2-66 0,-2 1-65 0,3 0-7 15,-5-1-8-15,-1-1-16 0,5-3-14 16,-6-1-66-16,6-3-56 0,5-1-89 15,-1-1-127-15,4-3-185 16,0 1-553-16,4-4-212 0</inkml:trace>
  <inkml:trace contextRef="#ctx0" brushRef="#br0" timeOffset="370113.8609">10727 15773 329 0,'0'0'26'0,"0"0"1526"16,0 0-1115-16,0 0-159 0,0 0-78 15,0 0-40-15,0 0-128 16,0 0-32-16,0 25 0 0,0-10 36 15,0 4 60-15,0 4 0 0,0 3-39 16,0 4 10-16,-4 3-16 0,4 0-19 16,0 1-7-16,0-2-12 0,0-5-12 15,0-2-1-15,0-3-13 0,4-5-12 16,-4-4-45-16,4-3-7 0,-4-4-34 16,0-4-75-16,0-2-90 0,0-3 27 15,0-5 39-15,4-5-131 0,-4-5-205 16,0 4-184-16</inkml:trace>
  <inkml:trace contextRef="#ctx0" brushRef="#br0" timeOffset="370502.8695">10722 15776 1056 0,'0'0'642'16,"0"0"-279"-16,0 0-363 0,0 0 62 15,0 0-4-15,0 0 85 0,27 43-27 16,-20-29-19-16,5 1-19 0,-2-2-28 15,1-2-50-15,3-3-25 0,-2-1 25 16,3-5 29-16,-1-2-9 0,-1-3 51 16,3-7-1-16,-3-4 1 0,-1-3-10 15,1-2-35-15,-1-2-26 0,-2 0-42 16,-2 1-3-16,-1 3 16 0,-3 0 29 16,0 3-1-16,-4 4 0 0,4 2 1 15,-4 2 29-15,0 3 19 0,0 3-13 16,0 0 17-16,0 4-17 0,0 2-35 31,0 5 0-15,0 4 3-16,0 7 157 0,0 8-45 0,2 15-39 0,0 10-15 0,2 6-4 0,1-3-22 0,-1-5 3 15,4-12-35-15,-2-7-3 16,-2-7-22-16,0-9-4 0,0-3-40 16,-1 0-46-16,5-1-41 0,-2 0-3 15,0-5-146-15,0-5 105 0,-3-4-149 16,7-3-98-16,-2-4 203 15,0-5-110-15,-1 1-73 0,3-10-173 0</inkml:trace>
  <inkml:trace contextRef="#ctx0" brushRef="#br0" timeOffset="370875.8769">11148 15967 1127 0,'0'0'680'0,"0"0"-161"0,0 0-109 16,0 0-76-16,0 0-72 15,0 0-68-15,0 0-99 0,0 0-67 16,0 0 1-16,-4 42-13 0,4-21 34 15,0 1 10-15,0-1-32 0,0 0-15 16,4-4-13-16,4-4-22 0,-6-3-13 16,1-2-15-16,1-5-7 0,4-1 3 15,-4-2 16-15,4-3 38 0,-2-5 28 16,1-3 45-16,1-3 2 0,-2-1-68 16,0-1-7-16,-4 0-57 0,1 2 16 15,1 2 12-15,-4 0-18 0,0 3-10 16,0 1 16-16,4 3 18 0,-4 3 23 15,0 2-16-15,0 0-28 0,0 7-64 16,0 3-87-16,4 4 195 0,0 3 112 16,0 3-36-16,2 6-37 0,-2-2-24 15,3 0-12-15,1-3-3 0,0-3-11 16,-2-4-30-16,1-5-65 16,5-3-12-16,-6-5-33 0,2-2-51 0,1-9 31 15,-1-2 74-15,0-5-33 16,3-2-346-16,-5-4 173 0,2-4 1 15,0 7-295-15,-3-14-57 0</inkml:trace>
  <inkml:trace contextRef="#ctx0" brushRef="#br0" timeOffset="371396.297">11427 15681 734 0,'0'0'495'0,"0"0"-23"0,0 0-31 16,0 0-72-16,0 0-140 0,0 0-229 15,0 0 10-15,0 0-10 16,0 0 289-16,8 66-75 0,-8-14-99 15,0 7-16-15,0 2 12 0,2-1-16 16,1-6-42-16,5-3-40 0,-4-12-13 16,4-11-22-16,0-10-38 0,-6-5-35 15,1-1-10-15,5-1-13 0,0-3-12 16,-2-7-43-16,-2-2-26 0,3-8 86 16,1-7 97-16,0-6-155 0,-2-4 45 15,1-5-133 1,-1-8-59-16,-2-5 25 15,2-9 157-15,-4-2 136 0,2 3 3 0,0 11 10 0,0 13 46 0,-4 5 61 16,7 8-45-16,-7-1 65 0,2 3 15 16,0 2 69-16,0 7 6 0,0 4-85 15,0 5-145 1,-2 7 4-16,0 12 234 0,4 11 80 0,-4 13-139 0,0 6-68 16,0-3-22-16,0-4-26 15,4-13-34-15,0-7-29 16,-2-5-13-16,-1-2-66 0,1-1-32 0,0 1-39 0,0-2-64 15,0-7 15-15,-2-4 70 16,0-4 29-16,-4-3 39 0,-1 0-62 16,-1-4-230-16,-2-3-95 31,2-3 50-31,-5-3 122 0,3-3 184 0,-2-1 92 0,-2-2 13 0,5-3 300 0,-1 1 214 16,4 1 38-16,0 2-97 0,2 2-28 15,2 2-90-15,0 2-94 0,4 3-133 16,2 1-123-16,2 0-56 0,3 3-10 15,1 0-12-15,2 4-55 0,1 1-74 32,1 0-125-32,-5 2-177 0,10 5-570 0</inkml:trace>
  <inkml:trace contextRef="#ctx0" brushRef="#br0" timeOffset="371631.2008">11832 16252 2375 0,'0'0'1091'0,"0"0"-630"0,0 0-160 16,0 0-133-16,0 0-137 0,0 0-31 15,0 0-56-15,0 0-31 0,0 0-84 16,-25-40-132-16,29 33-137 0,1 2-194 15,5-2-595-15</inkml:trace>
  <inkml:trace contextRef="#ctx0" brushRef="#br0" timeOffset="372373.1562">12134 15984 1307 0,'0'0'615'0,"0"0"-126"0,0 0-57 16,-44-28-181-16,32 19-47 0,2-1-3 15,-1 2-2-15,5 2-4 0,-4 2-72 31,4 1-79-31,1 1-9 0,-1 2-1 0,2 0-34 0,2 4-62 0,0 2-87 16,2 6-8-16,0 3 50 16,0 2 78-16,6 1 27 0,2-2-14 15,1 0-15-15,3-2 27 0,-2-2 2 16,5-1 2-16,-1-2 16 0,1-1-16 16,1 0 16-16,-3-1 4 0,-3-1-20 15,4 1-1-15,-7-1 0 0,3 0 1 16,-6 1 0-16,0 2 12 0,-4 0 3 15,0-1-3-15,0 2-12 0,-6-2-32 16,-2 1 29-16,-2-3-19 0,1-1-19 16,-1-2-10-16,0-2 19 0,3-1 32 15,3 0 26-15,0 0 31 0,4-3 19 16,0 0-76-16,0 0-92 16,10-2 3-16,-1 0 89 0,1-1 41 15,2 1 20-15,1-1-8 0,5 0-5 16,1-1 15-16,-5-1-12 0,5-2 27 15,0-2 1-15,-3-1-38 0,-1-2-13 16,-1-2-6-16,-2-1 3 0,-3-1 20 16,-1-1-17-16,-4 2-3 0,2-1-6 15,-6 1 2-15,0 1-21 0,-6 2-1 16,-2 2 1-16,2 1-15 0,-3 1-13 16,-3 3-7-16,2 3-5 0,1 2 37 15,-3 3-1-15,2 0 4 0,2 3-38 16,1 4 13-16,1 4-16 0,0 3 41 15,0 2 22-15,6 4 3 0,0 1-23 16,0 4 29-16,4-2 11 0,2 3-42 16,2-3 1-16,-1 1-1 0,5-4-18 15,4-3-1 1,-5-3-22-16,1-5-6 0,3-4-32 16,-1-5-34-16,0 0-13 0,-3-8 15 0,5-7-83 15,-5-3-107 1,-1-4-130-16,-2-6-161 0,-1-1-107 0,-1 6-129 0</inkml:trace>
  <inkml:trace contextRef="#ctx0" brushRef="#br0" timeOffset="372551.7094">12427 15626 1380 0,'0'0'744'0,"0"0"-191"16,0 0-81-16,0 0-71 0,0 0-183 16,0 0-174-16,-16 46-15 0,14-9 49 15,-1 13 26-15,3 4-25 0,0-1-26 16,0-5-12-16,2-5-39 15,1-1-2-15,1-2-16 0,0 1-46 16,2-8-36-16,-2-3-50 0,-2-8-98 16,2-3-55-16,-2-1-35 0,0 0-195 15,-1-2-270-15,-1-9 114 0,0-5-11 16</inkml:trace>
  <inkml:trace contextRef="#ctx0" brushRef="#br0" timeOffset="372917.9602">12431 16120 798 0,'0'0'752'0,"0"-42"-170"0,2 23-162 16,2-1-111-16,-1-1-61 0,5 2-25 15,-2 4-23-15,2 4-38 0,-2 3-61 16,-1 3-73-16,3 2-6 0,0 3-21 16,-2 0 1-16,1 5 36 0,-1 1-3 15,0 3-4-15,-2 2 63 0,2 0 13 16,0 2-66-16,-3-2 5 0,1 2-24 16,-2-3-20-16,2-2-1 0,-2 0-1 15,0-3-11-15,2-2-20 16,-2-3-69-16,-2 0-29 0,4 0-3 15,3-3 79-15,-1-5 53 0,2-2 66 16,0-3-28-16,3-1-37 0,-1-2-1 16,2 2-1-16,-3 1-40 0,3 4 4 15,-4 2 11-15,0 3 23 0,-3 2-13 16,3 2 13-16,0 4 3 16,0 5 21-16,-3 2 17 0,5 5 28 0,-2 2-9 15,-2 3-4 1,0-1-5-16,1 2-45 0,1-2-3 0,0 0 0 0,-2-4-23 15,5 1-2-15,-3-6-44 0,4-1-63 16,-7-2-67-16,3-5-115 0,2-3-77 16,0-2-76-16,-1-7-97 0,-3 1-125 15,8-11-511-15</inkml:trace>
  <inkml:trace contextRef="#ctx0" brushRef="#br0" timeOffset="373093.0983">12946 15909 1380 0,'0'0'679'0,"0"0"-394"15,0 0-139-15,0 0 35 0,0 0-8 16,0 0 183-16,4 48 45 0,-8-24-183 16,-2 2-124-16,3 1-47 0,1-1-30 15,0-2-17-15,-2-4-41 0,4-2-25 16,-2-4-35-16,0-5-57 0,2-3-89 16,0-5-101-16,-4-1-138 0,4-5 19 15,-2-1-179-15</inkml:trace>
  <inkml:trace contextRef="#ctx0" brushRef="#br0" timeOffset="373816.0502">12911 15784 1662 0,'0'0'523'16,"0"0"-355"-16,0 0-10 0,0 0 91 16,45 36-8-16,-31-13-14 0,-1 3-49 15,-1 4 0-15,1 0-61 0,-3 1-32 16,2-1-34-16,-5-2-26 0,1-2-6 15,0-4-7-15,-2-4-10 0,-2-5 1 16,-3-4-3-16,1-4-12 0,2-5-20 16,-4 0 32-16,0-7 4 0,0-3 112 15,0-4-116-15,0-5-63 0,2-3 13 16,0 0 3-16,0-1 12 0,0 3-28 16,2 3 19-16,2 4 25 15,-2 6-10-15,-4 1-34 0,2 6 15 0,-2 0 48 16,1 7 18-1,-1 2-17-15,4 5 77 0,0 4 90 0,0 4-64 16,2 2-38-16,-4 0-55 0,4-3-11 0,-2 0-47 16,1-4-60-16,1-2-114 15,2-4-81-15,-2-2-66 0,2-7-122 16,-1-2-158-16,3-1-13 16,0-6 211-16,1-5 228 0,-1-3 222 0,0-2 0 15,1-3 0-15,-1 1 120 0,-2-1 134 16,-1 1-42-16,-1 3-39 0,-4 3 117 15,0 5 77-15,-2 5 64 0,0 3 112 16,0 2 55-16,-2 5-162 0,0 2-260 16,-7 3-113-16,5 1 50 0,0 2 39 15,0 1-37-15,4-3-78 0,-4-2-37 16,2-1-18-16,2-4-3 0,0-1-38 16,2-3-84-16,2-2-95 15,0 0 53-15,4-5 46 0,1-2 28 16,1-1 23-16,4 1-4 0,-3 0 15 15,3 3-2-15,-5 4 31 0,3 0 12 16,2 8 20-16,-3 4 16 0,1 5 64 16,1 5 51-16,-1 5 6 0,-2 8 6 15,-3 10-10-15,-3 10-10 16,0 4 13-16,-4-3-45 0,-8-5 104 0,5-6-36 16,-9-3-35-16,2-7 13 0,3-11-16 15,-1-5-31-15,-2-6-16 0,2-1 10 16,-3 0 23-16,-3 0-2 0,-1-6-31 15,-1-5-12-15,1-2-46 0,-1-9-31 16,-1-9-115-16,1-11-23 0,1-13-28 16,5-8-32-16,6 1 9 0,4 10-69 15,2 11-30-15,6 6-28 0,2-2-35 16,1-3-173-16,-1 2-514 0</inkml:trace>
  <inkml:trace contextRef="#ctx0" brushRef="#br0" timeOffset="374189.6422">13625 16152 3216 0,'0'0'1036'16,"0"0"-794"-16,0 0-116 0,0 0-98 16,0 0-28-16,0 0-83 0,0 0-35 15,0 0-68-15,0 0-68 0,0 0-203 16,19-32-624-16,-15 23-1005 0</inkml:trace>
  <inkml:trace contextRef="#ctx0" brushRef="#br0" timeOffset="376065.2246">14667 16002 1638 0,'0'0'1006'15,"0"0"-592"-15,0 0-126 0,0 0-44 16,0 0-1-16,0 0-98 0,0 0-47 15,0 0-14-15,0 38-31 0,-2-21 19 16,0 3-28-16,2 1-10 0,0 0-34 16,0 0-41 15,0-5-43-31,4 0-43 0,2-4-75 0,-2 0-88 0,2-3-124 0,-1-4-273 0,5-2-605 0</inkml:trace>
  <inkml:trace contextRef="#ctx0" brushRef="#br0" timeOffset="379562.6115">13607 16002 760 0,'0'0'2030'15,"0"0"-1671"-15,0 0-180 0,0 0-49 16,0 0-28-16,0 0-58 0,0 0-44 16,0 0-85-16,0 0 2 0,6-35 26 15,-2 27-23-15,4 0-147 0,-1 0-178 16,1 1-242-16,2-5-914 0</inkml:trace>
  <inkml:trace contextRef="#ctx0" brushRef="#br0" timeOffset="380511.9814">14173 15955 718 0,'0'0'1163'0,"0"0"-765"0,0 0-74 16,0 0-79-16,0 0-56 0,0 0-20 16,0 0-3-16,0 0-10 0,0 0-13 15,0 0-17-15,-12-3-48 16,12 5-78-16,0 2-26 0,0 3 26 16,2 3 32-16,-2 5 18 0,2 1 16 15,-2 4 4-15,0 3-20 0,0-3-13 16,0-1-35-16,0-2-2 0,0-2 2 15,0-3 1-15,0-4 0 0,-2-3 7 16,2-3-10-16,0-2 0 0,0 0 0 16,0-6 2-16,0-4 0 0,4-4-2 15,-2-6-47-15,4-4 4 0,2-2 4 16,-1-3-5-16,3 0-3 0,0 0 10 16,1 0 2-16,1 2 0 0,2 3-2 15,-3 5-8-15,-1 3 42 0,2 3-34 16,-5 6-8-16,1 4-2 0,2 3 31 15,-2 5 13-15,-1 4 3 0,-3 4 41 16,2 6 6-16,-2 2 4 0,-2 3-20 16,0 2 29-16,-2 0-13 0,0 0-9 15,0-3 9-15,0-4-16 0,0-3-21 16,0-5-10-16,0-4-19 16,2-4 0-16,0-3-22 0,0-4-9 15,1-7 50-15,3-5 104 0,2-5-44 16,0-3-60-16,1-3-20 0,3-2 17 15,0 1 1-15,-1 0-17 0,1 2 7 16,0 4-13-16,-1 2 25 0,-1 4 1 16,0 2 52-16,-3 7 20 0,-3 4-35 15,2 3-23-15,-2 3-13 0,0 4 36 16,2 8 37-16,-3 4 18 0,1 2-7 16,-2 5-8-16,0 2-4 15,-2-1-25-15,2 1-30 0,-2-1-19 0,2-1-19 16,-2-1-24-16,2-1-71 15,4-4-97-15,0 4-190 0,-1-5-156 16,1-4-604-16,0-1-1001 0</inkml:trace>
  <inkml:trace contextRef="#ctx0" brushRef="#br0" timeOffset="381049.4016">14873 16034 1876 0,'0'0'1325'0,"0"0"-867"0,0 0-146 16,0 0-74-16,0 0-48 0,0 0-103 15,0 0-87-15,0 0-75 0,0 0-49 16,0 0-47-16,0 0-43 0,3 0 34 16,3-1 47-16,4 0-194 0,0-2-231 15,-3 1-417-15,3-3-626 0</inkml:trace>
  <inkml:trace contextRef="#ctx0" brushRef="#br0" timeOffset="381655.5081">15024 15897 2252 0,'0'0'611'0,"0"0"-265"16,0 0-76-16,0 0-32 0,0 0-43 16,0 0-85-16,0 0-110 0,0 0-10 15,0 0-27-15,0 0 37 0,6 40 66 16,-5-25 7-16,3 2 1 0,-2 0-27 15,2-1-25-15,-2 0-19 0,0-4 13 16,0-1-14-16,0-2-2 0,0-4 0 16,0-2-22-16,-2-2-28 0,2-1-25 15,0-2-7-15,0-4 41 16,1-4 41-16,3-3 120 0,-2-3-51 16,4-3-69-16,2-2-40 0,-5 1 12 15,3-2 25-15,0 3 0 0,0 0-31 16,1 2-11-16,1 2 17 0,-2 4 3 15,0 5-19-15,-1 1 6 0,-1 5 13 16,0 4 15-16,0 5 10 0,-2 3 48 16,1 4 8-16,-3 4 16 0,-2 0 13 15,4 2-3-15,-4-1 2 0,0 0-7 16,0-3-24-16,0-4-31 0,0-2-22 16,0-3-2-16,0-3-39 0,0-4-33 15,0-2-54-15,2-2-18 0,2-6 126 16,2-4 20-16,2-4 110 0,-1-4-79 15,3-3-31-15,0 0-37 0,-1 0 25 16,1 1 12-16,-2-1 0 0,2 3 3 16,-3 4 15-16,1 3 20 0,-2 5-7 15,-2 4-28-15,0 2 13 16,-2 2 8-16,0 2-23 0,-1 5-1 16,5 4 72-16,-6 3 92 0,4 4-22 15,-2 1-34-15,2 3-38 0,-2 0-39 16,0 0-9-1,0-3-22-15,0 0-28 0,2-2-27 0,-2 0-65 0,1-2-65 16,1-1-145 0,2 0-151-16,0-1-104 0,-2-3-515 0,4 2-693 0</inkml:trace>
  <inkml:trace contextRef="#ctx0" brushRef="#br0" timeOffset="382065.6984">15487 16067 313 0,'0'0'1804'0,"0"0"-828"16,0 0-638-16,0 0-22 0,0 0-39 16,0 0-29-16,0 0-19 0,0 0-50 15,0 0-35-15,0 0-27 0,-8-1 17 16,10-2-18-16,2-1-61 16,-4 1-37-16,4-1-16 0,0 2-2 15,3 1 0-15,-1-1 0 0,2 2 0 16,2 0-2-16,-3 4 2 0,-1 1 16 15,0 1 2-15,0 2-3 0,-2 2 9 16,0 1 13-16,-2 2 5 0,-2 1-8 16,0 0-10-16,-4-1-6 0,0 1-6 15,0 0-12-15,-4-1-1 0,2-3-17 16,-1 0-12-16,-1-2-16 0,2-2-2 16,0 0 2-16,-1-2 10 0,3-3 2 15,0-1 4 1,4 0 8-16,0 0-26 0,0-1 5 0,0 0 9 15,4-1-5-15,0 2 26 0,3-1 13 16,-3-1 37-16,6 2-22 0,0 0-15 16,1 0 0-16,1 0-1 0,-1 2-51 15,3-1-138-15,0 1-167 0,-1-1-240 16,1-1-168-16,-3 1-493 0</inkml:trace>
  <inkml:trace contextRef="#ctx0" brushRef="#br0" timeOffset="382474.4067">15838 15914 297 0,'0'0'2441'16,"0"0"-1800"-16,0 0-315 0,0 0-181 15,0 0-145-15,0 0-47 0,0 0-32 16,0 0 79-16,0 0 98 0,0 0 6 16,38-2-23-16,-26 1-26 15,2-1-37-15,-3-1-18 0,1 1-15 16,1 0-58-16,-3 1-66 0,0 0-34 16,-2 1-4-16,-5 0-113 0,1 4-140 15,-4-1-164-15,0 2-183 0,-2 5-550 0</inkml:trace>
  <inkml:trace contextRef="#ctx0" brushRef="#br0" timeOffset="382633.757">15871 16059 2738 0,'0'0'771'0,"0"0"-565"16,0 0-206-16,0 0-83 0,0 0 83 16,0 0 82-16,0 0-19 0,40 7-19 15,-24-6-16-15,-1-1-16 0,1 1-12 16,1-1-95-16,3 0-151 0,1 0-134 15,-6-1-301-15,7-4-985 0</inkml:trace>
  <inkml:trace contextRef="#ctx0" brushRef="#br0" timeOffset="383179.56">16351 15763 1877 0,'0'0'645'0,"0"0"-358"0,0 0-43 15,0 0-7-15,0 0-12 0,0 0-31 16,-17-37-5-16,15 34 0 15,2 2-30-15,-2-1-32 0,2 2-22 0,0 0-18 16,0 0-10-16,0 0-22 0,0 2-5 16,0 1-50-16,0-1-17 0,0 4-32 15,0 4 49-15,0 6 28 0,2 3 64 16,2 7-25-16,0 4 7 0,1 13 21 16,-1 7 30-16,2 2-28 0,-2-9-39 15,-2-10-18-15,0-12 11 0,-2-2-26 16,0 1 20-16,0 3-11 0,0 0-7 15,0-3 0-15,-2-6-25 0,2-3 37 16,0-3 7-16,0-4-16 16,0-3-3-16,0-1-2 0,0 0 11 15,0-2 15-15,0-1 16 16,0 1 5-16,0 0-35 0,2 0-35 0,-2 0-2 16,0 0-16-16,0 0 13 0,0 0-7 0,2 1 10 15,-2-2 2-15,0 2-2 16,0 1-1-16,0-1-17 0,0 1 0 15,2-1-9-15,-2 1-6 0,0-1-13 16,2-1 4-16,0 0-31 0,1-2-60 16,3 1-52-16,-4-1-125 0,4-1-234 15,2-1-237 1,-4 1-366-16,3-4-601 0</inkml:trace>
  <inkml:trace contextRef="#ctx0" brushRef="#br0" timeOffset="383579.425">16613 15976 1778 0,'0'0'1453'0,"0"0"-898"16,0 0-196-16,0 0-33 15,0 0 13-15,0 0-5 0,0 0-30 16,0 0-65-16,0 0-51 0,0 0-61 16,4-1-55-16,-4 0-72 0,0-1-30 15,0 2-19-15,2-2-2 0,-2 1-49 16,0 0-123-16,2-2-194 0,1-1-530 16,-1 0-208-16,4-3-726 0,-25 33 660 0</inkml:trace>
  <inkml:trace contextRef="#ctx0" brushRef="#br0" timeOffset="384107.197">16950 15780 1258 0,'0'0'1581'0,"0"0"-1034"16,0 0-296-16,0 0-103 0,0 0-12 16,0 0 9-16,0 0 14 0,0 0-16 15,0 0-47-15,0 0-31 0,0-3-65 16,0 14 15-16,0 5-15 0,0 5 68 15,0 5 15-15,0 2 10 0,0 2 2 16,0 2-10-16,2 1-2 0,0-1-28 16,0 1-40-16,0-3-15 0,2-2 0 15,0-3-21-15,-1-6-46 0,3-4-71 16,-2-4-62-16,4-6-71 0,-2-2-107 16,1-3-57-16,1-9-93 0,2-6-25 15,-2 2-428-15,1-14-521 0</inkml:trace>
  <inkml:trace contextRef="#ctx0" brushRef="#br0" timeOffset="384298.2886">17181 15805 2524 0,'0'0'736'0,"0"0"-657"0,0 0-28 15,0 0 67-15,0 0 53 0,0 0-67 16,42 2-13-16,-30-2 16 0,1-1-15 15,1-1-36-15,-2-1-56 0,1-1-44 16,-1 0-70-16,-4-1-6 0,1 1-53 16,-5 3-97-16,-2-2-177 0,-2 3-221 15,0 0-519-15,-4 0 81 0</inkml:trace>
  <inkml:trace contextRef="#ctx0" brushRef="#br0" timeOffset="384703.4331">17161 15856 2073 0,'0'0'983'16,"0"0"-657"-16,0 0-189 0,-15 37-77 16,9-21-6-16,2 2 28 0,0 2 9 15,2 0-3-15,0 0-19 0,0-1-3 16,2-2-21-16,0 0-19 0,0-3-26 16,0-3-3-16,4-3-19 0,0-4-10 15,2-1-22-15,4-3 54 0,-5 0 44 16,7-2 20-16,0-3 17 0,1-1-40 15,1-1-30-15,-1-1-11 0,1 5-12 16,-2-2 8-16,1 3-17 0,1 2 21 16,-1 0 53-16,1 3 37 0,-3 4 0 15,1 2-1-15,0 0-21 0,-3 5 34 16,1-1-10-16,-2 2-9 0,-4 2-34 16,0-1 61-16,-4 3 52 15,0 0-43-15,-4 0-46 0,-4 2-18 16,-2-1-16-16,3-1-21 0,-5-2-15 15,0-3 19 1,1-3 5 0,-1-3-9-16,0-2-18 0,-1-5-28 0,1-1-48 0,1-1-52 0,1-6-36 0,8-2 23 15,-4-2-21-15,6-2-41 0,6-1-125 16,2 1-151-16,5 2-63 0,-1 1-154 16,1 4-409-16,7 2-298 0</inkml:trace>
  <inkml:trace contextRef="#ctx0" brushRef="#br0" timeOffset="384869.8871">17582 16329 1068 0,'0'0'2380'16,"0"0"-1749"-16,0 0-344 0,0 0-61 16,0 0-29-16,0 0-78 0,0 0-91 15,0 0-28-15,0 0-52 0,0 0-99 16,-22 20-126-16,22-20-220 0,2 0-507 15,-2 0-743-15</inkml:trace>
  <inkml:trace contextRef="#ctx0" brushRef="#br0" timeOffset="472679.6489">21651 13537 1365 0,'0'0'731'0,"0"0"-731"0,0 0-123 16,0 0-150-16,41 22-131 0,-20-17-892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30:18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7030 7938 764 0,'0'0'1340'16,"0"0"-854"-16,0 0-206 0,0 0-94 15,0 0-48-15,0 0-4 0,0 0 31 16,0 0 0-16,0 0-73 0,-4 5-11 15,4-3 4-15,0-1-16 0,0-1-34 16,0 0-35-16,4 0-10 0,-4 0-27 16,6 0-4-16,-6 2 41 0,2-1 19 15,3 1 18-15,-1 0-21 16,0-1 6-16,0 1 3 0,4 0 1 16,-4 0 18-16,5 0 6 0,-1-1-10 15,6 1 1-15,-3-1-1 0,7 0 4 16,-3-1-19-16,3 2 2 0,3-1 1 15,2-1-6-15,2 0-19 0,-3 0 19 16,3 0-10-16,0 0-10 16,0 0 14-16,-3 0-14 0,3 0 19 15,-2 0-17-15,-6 0 17 32,5 0 10-32,-1 0-3 0,2 1 9 0,-5-1 28 0,-1 0 17 0,3 0-20 0,-3 0-31 15,-5 0-16-15,1 0 0 0,-1 0 1 0,-6-1 11 16,1 1 1-16,-3 0-4 15,-4-1 10-15,4-1 5 0,-4 2 1 16,4 0 9-16,-4 0 15 0,0 0 3 16,0 0-12-16,0 0 27 0,0 0-13 15,0 0-8-15,0 0-19 0,0 0-14 16,0 0-13-16,0 0-15 0,0 0-1 16,0 0-20-16,0 0-10 0,0 0-5 15,0 0-19-15,0 0-20 0,4 0-29 16,6 0-88-16,-3 3-212 0,5-1-370 15,-2 1-426-15,-3 2-838 0</inkml:trace>
  <inkml:trace contextRef="#ctx0" brushRef="#br0" timeOffset="1490.7108">16130 9408 1600 0,'0'0'413'15,"0"0"-183"-15,0 0-39 0,0 0-88 16,0 0 20-16,0 0 76 0,0 0-90 16,-40-33-25-16,26 33 9 0,0 3-71 15,-1 2-22-15,-4 5-38 0,-3 4 22 16,1 4 16-16,0 1 15 0,1 4 52 15,1-2 45-15,3 2-11 0,1 1-50 16,5 2-32-16,0 1-15 0,5 2 46 16,3 1-46-16,2 1 18 0,6 1 6 15,5-2-6-15,7-1-9 0,-1-4-13 16,6-4-22-16,2-4 6 0,8-7-9 16,8-8 25-16,0-4 9 0,-6-9 39 15,-6-7-33-15,-4-1-13 16,0-6 10-16,2-5 17 0,-3-1-4 15,-3 1-9-15,-8-1-4 0,-1 3 7 16,-6 1 13-16,-4 3 6 0,-2 1-16 16,-8 3 19-16,-4 1 6 31,-3 2-47-31,-3 3-2 0,-1 3-55 0,0 4-78 0,-3 1 56 0,1 5 6 0,2 1-10 16,1 0-28-16,5 6-45 0,1 1-68 15,4 4-162-15,3-1-145 0,1 3-73 16,0-2-100-16</inkml:trace>
  <inkml:trace contextRef="#ctx0" brushRef="#br0" timeOffset="2155.6664">15960 9926 1763 0,'0'0'477'0,"0"0"-215"0,0 0-85 0,0 0-103 15,0 0-10-15,0 0-2 0,0 0-11 16,0 0-25-16,0 0-4 0,-24 52 10 16,15-27-9-16,-5 4-20 15,3 2 45-15,-7 2-3 0,5-1-4 16,1-2-38-16,0 0-3 0,5-5-38 16,-1-3-39-16,4-5-41 0,0-5-40 15,4-2-42-15,0-6-52 0,0-3-46 16,2-1-36-16,2-6 197 0,4-4 134 15,-1-3-14-15,1-2-25 0,2-2 6 16,-2-1 4-16,3-1 31 0,-1 0 1 16,0 3 0-16,1 1 13 0,1 0 29 15,5 3 43-15,-5 2 61 0,1 3 46 16,5 5 35-16,-5 2-78 0,5 4-46 16,-3 6 4-16,3 4 32 0,1 6-33 15,-5 4-38-15,3 1 9 0,-3 3 0 16,-1 2-26-16,-1 1-36 0,2 0-15 15,-3 1-54-15,1-1-94 0,-2 0-100 16,-1-1-98-16,-3 1-183 16,-2-9-161-16,-4 9-322 0</inkml:trace>
  <inkml:trace contextRef="#ctx0" brushRef="#br0" timeOffset="2327.4692">15929 10521 1706 0,'0'0'698'0,"0"0"-257"0,0 0-53 0,0 0-190 16,0 0-198-16,0 0-105 0,0 0 9 15,-27 47 67-15,21-26 28 0,4 2-12 16,2 0-9-16,0 2-39 16,0-3-128-16,8 1-127 0,-5-4-130 0,3-4-295 15,6 0-373-15</inkml:trace>
  <inkml:trace contextRef="#ctx0" brushRef="#br0" timeOffset="2844.0616">16710 9585 1812 0,'0'0'338'16,"0"0"-66"-16,-43 15-27 0,30-8-122 16,-5 5 18-16,1 2-61 0,1 5-44 15,3 4 50-15,1 1 3 0,0 9-2 16,5 10-11-16,3 7-15 0,2-2-20 16,2-11 0-1,6-10-12 1,1-9-29-16,3 1-16 0,2 0 15 0,5-2-50 0,1-6-6 0,3-4 34 0,2-6 23 15,2-4 3-15,0-4 19 0,-1-7 35 16,1-4-12-16,-2-3 8 0,-2-3 20 16,-3-1-10-16,-3 0-19 0,-3-2-3 15,-2 4 7-15,-6-1 5 0,-2 3-53 16,-2 2-31-16,-4 1-67 16,-2 2-25-16,-2 2-35 0,-4 4-91 15,3 3-74-15,-3 4-22 0,1 3-130 16,3 2-243-16,-8 11-618 0</inkml:trace>
  <inkml:trace contextRef="#ctx0" brushRef="#br0" timeOffset="3286.5708">16677 9940 1254 0,'0'0'1280'15,"0"0"-894"-15,0 0-235 16,0 0-116-16,0 0-35 0,0 0-21 15,-14 44 21-15,1-17 26 0,-7 12-7 0,-7 11 6 16,-2 3-12-16,4-4 10 16,2-9-23-16,9-11-4 0,2-7 2 15,5-3-11-15,-3 3 1 0,0-1-65 16,3-2-77-16,1-6-74 0,4-4-60 16,2-9-107-16,0 0-144 0,6-11 70 15,3-5 338-15,1-6 102 0,5-2 27 16,3-3-50-16,-1-4-121 0,5 2-72 15,-1 1 180-15,0 1 65 0,3 0 202 16,1 4 26 0,0 2 10-16,0 3 65 0,-2 5 10 0,1 6-79 0,-5 5 3 15,0 2-14-15,1 10-6 0,-5 4 9 16,1 5-49-16,-3 3-59 0,1 3 4 16,-2 1 0-16,-1 1-46 0,-1 2-41 15,-2-2-32-15,1 0-3 0,3 0-43 16,-4-3-101-16,1-1-16 0,-1-6-20 15,-2-2-26-15,-2-5 9 16,0-3-32-16,-4-3-31 0,0-4 39 16,0-2 150-16,-4-3-141 0,-2-4-182 15,-2-2-143-15,-1 2 51 0</inkml:trace>
  <inkml:trace contextRef="#ctx0" brushRef="#br0" timeOffset="3449.5679">16826 10261 823 0,'0'0'671'0,"0"0"21"16,0 0-308-16,0 0-226 0,-35 40-87 15,25-10 7-15,1 10 2 0,-7 9-6 16,3 4-1-16,-1-10-9 16,6-9-29-16,3-11-16 0,-1-3-19 15,0 3-25-15,0 0-87 0,0 0-129 0,2-5 32 16,1-5-46-16,-1-6-89 16,0-4-26-16,2-3-219 0</inkml:trace>
  <inkml:trace contextRef="#ctx0" brushRef="#br0" timeOffset="3636.6626">16723 10434 714 0,'0'0'1041'0,"0"0"-703"15,0 0-79-15,0 0 125 0,0 0-66 16,49 42-75-16,-36-21-71 0,3 1-30 16,1 1-37-16,-1 3-77 0,-1-3-12 15,3 1-13-15,-1-2-3 0,-1-1-16 16,-1-3-88-16,1 0-45 0,-1-2-3 15,1-1-62-15,-3-1-101 0,1 0-140 16,-3-4-291-16,3 1-749 0</inkml:trace>
  <inkml:trace contextRef="#ctx0" brushRef="#br0" timeOffset="5630.2902">20217 9453 1102 0,'0'0'524'0,"0"0"-157"0,0 0-169 16,0 0-182-16,-27-36 88 0,21 27-7 16,-1 1-39-16,-1 1-3 0,2 2 58 15,-2 0 22-15,1 3-9 0,-1 0 18 16,2 2-51-16,-2 3-74 0,-1 3-19 16,1 5-77-16,-2 2 39 0,4 4 37 15,1 4 1-15,1 4 38 0,4 3 10 16,2 2 3-16,3 2 1 0,5-3-14 15,2-2-27-15,3-5-11 0,5-5-23 16,-1-7-38-16,4-5 61 0,2-5 24 16,1-7 14-16,-3-5 20 0,0-6 9 15,0-2-13-15,-3-4-13 0,-3-1-9 16,-3 0-7-16,-5 0-9 16,-1 1 12-16,-6 3-5 0,-2-2-23 0,-4 4 0 31,-9 2-105-31,-1 1-41 0,-3 3 72 0,-5 5-73 0,5 2-122 15,-4 6-34-15,-1 3-72 0,3 10-141 16,1-2-240-16,-5 16-75 0</inkml:trace>
  <inkml:trace contextRef="#ctx0" brushRef="#br0" timeOffset="5869.5574">20107 9784 417 0,'0'0'675'0,"0"0"-359"16,-29 48-118-16,15-23-54 0,-1 4-37 15,-1 3 78-15,5 1 19 0,-5 1-65 16,6-2-139-16,5-1 0 0,-1-1-217 15,4-5-156-15,2-3-164 0,2-8-193 16</inkml:trace>
  <inkml:trace contextRef="#ctx0" brushRef="#br0" timeOffset="6228.6869">20258 9743 280 0,'0'0'1312'0,"0"0"-834"15,0 0-313-15,0 0-165 0,0 0-45 16,0 0-39 0,0 0-4-16,0 0 78 0,0 0 10 0,0 0 98 0,14 13 18 15,-12-9-9-15,3 3-10 0,1 1 29 16,4 3 26-16,0 2-14 0,1 1-16 15,5 3 3-15,-1 2-32 0,3-2-29 16,1 2-45-16,-2-1-18 0,3-2-2 16,-1-1-30-16,1-2 15 0,-3 1 14 15,0-2-52-15,1 0 38 0,-3 0-7 16,1-1-31-16,-2 0-17 0,-5-1-18 16,3-3-46-16,-4 1-1 0,-5-2-6 15,-1 1-68-15,0-1-130 0,-2-1-129 16,-2 5-534-16</inkml:trace>
  <inkml:trace contextRef="#ctx0" brushRef="#br0" timeOffset="6524.0021">19960 10268 2323 0,'0'0'638'0,"0"0"-465"0,0 0-173 15,0 0-202-15,0 0 51 16,0 0 100-16,38-17 51 0,-18 15 63 16,5-1 40-16,0 3-13 0,12 0-23 15,8 0-16-15,9 0-3 0,0 1-25 16,-2 3-11-16,-5-1 4 0,-8 0 2 15,-6 0-18-15,-8 0-28 0,-4 1-46 16,0-2-67-16,1 2-84 0,-1-1-123 16,4 2-168-16,-9-1-138 0,-1 3-361 0</inkml:trace>
  <inkml:trace contextRef="#ctx0" brushRef="#br0" timeOffset="6850.0367">20243 10370 1281 0,'0'0'1490'15,"0"0"-1124"-15,0 0-318 0,0 0-48 16,0 0-166-16,0 0-1 0,0 0 167 16,1 49 73-16,-1-31 10 0,2 3-51 15,0-1-30-15,0 1-2 0,0 1-2 16,2-4-30-16,0 0-48 16,2-2-55-16,0-3-159 0,1-3-13 0,1-2-157 15,-2-5-298-15,2-3-204 0</inkml:trace>
  <inkml:trace contextRef="#ctx0" brushRef="#br0" timeOffset="7023.1523">20415 10343 2772 0,'0'0'558'0,"0"0"-361"0,-12 36-197 16,9-15-16-16,1 3 16 0,0 1 0 15,2 0-1-15,0-1-50 0,2-1-85 16,1-1-53-16,5-2-151 0,0-2-102 16,-2-3-543-16,5-4-382 0</inkml:trace>
  <inkml:trace contextRef="#ctx0" brushRef="#br0" timeOffset="7922.6501">21462 9460 1197 0,'0'0'986'15,"0"0"-765"-15,0 0 79 0,0 0-104 16,-45-15-48-16,35 15-17 0,1 5-131 15,3 2-23-15,0 5-12 0,2 3 35 16,4 6 19-16,0 2 33 0,4 5 8 16,2 1 46-16,5-2-21 0,3-1-50 15,-2-3-19-15,5-6-13 0,0-3-3 16,1-7-2-16,1-5 2 0,1-2 13 16,-3-6 28-16,-1-6 42 0,-1-1 40 15,1-3-10-15,-9-4-41 0,3 0-18 16,-6-1-20-16,0 0-11 0,-4 1-23 15,-2 0-53-15,-4 0-41 16,-4 0-60-16,-1 2-74 0,-3 4-132 0,1 0-61 16,1 5 92-16,-2 5-108 15,3 4-90-15,-1 7-30 0,4 2-82 16</inkml:trace>
  <inkml:trace contextRef="#ctx0" brushRef="#br0" timeOffset="8191.2344">21434 9690 722 0,'0'0'804'16,"0"0"-384"-16,0 0-164 0,0 0-146 16,0 0-65-16,0 0-45 0,-48 0 0 15,34 13-45-15,-3 3 45 0,-2 4 35 16,-3 4 101-16,-5 9 58 0,-4 9 9 15,-6 10-4-15,0 4-20 16,5-3-33-16,8-12-50 0,7-12-55 0,5-8-41 16,2-1-19-16,3-1-64 0,-1 1-63 15,0-1-49-15,6-6-91 0,2-5-107 16,4-8-233-16,6-3-57 16,-2-2 314-16,9-18-257 0</inkml:trace>
  <inkml:trace contextRef="#ctx0" brushRef="#br0" timeOffset="8362.5191">21524 9944 1527 0,'0'0'592'0,"32"41"-233"16,-16-16-204-16,1 4-52 0,3 4-35 16,-1-1-43-16,1-3-25 15,-1-4-19-15,0 0-61 0,-1-5-59 0,-3-1-68 31,-1-2-130-31,-4-6-251 0,-3 7-454 0</inkml:trace>
  <inkml:trace contextRef="#ctx0" brushRef="#br0" timeOffset="8623.1888">20991 10375 2353 0,'0'0'226'0,"0"0"-158"15,0 0-26-15,52-17 16 0,-29 12 3 16,16 0-3-16,4 1-10 16,9 3 19-16,0 1-9 0,-1 3-55 0,-7 2 17 15,-11 2-40-15,-10-2-28 16,-5 1-45-16,-3-1-74 0,1 2-78 15,-1 1-85-15,-1 3-128 0,-4-4-157 16,-5 7-187-16</inkml:trace>
  <inkml:trace contextRef="#ctx0" brushRef="#br0" timeOffset="8856.6824">21213 10473 1436 0,'0'0'1474'16,"0"0"-1122"-16,0 0-218 0,0 0-134 15,0 0-169-15,0 0 102 0,0 0 67 16,0 0 76-16,16 51 20 0,-14-32-29 16,0 1-29-16,-2 0-37 0,2 0-1 15,-2-2-48-15,2-3-54 0,0-2-44 16,0-4-108-16,1-4-136 0,3-1-196 15,0-4-553-15</inkml:trace>
  <inkml:trace contextRef="#ctx0" brushRef="#br0" timeOffset="9030.5722">21409 10469 1516 0,'0'0'1275'0,"0"0"-846"0,0 39-241 16,0-19-76-16,-2 6-33 15,2 1-32-15,0 0 4 0,0 0-51 16,0-2 0-16,0-4-82 0,4-2-80 0,2-2-106 16,0-4-242-16,0-4-316 15,1-2-930-15</inkml:trace>
  <inkml:trace contextRef="#ctx0" brushRef="#br0" timeOffset="9417.6768">22008 10317 1418 0,'0'0'1638'15,"0"0"-1239"-15,0 0-294 0,0 0-105 16,0 0-188-16,0 0-25 0,0 0 110 16,0 0 33-16,0 0-46 0,0 0-83 15,37-16-134-15,-31 14-271 16,-1-1-585-16</inkml:trace>
  <inkml:trace contextRef="#ctx0" brushRef="#br0" timeOffset="9588.5289">22237 10215 886 0,'0'0'2468'0,"0"0"-1917"16,0 0-416-16,0 0-135 0,0 0-274 16,0 0-182-16,0 0 235 0,0 0 3 31,0 0-120-31,40 9-57 0,-26-11-580 0</inkml:trace>
  <inkml:trace contextRef="#ctx0" brushRef="#br0" timeOffset="9736.5915">22527 10164 2854 0,'0'0'687'0,"0"0"-573"16,0 0-114-16,0 0-321 0,0 0-262 15,0 0-403-15,0 0-200 0</inkml:trace>
  <inkml:trace contextRef="#ctx0" brushRef="#br0" timeOffset="10399.6759">22880 9625 863 0,'0'0'495'0,"0"0"-88"0,0 0-73 15,0 0-188-15,0 0-94 0,-35 44-26 16,35-28 64-16,2 4 59 0,6-1-17 15,4 1-22-15,5-2-46 16,-3-2 39-16,7-6-46 0,2-3-34 16,2-6-10-16,0-2-4 0,-1-7 17 15,-3-1-7-15,2-6-12 0,-1 1-4 16,-11-6 83-16,1 2-6 0,-2-3-26 16,-7 2-16-16,-1 0 0 0,-2 0 7 15,-7 1-36-15,-1 0-9 0,-8 2-35 16,3 1-38-16,-9 4-32 0,3 1-7 15,-2 7-9-15,5 0 28 0,-1 3 25 16,3 4-41-16,5 5-62 0,3 1-97 16,0 4-183-16,6-1-206 0,0 8-511 0</inkml:trace>
  <inkml:trace contextRef="#ctx0" brushRef="#br0" timeOffset="10739.9022">22930 9760 874 0,'0'0'1234'16,"0"0"-965"-1,0 0-111-15,0 0-126 16,0 0-30-16,0 0 18 0,-34 39 51 0,24-23 29 0,0 6-4 16,-3 3-12-16,-1 6-4 0,-3 5 6 15,-7 9 13-15,3-5-19 0,4-4-16 16,-1-4-29-16,7-10-35 0,-1 2-13 16,2-1-50-16,2-1-81 15,5-9-52-15,-3-3-58 0,6-6-17 0,0-4-88 16,2-4-255-16,4-7 243 0,3-6 113 15,3-4 30-15,-4 3-111 0</inkml:trace>
  <inkml:trace contextRef="#ctx0" brushRef="#br0" timeOffset="10935.6047">22950 9860 274 0,'0'0'727'0,"0"0"-196"0,35-9-145 16,-22 12-81-16,1 3-88 0,-1 3-91 15,3 4 13-15,-3 5 80 16,3 1-53-16,-1 2-35 0,3 4-19 0,-3 0-23 15,5 0-60-15,-3-1-26 16,3-2-3-16,-1-1 0 0,0-4-51 0,1-3 22 16,-1 1-72-16,1-3-40 15,-7-2-26-15,3-3-32 0,-3-1-88 16,-1-1-137-16,-6-2-187 16,-1-3-367-16</inkml:trace>
  <inkml:trace contextRef="#ctx0" brushRef="#br0" timeOffset="11193.5912">22669 10300 2745 0,'0'0'650'0,"0"0"-435"16,0 0-215-16,0 0-266 0,0 0-112 15,0 0 286-15,39 23 92 0,-20-18 16 16,2 2 20 0,6 0-7-16,-1-1-13 0,5-1-14 0,-4 0-2 0,0 0-2 15,2-1-43-15,-4-3-45 0,2 1-65 16,-5-2-38-16,-5 0-86 0,-1 0-169 16,-5 0-105-16,-3 1-128 0</inkml:trace>
  <inkml:trace contextRef="#ctx0" brushRef="#br0" timeOffset="11388.6776">22816 10454 1391 0,'0'0'1807'16,"0"0"-1479"-16,0 0-328 0,0 0-35 15,0 0-44-15,4 47 35 16,0-33 44-16,4-1 0 0,-8-2-13 0,7 0-79 15,-1-1-81-15,4-2-54 16,-4-3-73 0,3-2-69-16,-1-1-225 0,0-6-421 0</inkml:trace>
  <inkml:trace contextRef="#ctx0" brushRef="#br0" timeOffset="11547.5678">23053 10416 939 0,'0'0'1694'15,"0"0"-1273"-15,0 0-213 0,1 37-132 16,-1-21-60-16,-1-1-16 0,1 0 0 16,0-2-12-16,0-2-68 0,0-2-96 15,3-1-97-15,1-2-201 0,0-2-263 16,2-4-312-16</inkml:trace>
  <inkml:trace contextRef="#ctx0" brushRef="#br0" timeOffset="11683.3797">23169 10486 767 0,'0'0'1869'16,"0"0"-1409"-16,0 0-214 0,0 0-173 16,6 42-70-16,-4-28-3 15,0-1-22-15,-1-1-80 0,1-1-80 0,2-2-110 16,-2 0-144-16,-2-5-278 0,0 0-677 0</inkml:trace>
  <inkml:trace contextRef="#ctx0" brushRef="#br0" timeOffset="15915.5012">9022 10712 143 0,'0'0'27'0,"0"0"12"0,0 0 401 16,0 0-222-16,0 0-51 0,0 0 28 15,0 0 26-15,0 0 1 0,0 0-31 16,-25 19 7-16,21-18-3 15,4-1-40-15,0 0-35 0,0 0-27 16,-2 0-3-16,2 0-12 0,0 0 12 16,-6 0 6-16,6 0 7 0,-4 0-1 0,4 0-16 15,0-1-22-15,-4 1-19 16,4 0-20-16,0 0-12 0,-2 0-10 16,1 0 13-16,-1 0 3 0,2 0-6 15,-4 0-1-15,4 0 1 0,0 0 3 16,0 0 0-16,0 0 6 0,0 0 10 15,0 0 3-15,0 0-4 0,0 0-9 16,0 0-6-16,0 0-14 16,0 0 1-16,0 0 10 0,0 0-13 0,0 0 0 15,0 0-13-15,0 0-9 16,0 0-16-16,0 0-6 0,0 0-16 0,0 0-42 16,6 0-19-16,-3 2 35 15,5 0 86-15,0 0 22 0,0 2-3 16,3 1-3-16,-1-2 7 0,4 1 6 15,1-2 12-15,-1 0-9 0,5-1-7 16,-2-1-12-16,1 2 15 0,-3-2 11 16,9 0-27-16,-9 0 26 0,1-2 7 15,-3-1-14-15,3 1 4 0,-7-1 6 16,5 1 7-16,-4 0-8 0,-5 2-24 16,3-3-13-16,-4 3-1 0,-4 0 1 15,0 0 9-15,0 0 10 0,0 0 16 16,0 0 9-16,0 0-6 0,0 0 0 15,0 0-13-15,0 1-28 0,0 1 0 16,0-2-82 15,0 0-75-31,0 2-96 0,0 3-202 0,4 0 130 0,4 6-29 0,-2-2-292 0,1 10-706 16</inkml:trace>
  <inkml:trace contextRef="#ctx0" brushRef="#br0" timeOffset="16777.298">9669 10771 836 0,'0'0'648'0,"0"0"-219"15,0 0-82-15,0 0-30 0,0 0-69 16,0 0-59-16,0 0-22 0,0 0-27 16,0 0-15-16,0 0-49 0,-29 4-19 15,29-3-16-15,-2-1-28 0,2 0 15 16,0 0-28-16,0 0-9 0,0 0-48 15,2 2 6-15,2-2-28 0,-4 1-36 16,4 1 115-16,6 0 16 0,-3 1 19 16,1 2 3-16,8-3 26 0,-3 2 28 15,7-2-29-15,1 0-9 0,0 0-10 16,4-1-25-16,1 0-7 0,3-1 4 16,-4 0-16-16,0 0 0 0,0 0 2 15,0 0-2-15,1 0-1 0,-11 0-1 16,6 0 1-16,-3 0-1 0,-6 2-11 15,-1-2 1-15,3 1-32 16,-10 1-61-16,5 0-72 0,-5 1-50 16,0 0-32-16,-2 2-72 0,-2-2-148 15,0 9-333-15</inkml:trace>
  <inkml:trace contextRef="#ctx0" brushRef="#br0" timeOffset="23869.902">2762 14682 104 0,'0'0'59'0,"0"0"1602"15,0 0-1326-15,0 0-157 0,0 0-55 16,0 0-30-16,0 0-2 0,0 0 12 16,0 0 29-16,-3-5-10 0,3 7-39 15,0 0-64-15,0 1-19 0,0 2-86 16,0 4 18-16,-2 4 40 0,2 6 28 15,0 13 26-15,0 12-7 0,0 13 10 16,0 4-16-16,0-3-12 0,0-6 0 16,0-11 2-16,0-2 20 0,-2-8-21 15,0-6-2-15,0-6-16 0,2-3-16 16,-2 0-23-16,0 1 26 0,2-1 1 16,-4-4-46-16,2-2-68 62,2-5-13-62,0-4 26 0,0-1-30 0,0-2 36 0,-4-5-143 0,4 0-297 0,0-14-514 0</inkml:trace>
  <inkml:trace contextRef="#ctx0" brushRef="#br0" timeOffset="24499.6449">2778 14619 881 0,'0'0'665'0,"0"0"-282"0,0 0-146 15,0 0-166-15,0 0-71 0,0 0-81 16,0 0-48-16,0 0 129 0,0 0 97 16,0 0 0-16,25 14-26 0,-17-7 1 15,2 0-8-15,1 2 11 0,1 0 5 16,3 0-12-16,5 0 6 0,-3-1-16 15,5 2 0-15,3-3-3 0,4-1-33 16,0-1 23-16,4-3 3 0,7 0-25 16,5-2-20-16,11 0 12 0,2 0-15 15,-5 0 0-15,-1 0 1 0,-5-2 0 16,3 0 1-16,-2-1 0 16,-1 1 11-16,3-1-11 15,-5 0 1-15,1-1 1 0,-1-2-2 0,1 2-2 0,-3-2 2 16,2 0 11-16,-3 0-13 0,1 0 0 15,-8 1 0-15,-8 1 0 0,-4 1 1 16,-1 2-1-16,3-1-1 16,0 1-12-16,4-1-3 0,-4 2-3 15,-4 0-4-15,-1 0 22 16,-3 2-15-16,-5 0 3 0,1-1 12 0,-5 0 0 16,0 1-2-16,-2 0-10 0,-2 0 12 15,0-1 1-15,-4 0 0 0,0 1 3 16,0 0 29-16,0-2-6 0,0 1 12 15,0 1 39-15,0 1 38 0,0 2-41 16,-4 1 15-16,0 2-35 0,2 5-54 16,0 0-13-16,0 4-22 0,0 3 3 15,0 4 16-15,2 9 13 0,0 10-22 16,4 10 25 0,-2 2 3-16,2 1 10 0,0-6-13 0,0-6-1 0,-4-2-3 15,0-7-40-15,0-7-46 0,0-7-28 16,0-2-65-16,0 4-64 15,0 4-28-15,0 1-55 0,-8-1-82 16,4-7-106-16,-6 6-215 0</inkml:trace>
  <inkml:trace contextRef="#ctx0" brushRef="#br0" timeOffset="25065.6391">2726 15561 1554 0,'0'0'1007'0,"0"0"-785"0,0 0-186 16,0 0-36-16,0 0-190 0,0 0-33 31,0 0 135-31,0 0 88 0,0 0 39 0,0 0 16 0,42-4 23 16,-34 4 6-16,6 2 9 0,3 2 1 15,2-1-7-15,7 3-20 0,1-2-12 16,8 2-23-16,9 1 0 0,16 2-13 16,-4 0-6-16,3 0-12 0,-3-2-1 15,-6-2-1-15,3-1 1 0,-3-2 0 16,2 2 2-16,1-3-2 0,-1-1-1 15,-2 0 1-15,3-1 1 0,-5-4 0 16,-3-1 2-16,-1-1-3 0,-5-2 13 16,-4 2-15-16,-10 0 2 0,-4 3-13 15,-3 0-35-15,5-1-10 0,-6 0-51 16,5-2-71-16,-3 1-72 16,-7 0-221-16,-3 3-518 0</inkml:trace>
  <inkml:trace contextRef="#ctx0" brushRef="#br0" timeOffset="35222.7599">2908 15108 378 0,'0'0'219'16,"0"0"537"-1,0 0-366-15,0 0-189 0,0 0-106 0,0 0-70 0,0 0-21 16,0 0 25-16,0 0 7 0,-16-16 12 16,16 15 11-16,0 0 2 0,0 1-9 15,0-1-13-15,0 1-10 0,0 0 19 16,0-1 17-16,0 0-23 0,0 1-26 16,0-1-16-16,0-1 0 15,0 1 0-15,0 1 16 0,0 0 10 16,0 0 6-16,0 0 7 0,0 0-10 15,0 0 9-15,0-1 20 0,-2 1 4 16,2 0-18-16,0 0-12 0,0 0-12 16,0 0-4-16,0 0-13 0,0 0 10 15,0 0-11-15,0 0-2 0,0 0-12 16,0 0-7-16,0 0 0 0,0 0-1 16,0 0-2-16,0 0 6 0,0 0 16 15,0 0 0-15,0 0 19 0,0 0 0 16,0 0-3-16,0 0-12 0,0 0-4 15,0 0 0-15,0 0-16 0,0 0-4 16,0 0 1-16,0 0 3 0,0 0 0 16,0 0-13-1,0 0-10-15,0 0-9 0,0 0-3 0,0 0 6 0,0 0 3 16,0 0 6-16,0 0-3 0,0 0 5 16,0 0 34-16,0 0 23 15,0 0-1-15,0 0 1 0,0 0 6 0,0 0 10 16,0 0-4-16,0 0-16 15,0 0-18-15,0 0-1 0,0 0-1 16,0 0-24-16,0 0 9 0,0 0-4 16,0 0-6-16,0 1 0 0,2 2 26 15,-2 0 2-15,0-2-1 0,0 0 2 16,0 1 19-16,0-2 20 0,0 1 20 16,0-1 21-16,0 0 4 15,0 1 6-15,0-1-13 0,0 0-9 16,0 1-4-16,0-1-3 0,0 1-7 0,0-1-12 15,0 1-19-15,0 1-26 16,-2 2-35-16,0-1-16 0,0 3-16 16,1 1 32-16,-1 2 32 0,0 0-10 15,0 2-12-15,2 0-11 0,0 2 14 16,0 0 19-16,0 0-20 0,0 1-2 16,2 1-1-16,3-1 26 0,1-1 0 15,6 1 0-15,-2-5-1 0,-3 0-2 16,7-3-20-16,-8-2-5 0,3-3-5 15,3-1 33-15,-4 0 15 0,0-5 30 16,1-1 16-16,-5-3 16 0,2-3-7 16,-4 2-47-16,0-2-23 0,-2 0-45 15,0-1-9-15,0 2 9 0,-4 1-6 16,-2 0-10-16,2 3-7 0,-5-3 23 16,3 4-13-16,0 2 13 0,2 0 45 15,0 2 13-15,2 1 13 16,2 1-26-16,-4 0-20 0,4 0-71 0,0 0-63 15,0 3-44-15,4 0 46 0,-2 1 149 16,2 1 3 0,2 1 42-16,2 0 0 0,-1-1-9 0,1 2 5 15,2-1-2-15,1 0-4 0,-3 1-9 16,2 0 0-16,2 2-1 0,-1 0-6 16,-1 3 10-16,1 0-3 0,-1 4 32 15,2 2 38-15,-4 2 33 0,-3 2-84 16,1 2-13-16,0 1-7 15,-2 2 26-15,-4 0 13 0,0 1-6 0,0-2-4 16,-4-1 6-16,-2-2-9 0,2-2-3 16,-2-3-23-16,3-3-18 15,-3-1 8-15,-2-4-9 0,4-2 23 16,0-3-1-16,-2-2-25 0,3-3-44 16,-1-2-103-16,2-3-45 0,0-8-72 15,2-4-143-15,4-6-24 0,0 4-314 16</inkml:trace>
  <inkml:trace contextRef="#ctx0" brushRef="#br0" timeOffset="35622.1085">3222 15147 1398 0,'0'0'1271'0,"0"0"-1071"15,0 0-199 1,-6 44-1-16,6-28 0 0,0 0 3 0,4-1 18 0,-2-2-21 16,2-3-29-16,0-1-10 0,-1-4-3 15,1-3-12-15,-2 0-4 0,0-2 3 16,0-2 6-16,2-2 49 16,-2-3 65-16,0-3 57 0,2-1-51 15,0-2-71-15,-1 0-39 0,3 2-41 16,-6 2 19-16,0 1 41 0,2 3 4 15,-2 2 3-15,2 2-3 0,-2 1-16 16,0 0-7-16,0 2-38 0,2 2 28 16,0 3 49-16,0 0 220 0,2 3-8 15,0 1-67-15,2 2-71 0,-3 0-20 16,1-2-22-16,2 2-28 0,-2-2-4 16,4-1-2-16,-4-3-39 0,-1-1-52 15,3-2-29-15,-2-2-39 0,2-2-71 16,0-2-31-16,0-4-45 0,-1 0-101 15,1-9-618-15</inkml:trace>
  <inkml:trace contextRef="#ctx0" brushRef="#br0" timeOffset="35817.8602">3470 14955 886 0,'0'0'1532'0,"0"0"-1107"16,0 0-250-16,0 0-175 15,0 0 0-15,0 0 0 0,0 53 163 0,-2-29-32 16,-2 4-52-16,2 5-24 16,-2 0-14-16,4-1-19 0,0 1-22 0,0-2-17 15,0-1-75-15,6-2-77 0,-4-4 32 16,4-5-88-16,-2-4-175 0,3-7 60 16,-3-4-332-16,-2-4-484 15</inkml:trace>
  <inkml:trace contextRef="#ctx0" brushRef="#br0" timeOffset="36032.5093">3551 14988 1888 0,'0'0'609'0,"0"0"-463"0,0 0-145 15,-4 50 31-15,2-25 52 0,-1 5 2 16,3 3-21-16,-4-1-17 0,4 2-13 15,0 0-32-15,-4-3-3 0,4 1-14 16,0-3-43 0,0-3-62-16,0-4-168 0,0-4 5 0,-2-6 39 0,2-4-179 15,-2-4-174-15</inkml:trace>
  <inkml:trace contextRef="#ctx0" brushRef="#br0" timeOffset="36228.0209">3375 15255 696 0,'0'0'2143'16,"0"0"-1663"-16,0 0-172 0,0 0-308 15,0 0-12-15,0 0-150 0,0 0-45 16,0 0 98-16,0 0 109 0,0 0 23 16,46-4-4-16,-30 3-19 0,1-2-23 15,5 1-108-15,-1-2-81 16,0 0-84-16,-1 1-141 15,-7 0-174-15,10-3-207 0</inkml:trace>
  <inkml:trace contextRef="#ctx0" brushRef="#br0" timeOffset="36560.6868">3718 15041 2434 0,'0'0'470'0,"0"0"-325"0,0 0-145 16,0 0-90-16,0 0 0 0,0 0 90 16,0 0 72-16,0 0-5 0,0 0 10 15,25-41-13-15,-17 36-19 0,-4 2-7 16,3 1 29-16,-3 0-32 0,0 2-33 16,0 0-2-16,0 0 0 0,-2 0 1 15,0 4 22-15,4 1 28 0,-6 2 12 16,0 0 23-16,0 1-13 0,0 2-4 15,0 0-12-15,-6 1-13 16,2-1-16-16,0 0-13 0,-2 2-15 16,4-1-28-16,-2-2-23 0,-3 1-34 15,5-2-76-15,2-1-94 0,0 0-84 16,0-3-80-16,2-1-115 0,2 0-107 16,-1-2-92-16</inkml:trace>
  <inkml:trace contextRef="#ctx0" brushRef="#br0" timeOffset="36740.9314">3792 15311 871 0,'0'0'1840'0,"0"0"-1304"0,0 0-272 16,0 0-140-16,0 0-108 15,0 0-16-15,0 0-64 0,0 0-37 0,0 0-65 16,0 0-67-16,17-3 111 0,-9-1-112 15,-4 1-241-15,1-5-690 0</inkml:trace>
  <inkml:trace contextRef="#ctx0" brushRef="#br0" timeOffset="41824.0617">4297 15116 642 0,'0'0'317'15,"0"0"223"-15,0 0-247 0,0 0-27 16,0 0-39-16,0 0-43 0,0 0 29 15,0 0-10-15,0 0 6 0,-35 0-30 16,32 0-39-16,3 0-35 0,0 0-20 16,-4 0-15-16,4 0-23 0,0 0-47 15,0 0-17-15,0 0-40 0,0 0-22 16,0 0-16-16,4 0-19 16,-4 0-17-16,3 0 0 0,-3 0 70 0,6 0 61 15,0 0 25-15,4 0-5 0,-3 0 5 16,3-1 7-16,2-3 3 15,-1 0-35-15,7-1 4 32,-3-3 8-17,5 0 1-15,3-5 10 0,-2 1-7 0,8-3-13 0,4-5 7 0,10-5-10 0,9-5 0 0,3-2 9 0,-1 0-9 16,-2 0 0-16,0 0 12 0,-1-2-11 31,-1-2 1-31,8-1 1 0,1-4 23 0,-1 3 5 0,2-3 4 0,6 0 7 16,0 0-14-16,-4 0-9 0,1 3 10 15,3 3-16-15,-4 3-10 0,-5 3-3 16,-1 4-1-16,-2 1-12 0,-4 3 12 16,1 2 1-16,-10 1 0 0,-7 4-2 15,-5 3-17-15,-9 4-7 0,-3 2-28 16,5 1-83-16,-3 1-109 0,2 3-159 16,-9 0-142-16,-2 3-168 0,-10 7-396 15</inkml:trace>
  <inkml:trace contextRef="#ctx0" brushRef="#br0" timeOffset="43098.3123">4352 15213 137 0,'0'0'1831'0,"0"0"-1435"15,0 0-173-15,0 0-62 0,0 0-65 16,0 0 4 0,0 0 6-16,0 0 3 0,0 0-1 0,0 0-12 15,-6-8-1-15,6 8-28 0,0 0-13 16,0 0-23-16,0 0-27 0,0 0-4 16,0 0-26-16,0 0-34 0,0 0-32 15,0 0-3-15,4 1-14 0,-2 1 48 16,3-1 61-16,5 2 26 0,-2 1-23 15,2 2 10-15,1 1 12 0,3 1 1 16,1 2-4-16,1 1 1 0,3 2-21 16,0 0 0-16,3 3 1 15,3 0 13 1,0 0-16-16,2-2 0 0,2 1-3 0,2-1 3 0,2 0 1 0,6 3 1 16,10 3 1-1,5 5 0-15,4 1 17 0,-4-1-19 0,-7 0 2 0,1-3 13 16,1 1-14-16,3 1 14 0,-2 0-13 15,3 1-3-15,-7 0 13 0,3 0-12 32,-1 0 11-17,-1-1-10-15,1 0 18 0,-1-4 9 0,-9-1-27 0,3-1-1 0,-2-2 22 0,1-2 15 16,-7-1 3-16,-7-3-13 0,-5-2 23 16,-4-1-10-16,5 0-38 0,-1-1-3 15,2 3 26-15,-5-2 8 0,3-1-18 16,-11-1-3-16,1-1 5 0,-1-1-5 15,-6 0-10-15,0-3 13 0,0 1 0 16,-2-1 12-16,-2 0 38 0,0 0 73 16,0 0 94-16,0 0-10 0,0 0-47 15,0 0-111-15,-2 0 73 0,2 0 36 16,-4 0-46 15,4 0-55-31,-2 0-37 0,0 0-36 0,0-1 0 0,0-1 0 0,-2 1 0 0,0-1 1 16,4 1 0-16,-2 0-1 0,-4-1 1 15,6 2 0-15,-3-1 3 0,3 1 11 16,0 0-14-16,-2 0-1 0,2 0-3 16,0 0-13-16,0 0 13 0,0 0-12 15,0 0 0-15,0 0-6 0,0 0-4 16,0 0-2-16,0 0-7 0,0 0-5 16,0 0-10-16,0 0 3 0,0 0-6 15,0 0 0-15,0 0 0 0,0 0 3 16,0 0 3-16,0 0 6 0,0 0 10 15,0 0-1-15,0 0 6 0,0 0 13 16,0 0 10-16,0 0 2 0,0 0 1 16,0 0 17-1,0 0 1-15,0 0-4 0,0 0-2 0,0 0 2 0,0 0-3 16,0 0 7-16,0 0-7 16,0 0-12-16,0 0-14 0,0 0-63 0,0 0-105 15,0 0-197-15,5-2-153 16,3 1 83-16,0 0-207 0,-8-5-917 0,-21 16 633 15</inkml:trace>
  <inkml:trace contextRef="#ctx0" brushRef="#br0" timeOffset="44920.6212">15933 8953 271 0,'0'0'694'0,"0"0"-222"16,0 0-114-16,0 0-40 0,-4-38-88 15,0 29-23-15,0 2-7 0,-2 0-4 16,2 2-77-16,-2-1-42 0,3 2 18 16,-3 1 30-16,0 1-58 0,0 1 6 15,2 1 6-15,-2 0-28 0,1 3-45 16,-1 0-6-16,-2 6-139 0,0 0 2 15,1 3 57-15,-1 0 64 16,4 2 0-16,0-2-13 0,4-1-9 0,0-1 0 16,0-2-1-16,2-1 4 15,2-3-3-15,0-2 6 0,2-2 16 16,-3 0 16-16,3-1 28 0,0-3 43 16,0-2 12-16,2 0-16 0,-3-1-54 15,1 0-13-15,0 0-35 0,-2 0-4 16,0 2 14-16,-2 1-1 0,0 2-6 15,-2 1 0-15,0 1 7 0,0 0-23 16,0 1-65-16,4 4-86 0,-4 1 86 16,5 2 113-16,-1 3 16 0,2 0 26 15,2 4-3-15,-2-2-7 0,-1 1 13 47,1 1 3-47,0-2 0 0,-2 1-6 0,0-2 3 0,-2-1-6 0,0-1 15 0,-2-3 58 0,-2 1 23 0,0-2-2 16,-4 1-2-16,-2-2-30 0,1 0-25 15,-3-1-16-15,-2-1-60 0,1 0-22 16,-1-1-19-16,2-1-19 0,1-1-45 16,3 0-76-16,0 0-135 15,4 0-154-15,2-1-165 0,0-5-485 16</inkml:trace>
  <inkml:trace contextRef="#ctx0" brushRef="#br0" timeOffset="45107.8496">16037 9025 620 0,'0'0'1518'0,"0"0"-1217"0,0 0-275 16,0 0 39-16,0 0 57 16,0 43 1-16,0-26-40 0,0 0-31 15,0 0-39-15,2 0-13 0,0-2-26 16,4-1-96-16,0 0-120 0,0-1-172 15,-1-4-337-15</inkml:trace>
  <inkml:trace contextRef="#ctx0" brushRef="#br0" timeOffset="45814.861">16576 8912 718 0,'0'0'985'0,"0"0"-576"15,0 0-92-15,0 0-74 0,0 0-54 16,-37-14-51-16,27 13-12 0,7 1-53 15,-9 0-25-15,2 4-48 16,3 3-12-16,-3 0-10 0,2 3 22 16,2 1 10-16,0 2 22 15,3-2-3-15,3 1-14 0,0 2-15 0,0-3-16 16,5-1 15-16,-1-3-25 16,2 0 7-16,0-3 7 0,2-2 12 0,-1 0 10 15,-1-2 19-15,2-1 25 0,4-3 7 16,-7-2-14-16,3-1 14 0,0 0-45 15,-4 0-16-15,0 0-16 0,0 2 16 16,-4 1 1-16,1 0-1 0,-1 3-26 16,0 1-12-16,0 0-6 0,0 0-39 15,0 0-48-15,2 3-45 0,0 0 102 16,2 3 74-16,2 0 13 0,0 4 16 16,2 3 3 15,-4-1 10-31,1 1-4 0,1 0 0 0,0 0 14 0,0 1 5 0,-2-1-22 0,-2-2 16 0,0 0 10 15,-2 1 2-15,0-3 17 16,0 0 21-16,-4-1 13 0,-2-1-26 0,2-1-37 16,-2 0-42-16,2-3-9 15,-2 0-47-15,3-3-41 0,1 0-42 16,2 0-76-16,0-3-120 0,0 0-214 16,0-3-251-16,4-5-714 0</inkml:trace>
  <inkml:trace contextRef="#ctx0" brushRef="#br0" timeOffset="46141.8415">16725 9024 192 0,'0'0'1191'0,"0"0"-560"0,0 0-372 0,0 0-162 16,0 0 61-16,0 0 10 16,0 0-58-16,45-10-43 0,-36 8 23 15,1 2 16-15,0 0-32 0,-4 0-42 16,1 2-4-16,-1 1 14 0,-2 1-4 15,0 0-15-15,-2 3 5 0,-2 1 14 16,0 1 2-16,-4 3 7 16,-2-1 19-16,-2 4-10 15,1-2-22-15,-3 0-19 0,0 0-17 0,3-1 11 0,-3-2-10 16,4 0-3-16,2-1 1 0,2-1 2 16,-2-1 15-1,4-1-18-15,0-2-32 0,6 1-2 0,0-1 34 0,4-3 38 16,-1 2 31-16,5-3 16 0,1 0-22 15,3 0-28-15,-1 0-35 0,1 0-31 16,1 0-237-16,-1 1-8 16,-9 1-191-16,5 5-624 0</inkml:trace>
  <inkml:trace contextRef="#ctx0" brushRef="#br0" timeOffset="47324.6998">4902 14140 258 0,'0'0'749'15,"0"0"-156"-15,0 0-242 0,6-38-156 16,-2 29-11-16,-4 0 0 0,0 3 0 15,-4 0 19-15,0 2 6 16,0 1-37-16,-4 0-32 0,-1 0 13 16,1 3-49-16,0 0-22 0,0 4-69 15,-1 2 6-15,1 2-38 0,0 3-7 16,-2 1-49-16,5 3 27 0,3 0 32 16,2 2-18-16,0-3-11 0,0-1-18 15,5-3-30-15,1-2-2 0,4-2 28 16,-2-4 35-16,1-2 31 0,3-2 1 15,-2-3 25-15,-1-4 14 0,5-2-1 16,-6-1-38-16,1-1-35 0,3 2-39 16,-6 0-31-16,0 0-36 0,0 3 6 15,1 1 28-15,-3 3 20 0,0 1 0 16,0 3 19-16,0 0 20 0,2 3 48 16,1 3 13-16,-1 1 58 0,6 3 16 15,-4 1-16-15,-1 2-19 16,-1-1-1-16,6 1 7 0,-5 1-3 0,-3-1-23 15,2 0-10-15,-2 0-19 16,0-1 99 0,-4 0 84-16,0 0-27 0,-4 0-41 0,0-1-29 0,-2 1-13 15,-1-3-25-15,-1 1-23 0,0-3-28 16,2 0-22-16,-1-3-70 16,3-3-54-16,0 1-74 0,-2-2-135 0,6-4-226 15,0-1-469-15</inkml:trace>
  <inkml:trace contextRef="#ctx0" brushRef="#br0" timeOffset="47516.6036">5150 14083 1744 0,'0'0'1125'0,"0"0"-913"15,0 0-172-15,0 0-39 0,-4 50 24 16,4-32 42-16,0 1-10 0,4 1-57 15,0-2-9-15,4-1-93 0,5-2-49 16,-3-2-80-16,5 2-189 0,-7-6-326 16,8 5-828-16</inkml:trace>
  <inkml:trace contextRef="#ctx0" brushRef="#br0" timeOffset="48293.3644">4700 16042 918 0,'0'0'1154'0,"0"0"-976"15,0 0-113-15,0 0-20 0,0 0 10 16,0-43 33-1,-3 35 18-15,3 1 10 0,-4 0 10 0,0 2 21 0,0 2 39 16,2 1-26-16,-6 0-36 0,4 2 34 16,-5 0-91-16,1 5-67 0,0 3-54 15,-2 4 6-15,3 4-59 0,-1 4 30 16,0 3 77 0,0 1 50-16,3 0 11 0,1-1-20 0,0-2-29 15,4-4-12-15,0-2-28 0,0-4-26 16,0-2-22-16,0-3-7 0,4-3 0 15,-4-3-6-15,4 0-14 0,1-1 42 16,-1-6 61-16,8-4 32 16,-6-3-32-16,3-1-25 0,5-2-123 0,-6 2-48 15,1 2 57-15,-1 2 48 0,0 4 27 16,0 3 9-16,-2 1 6 0,1 3 17 16,-1 2 32-16,-2 6 22 0,2 2 130 15,0 5 45-15,1 3-52 0,-3 1-35 16,-2 3-1-16,0-1-9 15,2 0-17-15,-4 0-19 0,0-2 3 16,2-1-19-16,-2-2-13 0,0-2-35 16,0 0 25-16,0-4-25 0,-2-2-134 15,2-3-112-15,0-1-185 0,0-3-308 16,-4-1-697-16</inkml:trace>
  <inkml:trace contextRef="#ctx0" brushRef="#br0" timeOffset="48692.3622">4859 16209 950 0,'0'0'1233'0,"0"0"-1119"0,0 0-88 16,0 0 119-16,0 0-25 0,0 0-27 16,0 0-9-16,0 0-13 0,41 23-13 15,-37-18-4-15,0 1 17 0,2 1 6 16,-3 0-20-16,1 3 14 15,0 0-11-15,-4 1-31 0,0 2 38 16,0 1-35-16,0 1-32 0,-4 1-40 16,0 0-14-16,1 2-6 0,-5-2 2 15,2 0 17-15,2-3 29 0,-4-2 11 16,3-3 1-16,3-3 0 0,0-3 45 16,2-2 6-16,0 0-51 0,0 0-57 15,2 0-32-15,0-2 30 0,3 1 59 16,3-2 134-16,-2 2 1 0,4-1-40 15,-1 0-12-15,3 0-33 0,-4 1-15 16,1-2-16-16,1 3 0 0,0-1-6 16,-1-1-12-16,1 2 2 0,-2 0-3 15,4 0-13-15,-9 0-50 0,5-1-42 16,-2 1-41-16,2 0-158 0,-1 0 34 16,-3 0-140-16,2 0-583 0</inkml:trace>
  <inkml:trace contextRef="#ctx0" brushRef="#br0" timeOffset="50366.6426">20151 8850 466 0,'0'0'1360'0,"0"0"-993"0,0 0-8 16,0 0-143-16,0 0-52 0,0 0-48 16,0 0-36-16,0 0-23 0,0 0-57 15,-32-16-25-15,32 19-4 0,0 3-135 16,0 2 20-16,0 4 79 0,0 4 65 15,0 3 19-15,1 1-6 0,1 2 9 16,2-1 23-16,0-1-43 0,0-1 24 16,-2-2-7-16,0-3-3 0,-2-1 45 15,0-1-29-15,0-2 36 16,0-1-4-16,-2-3 6 0,0-1 0 16,0-2-9-16,-2-2 6 0,2 1 19 15,-4-2-4-15,1 0-82 0,-1-4-44 16,2-1-77-16,-6-2-90 0,4-4-170 15,1-1-194-15,1 1-211 0,-2-10-677 0</inkml:trace>
  <inkml:trace contextRef="#ctx0" brushRef="#br0" timeOffset="50531.6402">20120 8782 1869 0,'0'0'625'0,"0"0"-196"0,0 0-205 16,0 0-125-16,0 0-80 15,0 0-19-15,0 0-10 0,0 0-63 16,0 0-68-16,0 0-55 0,18-17 23 16,-8 22-40-16,-1 0-111 0,-1 2-150 15,6 1-298-15</inkml:trace>
  <inkml:trace contextRef="#ctx0" brushRef="#br0" timeOffset="50748.4145">20279 8894 1148 0,'0'0'1295'0,"0"0"-898"0,0 0-169 16,0 0-212-16,0 0-16 16,0 0-103-16,0 0-9 0,0 0 96 15,0 0 16-15,8 39 132 0,-2-23-43 0,-6-1-85 16,2 3-4-16,0 0-49 15,2-1-134-15,0-2-207 0,-2-3-151 16,5 1-644-16</inkml:trace>
  <inkml:trace contextRef="#ctx0" brushRef="#br0" timeOffset="51343.048">21421 8858 764 0,'0'0'1200'0,"0"0"-902"15,0 0-142-15,0 0-72 16,0 0-52-16,0 0 7 0,-25 39 22 0,25-26 0 0,0-1-25 16,0 4 9-16,0-1 6 0,3 1 7 15,3-2-26-15,-2-1-9 0,4-1 12 16,-4 0-16-16,2-1-6 0,-1-3-12 15,-3 0 12-15,0 0 0 16,-2-5 9-16,0 1 10 0,0-1 48 0,-2 0 80 16,-5-2 27-16,1 2-60 0,-4-3-67 15,-2 0-57-15,-1 0-3 0,-3 0-41 16,1-3-63-16,-3-2-42 16,1-2-151-16,0-2-240 0,3 1-286 0,-3-8-914 15</inkml:trace>
  <inkml:trace contextRef="#ctx0" brushRef="#br0" timeOffset="51476.3715">21343 8806 866 0,'0'0'1529'0,"0"0"-1277"16,0 0-252-16,0 0-52 0,0 0-87 15,0 0-22-15,0 0-105 16,0 0-121-16,0 0-104 0,37-4-207 0</inkml:trace>
  <inkml:trace contextRef="#ctx0" brushRef="#br0" timeOffset="51797.9095">21494 8965 1068 0,'0'0'1165'16,"0"0"-977"-16,0 0-72 0,0 0-13 15,0 0-45-15,0 0-57 0,0 0 1 16,43-15 23-16,-37 15-9 0,-2-1-3 16,0 1-11-16,0 0 15 0,-3 1-14 15,1 3 26-15,-2 0 3 0,0 2 7 16,0 0 21-16,0 1 21 0,-2 2 21 16,-1-1-16-16,-1 1-9 0,0 0-13 15,0-1-4 1,0-1-25-16,2 0-9 0,0-1-10 0,2-2-16 0,0-1-19 15,2 1-32-15,4-3 38 0,-2 2 13 16,4-2 22-16,1 0 10 0,1-1 6 16,2 0-38-16,3 0-51 0,-1-2-165 15,-1 2-130-15,-3-2-374 16,3 0-282-16</inkml:trace>
  <inkml:trace contextRef="#ctx0" brushRef="#br0" timeOffset="53066.5837">6239 13858 26 0,'0'0'29'0,"0"0"330"16,0 0 176-16,0 0-226 0,0 0-52 15,0-36-48-15,0 32-50 0,-2 0 32 16,2 1 10-16,-2 1 35 0,2 2-16 16,-2 0-11-16,2 0-27 0,0 0-67 15,0 1-115-15,0 2-6 0,-4 0-103 16,4 3-16-16,0 2 124 0,0 9 1 16,0 10 27-16,-3 14 44 0,3 12-1 15,0 7-22-15,3-1-10 0,-3-5-6 16,4-7-21-16,0-8-11 0,2-9-16 15,-6-7 13-15,4-5-17 0,0 3 1 16,-4 0-16-16,4-1-3 0,-1-3-23 16,-1-4-13-16,2-3 4 0,-4-2 12 15,2-2 13-15,0-2-42 0,-2-3-100 16,4-1-101-16,-4 0-172 16,4 0-83-16,-4-1-1 0,0-9-79 0</inkml:trace>
  <inkml:trace contextRef="#ctx0" brushRef="#br0" timeOffset="53850.5182">6243 13861 973 0,'0'0'592'15,"0"0"-153"-15,0 0-92 0,0 0-82 16,0 0-72-16,0 0-26 0,0 0-10 16,0 0-42-16,0 0-38 0,0 0-33 15,-6 1-44-15,6-1-10 16,0 1-38-16,0-1-10 0,0 0 23 15,2 0 13-15,2 0-16 0,-4 0-33 16,4 0 17-16,0 1 54 0,3 0 45 16,1 0-13-16,2 1-10 0,2 0-9 15,1 0-10-15,3 0 10 0,1-1-1 16,4 1-8-16,-1-1 24 0,3 0-15 16,4-1 13-16,2 0-4 0,2 0-19 15,10-2 13-15,0-1-4 0,11-1-12 16,-4-1 0-16,3-1 1 0,-5 0 12 15,-5 0-13-15,5-1 13 16,-1 0 6-16,2 0-16 16,3 1 28-16,0 0-31 0,-5 0-1 0,5 0-2 15,-3 0 3-15,-3-1 0 0,3 0 3 16,-1 2-3-16,-5 0-2 0,6 1 2 16,-5 0 0-16,3 0 16 0,-6 1-12 15,-6 0 37-15,-4 1-32 16,-8 1-9-1,-2 0-19-15,6-1 19 0,1 2 0 0,3-2 2 0,-4 1 37 0,0-2-39 16,-7 2-17-16,1-1-18 0,-5 1 35 16,-3 0 0-16,-3 0 35 15,-2 0-7-15,-2 1-9 0,-1 0-18 0,-3 0 25 16,0 0 37-16,0 0 35 0,0 0 22 16,0 1 9-16,-3 1 1 15,3-1-9-15,-4 1-77 0,0 2-44 16,2-1-41-16,-2 1 7 15,0 3-13-15,0 3 13 0,0 4-2 0,1 5 34 16,3 5 1-16,0 10-2 0,0 11-28 16,7 14 28-16,-3 9-38 0,4 0 28 15,-2 0 13-15,-2-10-1 0,-1-4 1 16,1-7-66-16,-4-9-19 0,0-9-91 16,4-7-18-16,-4-2 121 0,0 1-29 15,-4 2-100-15,0-1-10 0,1-1-26 16,-5-3-82-16,-2-1-180 0,2-5-242 15</inkml:trace>
  <inkml:trace contextRef="#ctx0" brushRef="#br0" timeOffset="54408.1338">6301 14666 23 0,'0'0'1642'0,"0"0"-977"15,0 0-374-15,0 0-156 16,0 0-135-16,0 0-51 0,0 0-4 16,0 0-3-16,0 0-42 0,0 0 100 15,8 8 74-15,-4-6-6 0,4 0-7 16,1 1 13-16,3-2-9 15,1 1 12-15,3 0 0 0,3-1-32 0,1 1 3 16,5-2-23-16,4 0 1 0,8 0 9 16,5 0-16-16,13-3-6 15,3-2 16-15,0-2 22 0,-4-1-35 0,0 3 22 16,5-2-6-16,-1 0-19 16,0 0-12-16,0 0 22 15,0 1-23-15,0-1-11 0,0 0 10 0,-1-2 1 16,-3-2-16-16,2 0 15 0,-2-2 1 15,1 2 15 1,-1-2-14-16,-4 2 13 0,-3 2-13 0,-3 0-2 16,-5 6-33-16,-10 1-55 0,-8 2-154 0,-5 0-43 15,-2 3-211-15,5 8-676 0</inkml:trace>
  <inkml:trace contextRef="#ctx0" brushRef="#br0" timeOffset="54995.4635">6226 15795 673 0,'0'0'638'0,"0"0"42"0,0 0-443 15,0 0-111-15,0 0-19 0,-2-36 19 32,2 33 41-32,0 1 23 0,-6 2-30 0,6 0-38 0,0 0-17 15,0 0-10-15,0 0-18 0,-4 2-1 16,4 3-76-16,0 2-7 0,0 5-34 15,0 5 41-15,0 12 28 0,4 13 3 16,-4 14-2-16,6 8 3 0,-4 0 6 16,1-5-12-16,-3-7-26 0,4-2-1 15,-4-4-1-15,0-10-27 0,0-8-2 16,0-10-45-16,0-3-7 0,0 2 29 16,-4 0 41-16,4-2 10 15,-3-3 3-15,1-5 0 0,-4-2-3 0,2-4-10 16,0-1-73-16,0-8-163 0,2-7-246 15,0-2-49-15,-4 1-109 16,-1-14-503-16</inkml:trace>
  <inkml:trace contextRef="#ctx0" brushRef="#br0" timeOffset="55607.415">6171 15884 1213 0,'0'0'1314'0,"0"0"-1007"0,0 0-163 15,0 0-144-15,0 0-67 0,0 0-14 16,0 0 40-16,0 0-17 0,0 0-88 16,0 0 146-16,22 2 46 0,-11 0 70 15,3 1-23-15,5-1 29 0,2 0-74 16,7-2-3-16,-1 0-3 0,8 0-4 16,13-5-15-16,8-2-4 0,0-1 0 15,3-1 0-15,-3 0 0 0,-4 1-17 16,4-2 27-16,1 2-10 0,3-1-3 15,2-1-15-15,0 2 2 0,2-3 8 16,-6 1-10-16,4 0-2 16,0 0 1-16,-4 1 0 0,0 2 0 15,-4-3-1-15,1 2 0 0,-1 1 2 16,-8-2 22-16,5 2-23 0,-14 2-12 16,-8 0 12-16,-4 2-4 0,-4 1-11 15,2-1 2-15,3 2 13 0,-1 0-1 16,-4 1-1-16,-3 0-14 0,-3 0 12 15,-5 1-12-15,-3 1 15 0,1 2 1 16,-4-2 20-16,-4 2 15 16,4-3 28-16,-4 1 26 0,0 1 10 15,0-2 8-15,0 1 1 16,0-1-1-16,0 2-26 0,0-2-12 0,0 2-11 16,-4 1-27-16,4 1-31 0,0 1-28 15,-4 3-14-15,4 5 4 0,0 0 10 16,0 6 9-16,0 5 17 0,4 10 2 15,0 10 0-15,2 13 7 0,2 6 21 16,-5-3-9-16,-3-3 3 0,4-8-22 16,-4-3 0-16,0-2-20 0,0-2-5 15,0-10-113-15,0-5 68 0,-4-7 42 16,1-2-7-16,-1 2-12 0,-6 3-115 16,-2-1 105-1,5-2-41-15,-7-4-11 0,-1-3-73 0,-3-2-120 0,1-1-199 16,1-6-73-16,-13 2-256 0</inkml:trace>
  <inkml:trace contextRef="#ctx0" brushRef="#br0" timeOffset="56056.5818">6100 16727 2161 0,'0'0'440'0,"0"0"-125"16,0 0-305-16,0 0-10 0,0 0-251 0,0 0 70 15,0 0 181-15,0 0 84 16,50-15 39-16,-29 10 9 0,12 0-17 16,10 1-19-16,17-1 0 0,4 2-32 15,4 0-9-15,1 2 9 0,-1 0-4 16,4-1-25-16,2 0 6 0,1 0-6 16,5-1 7-16,-5-1-1 0,9-1-16 15,-11-2 45-15,3-1 34 0,-6 0-51 16,1 0-5-16,-5 1-46 15,2 0-2-15,-6 0-13 0,-4 2 12 0,0 0-18 16,-3 1 3-16,-5 2 16 0,-7 1 13 16,-7 0 9-16,-7 1-22 0,-7 0-69 15,-3 0-57-15,2 0-96 0,1 0-40 16,-1-1-248-16,-5-1-507 16</inkml:trace>
  <inkml:trace contextRef="#ctx0" brushRef="#br0" timeOffset="58838.2759">7863 13979 261 0,'0'0'993'0,"0"0"-229"0,0 0-414 15,0 0-137-15,0 0-110 0,0 0-86 16,0 0-17-16,0 0-17 0,0 0 15 16,0 0-11-16,0-4 13 15,4 0 26-15,2-2 32 16,2-2 6-16,-1-4-12 0,7-4-1 0,1-4 30 16,7-5-11-16,3-9 20 0,12-12-10 15,9-10 25-15,5-7-22 0,-1 1-26 16,4 0 3-16,-5 1 10 0,-3 0-16 15,5 2-29-15,-1 0 3 16,-5 4 23-16,1 4-48 0,-5 4-1 0,-3 2-2 16,-5 10-3-16,-7 6 0 0,-9 8-29 15,-1 3 29-15,5 0 0 0,-2-1-32 16,-5 2-28-16,-1 6-57 0,-5 7-55 16,-4 4-81-1,-4 5-120-15,0 8 131 0,-8 7-95 0,-1-4-245 16,-7 15-563-16</inkml:trace>
  <inkml:trace contextRef="#ctx0" brushRef="#br0" timeOffset="59570.24">7859 14116 1705 0,'0'0'409'16,"0"0"-140"-16,0 0-101 0,0 0-65 15,0 0-29-15,0 0-25 16,0 0-14-16,0 0-35 0,0 0-22 0,0 0 22 16,8-20 0-16,-2 14 29 0,2-1-10 15,3-3-16-15,3 0 52 0,1-2 51 16,7-2-58-16,3-2-16 0,0-3-32 16,8-6 1-16,13-5 63 0,9-10 3 15,3-3-64-15,0 0 83 0,-4 2-19 16,0 3-65-16,1 1 38 0,-5-2-40 15,6 0-10-15,-3 0 10 16,1 1 3-16,-2 2 23 0,-5 2-26 16,-9 9-42-16,-5 4-50 0,-11 6 3 15,-3 2-43-15,2 0-12 0,1 0-4 16,-1 2-87-16,-5 3-66 0,-7 4-143 16,1 4-210-16,-10 4-496 0</inkml:trace>
  <inkml:trace contextRef="#ctx0" brushRef="#br0" timeOffset="59992.5589">8227 14096 1041 0,'0'0'1505'0,"0"0"-911"0,0 0-335 16,0 0-243-16,0 0-16 0,0 0-169 15,0 0-13-15,0 0 63 0,0 0 42 16,0 0-55-16,24-4-87 0,-19 4-56 15,1 0-141-15,-4 0-185 0,2 1-491 0</inkml:trace>
  <inkml:trace contextRef="#ctx0" brushRef="#br0" timeOffset="60138.3746">8284 14182 23 0,'0'0'1934'0,"0"0"-1167"16,0 0-619-16,0 0-148 0,0 0-219 15,0 0-65-15,0 0 103 16,0 0-144-16,0 0-189 0,0 0-474 0</inkml:trace>
  <inkml:trace contextRef="#ctx0" brushRef="#br0" timeOffset="60282.3789">8284 14182 2710 0,'42'40'616'0,"-42"-40"-616"0,0 0-154 16,4 0-272 0,-4 0-120-16,0 0 202 0,0 1-89 0,0-1-52 0,0 1-86 15</inkml:trace>
  <inkml:trace contextRef="#ctx0" brushRef="#br0" timeOffset="60749.6001">7997 14255 1406 0,'0'0'763'0,"0"0"-410"15,0 0-159-15,0 0-85 0,0 0-64 16,0 0-43-16,0 0-2 0,0 0-12 15,0 0-39-15,0 0-10 0,4 5 61 16,0-2 13-16,1-1 80 0,3 1-6 16,4 1-30-16,-3 0-24 0,7 2-1 15,1 1 6 1,5 1 4-16,3 2-4 0,4 1-16 0,0 1 20 0,12 5-29 16,5 4-11-16,12 4 0 0,1 2 11 15,-5-2-11-15,0 0 20 16,-9-5 0-16,-3 1 13 0,5-4 16 15,-7 0-16-15,3-1 7 0,-6-4 2 16,-12-2 16-16,0-3-28 0,-3 0-16 16,-1 3 9-16,6-1-24 0,-2 1 12 15,-3 0-10-15,-1-1-2 0,-2 1 11 16,-9-1-12-16,4-2 0 0,-7 1 0 16,3-1 9-16,-8-2-9 0,-2-1-57 15,4 2-13-15,-4-2-37 0,0 0-72 16,0 0-80-16,-4-1-146 0,4-1-310 15,-2-2-957-15</inkml:trace>
  <inkml:trace contextRef="#ctx0" brushRef="#br0" timeOffset="61435.2283">7964 13065 995 0,'0'0'668'0,"0"0"-317"0,0 0-98 16,0 0-111-16,0 0-81 0,0 0-27 15,0 0-34-15,0 0-84 0,0 0 64 16,0 0 20-16,-4 30 1 0,12-18 58 16,-1 0 66-16,3 2 30 0,-2 0-110 15,4-1-44-15,-3 2-1 0,-5-1 16 16,4 0 17-16,0 1-24 0,-6-3-9 15,-2 2 0-15,0-2 39 0,0 0 19 16,-6-1-7-16,-2 0-6 0,0-1-3 16,-1-4-42-16,1 0 12 0,-4-2-12 15,2-2 0-15,-1-2-99 16,-1-4-126-16,3-3 6 0,-3-3-79 16,4 2-396-16,-2-11-847 0</inkml:trace>
  <inkml:trace contextRef="#ctx0" brushRef="#br0" timeOffset="61620.6268">7943 12956 2183 0,'0'0'643'0,"0"0"-236"0,0 0-193 0,0 0-214 16,0 0-7-16,0 0-120 15,0 0-1-15,0 0-38 0,0 0 50 16,0 0-45-16,21 9-87 0,-13-4-108 15,5 2-102-15,-5-1-170 0,0 2-424 0</inkml:trace>
  <inkml:trace contextRef="#ctx0" brushRef="#br0" timeOffset="61809.6422">8152 13103 1140 0,'0'0'1552'0,"0"0"-1218"15,0 0-334-15,0 0-19 0,0 0 19 16,0 0 71 0,0 0 28-16,21 43-23 0,-17-33-69 0,4 0-7 0,-4 1 0 15,0-1-2-15,3 1-2 0,-1-2-117 16,-2-1-87-16,4 0-143 0,-4-3-329 16,-1-3-997-16</inkml:trace>
  <inkml:trace contextRef="#ctx0" brushRef="#br0" timeOffset="62716.683">8596 14218 287 0,'0'0'16'0,"0"0"995"0,0 0-777 15,0 0-55-15,0 0-78 16,0 0 19-16,0 0 3 0,0 0-22 0,0 0-92 16,0 0-9-16,-6-9-110 15,12 13 110-15,-4 1 175 0,5-1-42 16,1 2-59-16,-2 0-25 0,2 1 12 16,-1 0-26-16,3 0-6 0,-6 1 1 15,4-1-5-15,-4 2 17 0,-1-1 23 16,-3 2 15-16,4 0 7 0,-4 1-4 15,0-2-12-15,-4 1-8 0,1 0 1 16,-5-2 3-16,4 1 3 0,-2-2-15 16,-2-1-20-16,1 1-13 0,-1-2-6 15,6-1-4-15,-6-2-9 0,4 1-3 16,0-3 0-16,4 0-74 16,0 0-50-16,0-4-42 0,0-4-93 15,4-5-215-15,0-3 36 0,0 1-127 16,2-9-240-16</inkml:trace>
  <inkml:trace contextRef="#ctx0" brushRef="#br0" timeOffset="62878.6273">8588 14086 1410 0,'0'0'1083'16,"0"0"-722"-16,0 0-140 0,0 0-208 15,0 0-13-15,0 0-106 16,0 0-12-16,0 0-1 0,0 0-36 0,0 0-68 15,17-24-33-15,-5 28-117 0,-6 1-109 16,5 7-75-16</inkml:trace>
  <inkml:trace contextRef="#ctx0" brushRef="#br0" timeOffset="63105.6639">8776 14344 1029 0,'0'0'1505'16,"0"0"-1260"-16,0 0-78 16,0 0-26-16,0 0-29 0,0 0-67 0,0 0-26 15,0 0 10-15,-14 42 28 16,14-31-44-16,0 3-13 0,0 0-23 16,0 0 20-16,0 0-19 0,2-1-51 15,2-2-52-15,4-2-61 0,0-2-68 16,-6-2-63-16,5-2-146 0,-3-1-544 15,0-3 257-15</inkml:trace>
  <inkml:trace contextRef="#ctx0" brushRef="#br0" timeOffset="63485.3984">8855 14381 767 0,'0'0'1321'16,"0"0"-816"-16,0 0-389 0,0 0-71 15,0 0-45-15,0 0 0 0,43-34 0 16,-33 27 13-16,-1 0-13 0,3 1 0 15,-6 0-42-15,2 3-45 0,-1-1-32 16,-5 3-30-16,2 1-42 0,-4 0-65 16,0 3-40-16,-4 2 156 0,-2 4 137 15,-1 1-111-15,-1 3-65 0,-4 2 88 16,3-1 91-16,-3 1 36 16,2 1 146-16,-1-3 23 15,3 0 0-15,6-2-20 0,-6-1-36 0,4-2-16 16,4-3-32-16,0-2-79 0,0-2-20 15,4 2-2-15,4-2 88 0,-2 1 25 16,2-1 0-16,-1 1 3 0,3-1-20 16,2 1-28-16,-5-1-39 0,5 0-10 15,-10 1-3 1,6 0-13-16,-4 0 1 0,-4 1 12 0,7-2 6 0,-7 2 20 16,0 2 41-1,0 0 51-15,-4 1-35 0,1 2-93 0,-1 1-6 0,-4 1-159 16,6 1-129-16,-8-1-180 0,8-3-352 15,-2 2-832-15</inkml:trace>
  <inkml:trace contextRef="#ctx0" brushRef="#br0" timeOffset="64210.3186">8072 16025 434 0,'0'0'1182'0,"0"0"-756"0,0 0-141 16,0 0-91-16,0 0-65 0,0 0-32 16,0 0-27-16,0 0-5 0,0 0 12 15,0 0-7-15,-25 7-5 0,25-8-24 16,4 0-41-16,0-2-80 0,2-1 80 16,5-1 0-16,5-5 48 15,1 0 16-15,9-4 26 0,6-5-17 0,15-8-25 16,15-7-1-16,12-4-15 0,-7-3 13 15,9 0-23-15,-10 1-6 0,6-2 6 16,1-1-21-16,-5 2-1 0,4-1 16 16,-2 3-16-16,-5 1 0 15,-4 0-15-15,-1 3-32 0,-8 2 43 16,-2 4-40-16,-5 3-33 0,-6 7-47 16,-14 4-23-16,-2 6-132 0,-7 3 73 15,-7 1-198-15,5 2-197 0,-6 6-391 0</inkml:trace>
  <inkml:trace contextRef="#ctx0" brushRef="#br0" timeOffset="64997.7749">8222 15501 411 0,'0'0'570'0,"0"0"108"0,0 0-308 16,0 0-117-16,0 0-111 0,0 0-35 16,0 0-36-16,0 0-65 0,0 0-6 15,0 0-32-15,-33 14 32 16,33-7 34-16,7 3 8 0,-1-2 23 15,2 3 9-15,0 1-10 0,1 0-9 16,3 0-14-16,-4 1-5 0,1 2 2 16,-1-2-12-16,-4 0 3 0,0 2 25 15,0-1 0-15,-4-1 1 0,0 2-1 16,0-3 3-16,-4 0-12 0,-4-1-10 16,0-1 0-16,3-2 0 0,-3-3 3 15,0-1-9-15,-2-2-29 0,3-2-44 16,-5-1-26-1,6-4-38-15,-1-4-77 0,-1-5-100 0,0-3-193 16,4 3-290-16,-2-11-750 0</inkml:trace>
  <inkml:trace contextRef="#ctx0" brushRef="#br0" timeOffset="65125.9215">8156 15454 430 0,'0'0'1277'0,"0"0"-722"0,0 0-324 16,0 0-231-16,0 0-68 0,0 0 33 15,0 0-30-15,37-18-107 0,-24 20-211 16,-1 1-199-16,1 6-191 0</inkml:trace>
  <inkml:trace contextRef="#ctx0" brushRef="#br0" timeOffset="65291.5824">8417 15593 1763 0,'0'0'1053'0,"0"0"-789"0,0 0-197 15,0 0-67-15,0 0-2 16,0 0 0-16,12 44-1 0,-10-34-12 16,2-1-85-16,0 1-60 0,0-1-62 15,3 0-121-15,-5-2-238 0,6 4-437 0</inkml:trace>
  <inkml:trace contextRef="#ctx0" brushRef="#br0" timeOffset="66002.0823">8568 16013 466 0,'0'0'1569'0,"0"0"-873"16,0 0-372-16,0 0-129 0,0 0-141 15,0 0-54-15,0 0-63 0,0 0 5 16,0 0 1-16,0 0-7 0,-13 32-46 15,17-28-70-15,-2-2-103 0,2-1-187 16,-1 1-353-16</inkml:trace>
  <inkml:trace contextRef="#ctx0" brushRef="#br0" timeOffset="66132.818">8590 16209 2194 0,'0'0'720'0,"0"0"-672"15,0 0-48-15,0 0-125 0,0 0-52 16,0 0-146-16,0 0-225 0,0 0-642 0</inkml:trace>
  <inkml:trace contextRef="#ctx0" brushRef="#br0" timeOffset="66253.4106">8617 16315 2134 0,'0'0'1317'0,"0"0"-1317"0,0 0-230 0,0 0-13 16,0 0-175-16,0 0-634 0</inkml:trace>
  <inkml:trace contextRef="#ctx0" brushRef="#br0" timeOffset="66711.3198">8117 16254 404 0,'0'0'1823'0,"0"0"-1687"16,0 0-136-16,0 0-65 16,0 0 65-16,0 0 55 0,0 0 71 15,43 34-13-15,-30-23-3 0,3-1-11 16,5 4-5-16,0 1-14 0,4 3-13 16,3 2 1-16,-1 2 34 0,8 3-26 15,3 6-12-15,7 8-19 0,7 8 63 16,3-3-13-16,-7 1-22 0,-5-6-48 15,-3-6 10-15,-5-6-10 0,-10-4-3 16,-1-7 9-16,-7-4-15 0,4 4-16 16,1 0 16-16,1 1 3 0,-6-2-19 15,1-3 12-15,-6 0 14 0,-1-4-8 16,-5 0-18-16,-2-1-19 0,2-3-54 16,-6 0-62-1,0-1-62-15,0 2-35 0,-6 2-172 0,2-2-710 0,-6 3-479 16</inkml:trace>
  <inkml:trace contextRef="#ctx0" brushRef="#br0" timeOffset="67113.2164">8627 17170 46 0,'0'0'733'0,"0"0"490"16,0 0-938-1,0 0-133-15,0 0-123 0,0 0 20 0,0 46 41 16,4-32 26-16,3 3-6 0,3 3-1 15,-6 1 32-15,4 1 3 0,-1 1-23 16,-1-1-22-16,-6 0-26 16,6-2-16-16,-6-3-10 0,0-2 7 0,0-3 25 15,0-1 6-15,-6-1 3 0,-4-3 0 16,7-4 0-16,-9 0-19 0,2-3-26 16,-1-1-43-16,-3-5-28 0,-1-6-38 15,1 0-26-15,-2-3-46 0,3-3-92 16,1-3-71-16,5 0-99 0,5-2-115 15,2 1 58-15,0 4-337 0</inkml:trace>
  <inkml:trace contextRef="#ctx0" brushRef="#br0" timeOffset="67245.1872">8609 17148 737 0,'0'0'1412'16,"0"0"-1296"-16,0 0-116 0,0 0-155 15,0 0-150-15,0 0-343 0,0 0-462 0</inkml:trace>
  <inkml:trace contextRef="#ctx0" brushRef="#br0" timeOffset="67491.6316">8869 17345 434 0,'0'0'437'0,"0"0"996"0,0 0-1093 0,0 0-192 16,0 0-42-16,0 0 25 15,0 0-22-15,0 0-26 0,0 0-3 16,4 43 9-16,-4-30-3 16,0 0-38-1,0 2-48-15,4-3 0 0,0 1-32 0,3-2-12 0,-1-4-58 0,-2 0-64 16,6-4-42-16,-5-2-33 0,1-2-76 15,-2-6-107-15,2 0-103 0,-4-13-552 0</inkml:trace>
  <inkml:trace contextRef="#ctx0" brushRef="#br0" timeOffset="67656.172">8977 17295 1539 0,'0'0'1132'0,"0"0"-1132"0,0 0-78 0,0 0 75 16,0 0 3-16,0 0 39 15,0 0-14-15,41-11-22 0,-33 8-3 16,0 0-55-16,-3-1-75 0,-1 3-83 16,-4 0-121-16,4 1-150 0,-4 0-122 15,-4 7-24-15</inkml:trace>
  <inkml:trace contextRef="#ctx0" brushRef="#br0" timeOffset="67902.0815">8977 17408 703 0,'0'0'1548'16,"0"0"-1127"-16,0 0-240 0,0 0-181 15,0 0-71-15,0 0 32 0,0 0 39 16,0 0 46-16,0 0 11 0,0 0 5 16,45 33-8-16,-33-31-3 0,-3-1 7 15,-1 0-16-15,2 2-7 0,-3-2 0 16,1 2 19-16,-4 1 45 0,-4 3 41 16,4 0 60-16,-4 2-30 0,-4 2-7 15,0 2-65-15,2 0-48 16,-7-1-15-16,-1 0-34 0,2-1-1 15,0 1-28-15,3-5-60 0,-3 2 18 16,4-4-18-16,0-2-56 0,4-3-119 16,0 0-116-16,4 0-255 0,0-2 58 15,4-5-705-15</inkml:trace>
  <inkml:trace contextRef="#ctx0" brushRef="#br0" timeOffset="70034.9994">4501 12878 222 0,'0'0'544'15,"0"0"-62"-15,0 0-140 0,0 0-121 16,0 0 13-16,0 0-82 0,0 0-25 16,0 0-14-16,0 0 10 0,-18-11-10 15,18 11-39-15,0 0-13 0,-4-1-3 16,4 1-4-16,0 0 1 15,0 0 22-15,0 0-58 0,0 0-19 16,0 1-70-16,0 3-49 0,0 0-55 16,0 5 174-16,4 4 6 0,0 1 46 15,-2 4-23-15,2 1-13 0,-2 2-3 16,2 0-11-16,2-2 11 0,-2-1-13 16,-4-2 0-16,3-2-2 0,1-5-11 15,-4-2 10-15,0-1-23 0,2-5-16 16,0 1-32-16,-2-2 10 0,2-3 64 15,0-4 33-15,0-4 2 0,6-4 62 16,-4-6-75-16,1-2-22 0,1-4-35 16,4 0 3-16,-2 0 6 15,-3 1 10-15,3 0 14 0,0 4-21 16,0 2-9-16,-2 5-7 0,-1 5 7 16,1 4-7-16,-2 2-16 0,-4 4-12 15,4 0 23-15,0 4 44 0,0 3 36 16,0 2 71-16,1 5 51 0,-1 3-10 15,0 1-23-15,0 3-41 0,-4 1-27 16,4-1-25-16,-4-1-3 0,2-1-17 16,2-3-12-16,-2 0-3 0,0-5-13 15,-2-3-7-15,3-4-12 0,-3-2 3 16,4-2 15-16,-4 0 15 0,0-5 4 16,4-4 4-16,0-2 78 0,0-6-17 15,-2-3-53-15,4 0-14 0,0-2-16 16,1 3-3-1,-3 0 3-15,2 2 3 0,-2 2-10 0,4 3-18 0,-5 3 25 16,1 2-23-16,-4 3-35 16,4 3 20-16,-4 1 18 0,2 1-9 15,4 3 19-15,-6 2 26 0,4 3 64 16,2 4 58-16,-2 2 13 0,-4 2-49 16,3 2-9-16,1-1-26 0,-4 1-16 31,0-1-32-31,2 0-3 0,0 0-11 0,0-3-1 0,0 1 8 0,4-2-75 15,-6-1-59-15,8-1-57 0,-5-1-69 16,1-2 2-16,2 1-175 0,2-3-129 16,-4-2-73-16,4 1-68 0</inkml:trace>
  <inkml:trace contextRef="#ctx0" brushRef="#br0" timeOffset="70974.7295">5045 12990 297 0,'0'0'1231'0,"0"0"-737"0,0 0-225 16,0 0-52-16,0 0-30 0,0 0-42 15,0 0-45-15,0 0-39 0,0 0-29 16,0 0-7-16,-7 3-9 0,7-3-16 16,3 0-57-16,-3 0-46 0,2 0-32 15,4 0 135-15,0 0 6 0,2 0-2 16,-4 0 8-16,3 0 8 0,3 1 2 16,-2 1-22-16,0-1-64 0,-3 2-46 15,3-3-77-15,-4 3-75 0,4 1-127 16,-8-2-223-16,0 5-480 0</inkml:trace>
  <inkml:trace contextRef="#ctx0" brushRef="#br0" timeOffset="71249.8568">5088 13095 91 0,'0'0'1225'0,"0"0"-494"16,0 0-310-16,0 0-217 0,0 0-34 15,0 0-22-15,0 0-26 16,0 0-20-16,0 0-32 0,0 0-25 0,-10 6-45 16,10-6-51-16,2 1-55 0,2 0-44 15,0 0 73-15,0 0 64 16,4 1 10-16,-3-1 3 0,3 0 14 16,0 0 18-16,0-1 0 0,1 0 0 15,-1 0 3-15,2 0-6 0,1-1 0 16,-3-1 0-16,0-2-20 0,2 2-9 15,-3-2-102-15,1 2-129 0,-2-1-182 16,4 2-317-16,-8 1-775 0</inkml:trace>
  <inkml:trace contextRef="#ctx0" brushRef="#br0" timeOffset="72102.7353">5317 12919 1547 0,'0'0'422'0,"0"0"-211"15,0 0-107-15,0 0-30 0,0 0-38 16,0 0-36-16,0 0-94 0,0 0-3 16,0 0 48-16,0 0 49 0,7-35 36 15,-1 28 35-15,2 1 13 16,-4 1-6-16,4 0-1 0,-3 1 7 15,3 1-13-15,0 0-42 0,2 3-9 16,1 0-4-16,-3 0-13 16,4 3 16-16,-3 1 4 0,-1 0-10 0,0 3 3 15,1 1 6-15,-5 2 20 0,2 0 23 16,-2 3 21-16,-2 0 10 0,-2 3-9 16,0-1-4-16,0 2-10 0,-2 1-51 15,-2-1 20-15,2 0-30 0,-6-1 1 16,5-2 3-16,-5-2-14 0,6 1-2 15,-2-4-14-15,0 0 14 0,4-3 0 32,0-3 0-32,0 0-57 0,0-2-35 0,0 1 9 0,4-2 25 15,2 0 42-15,2 0 16 0,-1-2 70 16,1-1 26-16,2-2-26 0,1-1-6 16,5-3-32-16,-2 2-17 0,-5-1-15 15,3 1-48-15,1 1-73 16,1 2-103-16,-4 4-126 0,3 0-209 0,-5 4-510 15</inkml:trace>
  <inkml:trace contextRef="#ctx0" brushRef="#br0" timeOffset="75703.4677">4937 13170 427 0,'0'0'222'16,"0"0"1073"-16,0 0-834 0,0 0-145 16,0 0-75-16,0 0-30 0,0 0-38 15,0 0-33-15,0 0-17 0,0-5-6 16,0 4-6-16,0 1-23 0,0-2-10 15,0 2-8-15,0 0 2 0,0 0 9 16,0 0 6-16,0 0-16 0,0 2-24 16,0-1-47-16,0 2-25 0,-2 1-49 15,2 2-45-15,0 3-24 0,0 4 89 16,0 2 0-16,0 3 7 16,0 0-63-16,2 0-139 0,0-3-204 15,0-3-271-15,-2-2-1216 0</inkml:trace>
  <inkml:trace contextRef="#ctx0" brushRef="#br0" timeOffset="77245.1966">8069 12422 365 0,'0'0'714'15,"0"0"-173"-15,0 0-278 0,0 0-85 16,0 0-35-16,0 0-20 0,0 0-13 15,0 0 6 17,0 0 20-32,-14-15 2 0,14 13-3 0,0 1-23 0,-4 1-9 0,4 0-14 0,0 0-9 15,0 0-77-15,0 0-3 16,0 4-51 0,0 3 51-16,4 3 38 0,-4 2 48 0,4 4-25 0,-4 4-17 0,0-1-6 15,0 1-9-15,0-3-20 0,0-2-6 16,0-2-3-16,2-5 45 0,2-2-45 15,0-3-40-15,-4-3-20 0,3-1 4 16,1-5 56-16,4-5 61 16,-2-5-25-1,2-4-36-15,-1-4-12 0,5-1-17 0,-2-2-21 0,-3 0 18 0,7 0 10 32,-6 1 6-32,-1 1 15 0,7 2-2 0,-6 3 0 0,-4 4-9 0,3 5 9 15,-1 3-12-15,-2 5-17 0,0 3-22 16,0 4 6-16,0 6 48 0,3 5 71 15,-7 4 37-15,2 3-25 47,-2 1-36-47,0 2 10 0,0-3-22 0,0 1 25 0,0-5-60 0,0-2 0 0,4-3-50 0,-4-4 5 16,0-4 4-16,4-2-13 0,0-3-16 16,-4 0-9-16,4-6 79 0,0-4 51 15,5-4 63-15,-3-4-65 0,0-3-49 0,6-2-32 16,-3-1-25-16,-1 1 32 0,0 2 12 15,-2 0 0-15,2 3-3 16,-1 3 13-16,-3 2-32 16,0 5 35-16,2 2 0 0,-6 5 0 0,6 1 0 0,-6 1-6 15,0 8 6-15,2 2 70 16,-2 4-7-16,0 3-19 0,0 3 36 16,0 0-33-16,0 1-34 0,3-1-12 15,-3-3-1-15,4-1-33 0,0-2-18 16,0-3-24-16,2-1-75 0,-2 0-83 15,0-1-20-15,3-3-153 0,-3-1-60 16,6-2-566-16</inkml:trace>
  <inkml:trace contextRef="#ctx0" brushRef="#br0" timeOffset="81094.8835">8505 12544 134 0,'0'0'231'0,"0"0"-205"16,0 0 779-16,0 0-303 0,0 0-148 15,0 0-105-15,0 0-48 0,0 0-30 16,-30 0-55-16,27-1 19 0,-1-2 31 15,4 0-51-15,-4 1-44 16,4-3-17-16,0 1-13 0,0-3-41 0,0 0 0 16,0-2-3-16,0 0 3 15,4 1 2-15,0 1 14 0,1 0 3 16,-1 0-18-16,4 2 18 0,0-1-1 16,1 2-18-16,3 2-2 0,0 2-23 15,1 0-1-15,-1 2 26 0,-2 3 2 16,-3 4 30-16,1 0-32 0,-4 3-3 15,0 3 3-15,-4 0 22 0,0 3-18 32,-4 0 34-32,-4 0-35 0,4 0 10 0,-3-1-10 0,1-2 16 0,-6-1-3 15,4-3-13 1,-1 1 19-16,1-4 0 0,0 0 3 0,0-3-6 16,3-3 32-16,1-1 0 0,0-1-7 15,4 0-31-15,0 0-13 0,0 0-44 16,4-1-47-16,0-1 15 0,0-2 63 15,3 1 13-15,-1-1 25 16,2 2-6-16,2 0 0 0,1-1-15 0,1 3-4 16,-3 0-2-16,-1 0 0 0,4 0 2 15,-2 0 13-15,-3 0-11 0,-3 0-2 16,6 1-2-16,-6 1-49 0,4 3-75 16,-5-1-75-16,1 1-55 0,2-1-156 15,-6 0-359-15,0-1-989 0</inkml:trace>
  <inkml:trace contextRef="#ctx0" brushRef="#br0" timeOffset="81908.0792">8756 12444 59 0,'0'0'287'16,"0"0"-59"-16,0 0 222 0,0 0-151 15,0 0-81-15,0 0-6 0,0 0 57 16,0 0-29-16,0 0-23 0,0 0-33 15,-21-9-10-15,17 9-26 16,4 0-30-16,0 0-19 0,0 0-28 16,0 0-46-16,0-1-25 0,4 0-54 0,-4 0 54 15,4 1 53-15,4-3 20 16,1 1 10-16,-3 0-16 0,4-1-39 16,2 1 13-16,-3-1 7 0,-1 1-32 15,6 1-16-15,-3-1-19 0,-1 2 17 16,0 0 0-16,-1 0-19 0,-5 0-48 15,6 0-11-15,-6 0-9 0,0 3-25 16,-4 0-62-16,4 2-78 0,-4 1 25 16,0 2-42-16,-4 1-264 0,0-2-256 15</inkml:trace>
  <inkml:trace contextRef="#ctx0" brushRef="#br0" timeOffset="82110.8617">8797 12554 346 0,'0'0'1300'16,"0"0"-807"-16,0 0-211 0,0 0-111 0,0 0 32 16,0 0 31-16,0 0-58 15,0 0-45-15,0 0-61 0,0 0-19 16,43-4 6-16,-35 2-9 0,-1 1-31 16,5-2-17-16,-6 2 0 0,5-1-1 15,-1 1 1-15,4-2-83 0,-3 1-79 16,1-1-61-16,-4 0-295 0,3 0-110 15,-1-2-876-15</inkml:trace>
  <inkml:trace contextRef="#ctx0" brushRef="#br0" timeOffset="82961.3397">9189 12343 173 0,'0'0'1'0,"0"0"540"16,0 0-19-16,0 0-103 0,0 0-71 15,0 0-63-15,0 0-13 0,0 0-63 16,0 0-35-16,0 0-30 0,-4-15-16 16,4 15-32-16,0 0-36 0,0 2-31 15,0 1-29-15,0 1-25 16,0 2-45-16,0 4 70 0,0 3 73 0,0 3-3 15,-4 3-26-15,4 3 4 16,-2 1 2-16,-4 1 1 0,6 0-26 16,0-1-12-16,0-3-13 0,0 0-15 15,0-6-23-15,0-1-22 0,6-4-13 16,-6-1-57-16,2-4-36 0,2-2 19 31,0-2-36-31,3-3-49 0,-1-5 113 0,2-4-72 0,-4 1-344 0,7-9-533 0</inkml:trace>
  <inkml:trace contextRef="#ctx0" brushRef="#br0" timeOffset="83214.2161">9348 12315 655 0,'0'0'1079'0,"0"0"-764"16,0 0-191-16,0 0-34 0,0 0 72 15,0 0 19-15,0 0-23 0,0 0-10 16,42-19-17-16,-30 15-47 16,-1 0-33-16,-1 0-3 0,-2 0-46 0,3 2-2 15,-5-1-1-15,2 1-1 0,0 1-27 16,-2 0-45-16,-2 1-67 0,-1 0-106 16,-3 1-115-16,0 4-72 0,-3 1 50 15,3-1-78-15,-10 5-519 0</inkml:trace>
  <inkml:trace contextRef="#ctx0" brushRef="#br0" timeOffset="83618.9234">9373 12378 222 0,'0'0'1274'0,"0"0"-602"0,0 0-338 16,0 0-189-16,0 0-55 0,0 0 26 16,-18 43 25-16,18-32-25 0,-4 0-43 15,4 0-51-15,0 0-21 0,0 0 3 16,0-2-2-16,0-3-2 0,0 0-19 15,0 0-13-15,4-2 31 16,0 0 1 0,0-1-20-16,-2-1-8 0,2-1 27 0,0-1 1 0,3 0 2 0,-1 0 14 15,2-1 0-15,0-1 9 0,0 0-6 16,1-1-19-16,1-1 0 0,-4 1-3 16,3 1-10-16,-1-1 11 0,0 3-1 31,2 0 3-31,-3 0 15 0,-3 3 7 0,6 3 1 0,-4 0-1 15,0 1 42-15,-3 1 12 0,3 1 10 0,-4-1 16 16,-2 4-17-16,0-3 85 16,0 1-28-16,0-1-19 0,-2 0-26 15,-4 0-13-15,3-2-13 0,-3 0 1 16,0-1 2-16,-4 0 0 0,3-2-31 16,-3-1-15-16,2 0-28 0,-2-2-6 15,-1-1-84-15,5 0-77 0,-4-2-29 16,6-2-24-16,4 0-101 0,0-2-294 15,2 1-595-15,0-4-501 0</inkml:trace>
  <inkml:trace contextRef="#ctx0" brushRef="#br0" timeOffset="85834.3966">12733 15165 1127 0,'0'0'761'0,"0"0"-94"0,0 0-216 0,0 0-195 15,0 0-179-15,0 0-77 0,16-38-15 16,-5 37-1-16,3 1 14 0,1 0-11 16,-1 4-99-16,5 3-77 15,1 1-84-15,1 5-199 0,-6-3-518 16</inkml:trace>
  <inkml:trace contextRef="#ctx0" brushRef="#br0" timeOffset="85979.8372">13049 15413 1007 0,'0'0'1979'0,"0"0"-1374"16,0 0-330-16,0 0-168 0,0 0-48 16,0 0-59-16,0 0-28 0,0 0-119 15,0 0-55-15,0 0-49 0,-10-27-71 16,10 14-186-16,0 5-205 0,4-9-1016 0</inkml:trace>
  <inkml:trace contextRef="#ctx0" brushRef="#br0" timeOffset="90541.2553">12293 14828 1201 0,'0'0'1171'0,"0"0"-771"0,0 0-91 0,0 0-92 16,0 0-36-16,0 0-13 31,0 0 0-31,0 0-24 0,0 0-49 0,-37-10-95 0,37 18-32 16,0 6-87-16,0 5 56 0,2 13 63 0,2 10 53 16,4 13-15-16,-4 5-37 0,4-2 15 15,1-7-14-15,-5-15 0 0,2-10-2 16,-6-8-35-16,2-5-40 0,-2-2 15 15,4 0 19-15,-4-2 6 0,4-7 1 16,-4-2 34-16,2-7 34 0,-2-6 42 16,2-7-35-16,-1-11-41 15,3-12-25-15,0-10-13 0,0-4 19 0,0 2 19 16,-4 5 1-16,4 2-1 0,2-1 0 16,-2 1 0-16,5 3-22 0,1 9-3 15,0 10-7-15,-5 10 31 16,1 5-1-16,4 2-14 0,-2 3-9 0,-1 3 0 31,7 5 6-31,-4 9 19 0,1 8 34 0,1 11 27 0,0 12 8 16,-3 10 3-16,-1 3-12 0,-2-8-57 15,-4-11 16-15,2-14 2 0,-4-2-21 16,3-1-2-16,-3 0-14 0,6-4-2 16,-2-5-23-16,-2-7-51 0,2-3 1 15,0-7 91-15,-2-7 66 0,9-11 47 16,-3-12-56-16,2-12-57 0,3-3-11 15,-1-2-5-15,-4 3-3 0,3 4 6 16,-1 1-2-16,2 8-4 0,-3 8-3 16,-1 10 6-16,0 3-6 0,0 3-10 15,-1-1 32-15,3 4 7 0,-2 8-7 16,0 6-14-16,-3 10 14 0,5 15 69 16,-2 15 45-16,0 20 2 15,-4 10-31-15,-1 2-3 0,-3 0-20 16,0-8-6-1,4-3-25-15,2-7-31 0,-2-6-27 0,2-11-51 0,0-13-91 16,-1-9-35-16,-1-6-27 0,2 0-39 16,2-3-53-16,0-2-89 0,1-7-79 15,-1-3-257-15,2-11-245 0</inkml:trace>
  <inkml:trace contextRef="#ctx0" brushRef="#br0" timeOffset="90925.9347">12925 14954 466 0,'0'0'1372'0,"0"0"-820"0,0 0-133 16,0 0-9-16,0 0-22 0,0 0-110 16,0 0-193-16,0 0-67 15,-17 37 52-15,13-16 15 0,4 5 8 0,-4 1 44 16,4 0 2-16,0-3-12 0,4-1-56 16,1-4-50-16,1-6-21 15,4-2-12-15,-4-7-50 0,3-4 19 16,3 0 43-16,0-9 20 0,-3-5 48 15,1-2 8-15,-2-3-33 0,0-2-27 16,-3 0-16-16,1 1 3 0,-4 4 21 16,0 2-8-16,-2 3-15 0,0 5 0 15,0 3 0-15,0 2 2 0,0 1 18 16,0 5-21-16,0 6-39 0,2 2 36 16,0 6 3-16,0 5 49 0,2 3 19 15,4 2-16-15,-5-1-25 16,5 2-8-16,2-5-19 0,-2-5-34 0,1-4-46 15,-1-5-51-15,6-6-8 16,-7-5 7-16,7-2 30 0,-6-9 27 0,1-4-67 16,1-4-84-16,-2-4-86 0,-2-1-62 15,-1-2-61-15,1 0-23 16,-2-2-38-16,-2 8-287 0,2-16-378 0</inkml:trace>
  <inkml:trace contextRef="#ctx0" brushRef="#br0" timeOffset="91160.6411">13210 14807 658 0,'0'0'1499'15,"0"0"-943"-15,0 0-186 0,0 0-83 16,0 0-23-16,0 0-28 0,0 0-95 16,0 0-74-16,0 0-29 0,0 0 15 15,-4 58 62-15,4-22 56 0,0 8 39 16,2 8-23-16,6 1-31 0,-4-11-85 16,5-13-71-16,-1-11 0 15,-4-6-59-15,4-2-63 0,1-1-28 16,1-3-23-16,2-6 9 0,-3-7 40 15,5-7 34-15,-4-7-35 0,-1-6-127 16,-3-4-36-16,4-1-24 0,-4-2-56 16,-1-1-32-16,-1-4-2 0,0-6-95 15,-4 9-147-15</inkml:trace>
  <inkml:trace contextRef="#ctx0" brushRef="#br0" timeOffset="91460.6085">13361 14679 1030 0,'0'0'768'0,"0"0"-262"15,0 0-150-15,0 0-121 0,0 0 53 16,0 41-11-16,0-9-20 0,2 12-62 15,2 14-25-15,2 6 21 0,3 0 1 16,-5-3 18-16,6-9-84 0,0-2-71 16,-1-4-55-16,1-10-60 0,-2-9-97 15,-4-6-66-15,3-7-56 0,-3 1-33 16,0-4 94-16,0-1-13 16,-4-6-86-16,0-4-97 15,-2-5 168-15,-2-5-289 0,-6-2-475 0,3-2 313 16,-1-3 563-16,-10-2 134 0,5-4 502 15,-3-4-150-15,1 0-81 0,1-3 174 16,3 1 208-16,1 6-56 0,6 1-148 16,2 5-34-16,2 2-65 0,0 3-66 15,2 1-141-15,6 3-143 0,2-2-4 16,-5 3-27-16,5 2-24 0,4 0-94 16,-3 1-68-16,11 4-72 0,-7 0-56 15,3 5-20-15,1 1-282 16,4 7-654-16</inkml:trace>
  <inkml:trace contextRef="#ctx0" brushRef="#br0" timeOffset="91646.8841">13687 15344 2797 0,'0'0'1173'0,"0"0"-810"0,0 0-131 16,0 0-14-16,0 0-95 0,0 0-123 15,0 0-46-15,0 0-55 0,0 0-35 16,0 0-136-16,-6-43-172 0,10 36-215 16,-2 1-518-16,7-3-749 0</inkml:trace>
  <inkml:trace contextRef="#ctx0" brushRef="#br0" timeOffset="92812.601">14258 15025 2270 0,'0'0'741'0,"0"0"-262"16,0 0-223-16,0 0-240 0,0 0-16 16,0 0-19-16,0 0-9 0,43-27-13 15,-24 27-38-15,-1 3-99 32,5 3-77-32,-6 2-204 0,3-2-321 0,5 9-854 0</inkml:trace>
  <inkml:trace contextRef="#ctx0" brushRef="#br0" timeOffset="92970.3168">14599 15233 3156 0,'0'0'1081'0,"0"0"-789"16,0 0-76-16,0 0-75 0,0 0-141 16,0 0-28-16,0 0-135 0,0 0-115 15,0 0-153-15,0 0-108 0,0-6-108 16,12 0-725-16</inkml:trace>
  <inkml:trace contextRef="#ctx0" brushRef="#br0" timeOffset="95627.4128">15380 14848 749 0,'0'0'808'0,"0"0"-315"16,0 0-269-16,0 0-85 0,0 0-32 16,0 0-7-16,0 0 13 0,0 0-13 15,0 0-36-15,0 0-29 0,0-14-9 16,0 14 9-16,0 0 4 0,0 0 2 15,0 2-5-15,4 2-33 0,0 1 96 16,4 4 54-16,0 3-55 0,3 5-5 16,-1 2 20-16,0 1-21 15,-3 1-54-15,1-1-36 0,-2-2 10 0,2-1-10 16,-4 0 0-16,-1-4 17 16,-1-3-16-16,0-3-1 0,0-2 14 15,-2-4-13-15,0-1-1 0,0 0 1 16,2-3 19-16,-2-3 44 0,0-3 0 15,0-5-28-15,0-4-37 16,2-2-1-16,2-3-35 0,-2-2 10 0,0-1 9 16,4-2-12-16,-1 1 6 0,3-1 3 15,0 2-6-15,0 3 3 0,1 4-35 16,-1 3-15-16,0 6 43 16,-2 5 1-16,1 2-4 15,-1 3-12-15,2 5 28 0,2 5 16 0,-1 5 26 16,1 4 21-16,0 4 23 0,-2 2-4 15,-1 3-19-15,-1-2-6 0,-2 1-13 16,2-2 4-16,-4-2-4 0,2-3-16 16,-2-2 7-16,-1-6-17 15,1-3-2-15,0-4 0 0,0-4-3 0,-2-1-22 16,4-2-16-16,-2-5 41 0,4-3 41 16,-2-7 60-16,0-2-38 0,3-6-63 15,1 0-17-15,-2-1-14 0,0-1 9 16,0 1-17-16,-1 1 8 0,1-2 3 15,0 5 3 17,0 3 3-32,-2 2-10 0,2 6 29 0,-3 5 3 0,-1 5 20 0,0 1-20 0,2 5-38 0,0 5 38 15,0 4 57-15,2 4 49 0,-2 5-14 16,0 4-8-16,-1 0-21 0,1 3-29 16,0-2 6-16,2 2-27 15,-2 0 7-15,0-3-20 0,2 0-52 0,1-3-54 16,-3 1-35-16,2-2-76 15,4-2-108-15,-3-2-51 0,1-2-154 16,-2-6-221-16,4-1-644 0</inkml:trace>
  <inkml:trace contextRef="#ctx0" brushRef="#br0" timeOffset="95828.2927">15952 14987 2644 0,'0'0'1051'15,"0"0"-868"-15,0 0-183 0,0 0-60 16,0 0 60-16,4 49 122 16,-4-30-12-16,0 2-43 0,2 0-45 15,-2-2-22-15,6 2-32 0,-6-4-53 16,3-2-22-16,-1-2-15 0,2-1-49 16,2-4-86-16,0-2-101 0,-2-2-206 15,4-4-698-15</inkml:trace>
  <inkml:trace contextRef="#ctx0" brushRef="#br0" timeOffset="96135.5003">16103 14918 2168 0,'0'0'1398'0,"0"0"-941"0,0 0-191 16,0 0-40-16,0 0-13 0,0 0-65 15,0 0-92-15,0 0-56 0,0 0-49 16,0 0-13-16,-2-13-18 0,2 12-33 15,2-2-76-15,4 0-140 0,0 0-163 16,2-1-149-16,-1-1-422 0,3-2-692 0</inkml:trace>
  <inkml:trace contextRef="#ctx0" brushRef="#br0" timeOffset="96979.1237">16347 14764 267 0,'0'0'437'0,"0"0"352"0,0 0-302 16,0 0-208-16,0 0-85 15,0 0-13-15,0 0 6 0,0 0-20 0,0 0-29 16,0 0-23-16,0-21-20 0,0 25-72 15,2 3-22-15,2 2-1 0,2 5 143 16,-4 5-17-16,4 3-34 0,-2 3-7 16,-1 1-25-16,-1 2-7 0,2-2-18 15,0-1-7-15,-2-2-28 0,2-3-25 16,-2-3-9-16,0-4 32 0,0-1-1 16,0-6 2-16,-2-1-14 0,2-4-17 15,-2-1-9-15,0-1 41 0,0-5 13 16,2-4 18-16,-2-4-2 0,0-5-26 15,2-5-3-15,-1-3-15 0,1-2-10 16,4-8 9-16,2-7-22 16,6-7 7-16,-1 4-13 15,-1 11 15-15,-1 11 1 0,-3 11 6 0,0 0-21 16,3 3 42-16,-1 2-21 0,0 5 22 16,0 4 4-16,-5 7 21 0,1 6 13 15,2 5 3-15,-2 5 3 0,-2 4-6 16,-2 2 12-16,-1 4 23 0,1-1-4 15,-2-1 3-15,0-2-21 16,0-5-10-16,0-1 33 0,0-6-21 0,0-3-31 16,2-6-22-16,0-3-32 0,-2-4-2 15,2-1-41-15,2-3-6 0,0-5 81 16,0-4 120-16,4-2 5 16,-4-5-60-16,1-3-65 0,3-3-1 0,0-2-24 15,-2 0 13-15,1-1-1 16,3 1 11-16,-2 1 0 0,0 2-16 15,-1 6-7-15,-3 5 0 0,4 4 25 16,-8 5 33-16,2 3 7 0,0 2-33 16,0 5 8-16,0 5-6 15,2 5 78-15,-1 5 31 0,-1 4-16 0,2 4-50 16,-4-1-28-16,0 1-22 0,2 0-2 16,0 0-18-16,0-1-71 0,2-1-72 15,-2-2-153-15,2 0 3 0,2 0-43 16,-4-4-179-16,1-5-610 0,1-2-420 0</inkml:trace>
  <inkml:trace contextRef="#ctx0" brushRef="#br0" timeOffset="97377.9322">16793 15016 957 0,'0'0'1908'0,"0"0"-1301"15,0 0-407-15,0 0-159 16,0 0 15-16,0 0 45 0,0 0 22 15,10-40 0-15,-6 33 8 0,1 1 5 16,3 0-12-16,0 0-25 0,2 3-16 16,-1 3-21-16,3 0 8 0,-2 2 1 15,-1 4-28-15,1 2-3 0,-2 3-4 16,-4 1 13-16,1 3 12 0,-3 2-21 16,-2 1-7-16,0 1-8 0,-2 1-4 15,-1 0-10-15,-3 0-11 16,-2 2-24-16,-2-2-22 0,1 0-9 0,-1-3 0 15,0-3 9-15,1-1 1 0,1-5-7 16,2-2 52-16,2-5 0 16,2 0 55-16,2-1 12 0,0 0 3 15,2 0-70-15,2-2-39 0,2 0 29 16,3 0 10-16,5-1 74 0,0 1-41 16,3 0-33-16,-1 0 0 0,3 1-1 15,-4 0-2-15,1-1-9 0,-1 1-16 16,1 1-45-16,-6-2-150 0,1 1-54 15,1 1-74 1,0-2-158-16,-3 1-159 0,-1 0-558 0,2-2-553 0</inkml:trace>
  <inkml:trace contextRef="#ctx0" brushRef="#br0" timeOffset="97888.5644">17371 14827 866 0,'0'0'1853'0,"0"0"-1165"15,0 0-410-15,0 0-278 0,0 0-161 16,0 0 155-16,0 0 6 0,38 12 161 16,-24-8-29-16,3 0-25 0,1 0-9 15,-1-1-38-15,1-2-41 0,-3 2-18 16,1-2-1-16,-3 1-13 0,1 0-28 15,-5 0-119-15,-1 1-61 0,-4-1-29 16,0 3-102-16,-4 2-162 0,0-1-186 16,-6 4-398-16</inkml:trace>
  <inkml:trace contextRef="#ctx0" brushRef="#br0" timeOffset="98080.1322">17429 14991 1823 0,'0'0'1401'0,"0"0"-985"15,0 0-333-15,0 0-81 0,0 0 116 16,0 0 20-16,42-3-21 0,-28 2-27 16,-1 0-40-16,3-1-31 0,-1 0-18 15,3 1-1-15,-3 0-3 0,3 1-13 16,-3 0-55-16,3 0-105 0,-1 1-66 16,3 2-37-16,-7-1-194 0,-3-1-609 15,-2 0-834-15</inkml:trace>
  <inkml:trace contextRef="#ctx0" brushRef="#br0" timeOffset="101043.3114">18057 14677 20 0,'0'0'189'0,"0"0"-3"15,0 0 426-15,0 0-94 0,0 0-196 16,0 0-43-16,0 0-36 0,0 0-33 15,0 0 6-15,-20 2 18 16,18-4-38-16,-2-1-37 0,2-1-32 0,2-2-117 16,0-1-10-16,0-4-29 0,2-1-3 15,4-2 32-15,2-2 11 0,2-1-9 16,1 1 17-16,3 1 0 16,-1 1 19-16,3 3-21 0,-1 1-17 15,1 4-22-15,1 5 3 0,-1 1 16 16,1 1 1-16,-3 8 2 0,1 3 3 15,-1 2 38-15,-6 2 19 0,1 4 10 16,-5 2 18-16,0 1 3 0,-2 3-12 16,-2 1-23-16,-4 1-21 0,-2-1-15 15,-1 0-7-15,-1 1-13 0,-2-3-12 16,0-1 11-16,-3-3-3 0,1-3-12 16,-1-2 13-16,1-1 3 0,-1-5 0 15,-1-1 2-15,0-2 24 0,3-3-4 16,-1-3 0-16,1-1-22 0,3-1-1 15,0-5-28-15,2 0-19 0,4-2-30 16,2-2-19-16,0 2-1 0,2-1 29 16,2 1 28-16,4 0 41 0,2 2 25 15,-1 0-7-15,3 3-17 16,1 1-1-16,3 2 2 0,-1 0 11 16,3 0 12-16,1 3 13 0,1 2 6 15,1-1-22-15,-4 1 6 0,3-1 7 16,-5 3-32-16,1-3-1 0,-5 1 0 15,1 0-1-15,0 0 2 16,-5 0 8-16,1-2-11 0,0 0-38 0,-2 0-63 16,-2 0-57-16,-1-1-83 0,3 0-62 15,-4 0-105-15,0 1-311 0,0-2-416 0</inkml:trace>
  <inkml:trace contextRef="#ctx0" brushRef="#br0" timeOffset="101184.4589">18442 14802 1997 0,'0'0'969'16,"0"0"-744"-16,0 0-225 0,0 0-167 15,0 0-19-15,0 0 141 0,0 0-81 16,0 0-122-16,0 0-164 0,0 0-293 16,37 9-505-16</inkml:trace>
  <inkml:trace contextRef="#ctx0" brushRef="#br0" timeOffset="101438.6385">18665 14586 2192 0,'0'0'717'0,"0"0"-340"0,0 0-217 15,0 0-138-15,0 0-22 0,0 0 0 16,0 0 70-16,10 48 63 0,-8-27-10 15,2 1-26-15,-1 3-31 0,-1 2-41 16,2 0-22-16,-2 0-3 16,2 1-27-16,0-2-29 0,0-1-55 0,0-4-132 15,2-2 43-15,-3-5-33 0,3-4-75 16,-2-5-66-16,2-4-138 0,2-3-158 16,-3-4 259-16,5-12-349 0</inkml:trace>
  <inkml:trace contextRef="#ctx0" brushRef="#br0" timeOffset="101630.9352">18849 14656 729 0,'0'0'1106'0,"0"0"-587"16,0 0-87-16,0 0-165 0,0 0-139 15,0 0-55-15,29-37-12 0,-19 33-20 16,0-1-28-16,1 1-13 16,1-2 0-16,1 2-2 0,-1 0-27 0,-2 1-47 15,1 0-26 1,-3 3-20-16,0-2-29 0,-4 2-87 0,0 0-137 15,-4 2-95-15,0 2 1 0,-4 1 127 16,-2 2-147-16,-6 0 10 0</inkml:trace>
  <inkml:trace contextRef="#ctx0" brushRef="#br0" timeOffset="101900.4434">18929 14636 90 0,'0'0'473'0,"0"0"117"0,-43 29 31 0,29-19-98 16,3-2-142-16,1 1-133 0,2 0-117 16,1 1-79-16,3-1-27 0,2 1-3 15,2 0 4-15,0 2-4 0,2-1-18 16,2-1-4-16,3 0 12 0,3 0 30 15,-2-1-4-15,2 0 13 0,1-2 3 16,1 0-6-16,-3 0 12 16,3-1-6-16,-2 0-6 0,-2 1-17 15,-1-1 7-15,-1 1 16 0,-2 0 31 16,0 1 53-16,-2 2-14 0,-2-1 28 16,0 2 28-16,-2 0-65 0,-4 0-38 15,0 1-18-15,-2-3-19 0,-1 0-19 16,-1 0-21-16,-2-1-9 0,1 0-31 15,-1-2-22-15,1-1-49 0,1-4-72 16,0-1-85-16,2 0-104 0,6-3-133 16,2-4-154-16,0 0-469 0,12-9-147 0</inkml:trace>
  <inkml:trace contextRef="#ctx0" brushRef="#br0" timeOffset="106545.1106">13921 15095 157 0,'0'0'1146'16,"0"0"-639"-16,0 0-198 0,0 0-96 15,0 0-3-15,0 0-13 0,0 0-58 16,0 0 8-16,0 0-63 0,-35-29 15 16,27 29 19-16,5 0-45 0,-3 0-73 15,0 2-10-15,-4 3-15 0,4 3-13 16,1 0-20-16,-1 4-2 0,-2-1-8 15,4 3 33-15,4-3 6 0,-2 2 10 16,2-1-10-16,0 1-22 0,0-2-10 16,2-1 10-16,2 0-1 0,4-1 26 15,-2-1 26-15,1-2 7 0,5-1 25 16,-6 0-19-16,2 0-13 0,-1 0-1 16,1-2 0-16,-2 1 1 0,-2-1 2 15,0 1 17-15,-2 2-3 0,-1-2 0 16,-1 0 17-16,0 2 21 0,-3-2 1 15,-1 0-25-15,0 0-30 16,0-1-52-16,-2 0-57 0,-2-2-49 16,8-1 7-16,0 0 12 0,0 0 0 15,0 0-52-15,4-2-143 0,4-1 217 16,0-1 117-16,1-2 19 0,7 0 114 16,-2-2 30-16,3 0-4 0,-2 0-43 15,3 0-22-15,-3-2-10 0,-1 2-26 16,0-1-19-16,-1 0 6 0,-1 0 39 15,-3-1 26-15,-1 0 18 0,0-1-25 16,-4 1-23-16,-2 2-9 0,-2 1 5 16,0 1 20-16,-4 1-10 0,-4 1-42 15,4 2-25-15,-3 0-7 0,-3 2-12 16,2 0-70-16,-2 4-35 0,5 2 29 16,-5 2 21-16,6 2 14 0,2 1-10 15,-2 2 34-15,4 0 17 0,0 1 3 16,2 1 19-16,4-1-21 0,4 1 18 15,-6-1-19-15,5 1-6 16,3-3 4-16,-1-4 1 0,3-2 0 16,0-4 0-16,5-2 0 0,-5-1-27 15,3-3-65-15,-2-6 19 0,5-2-64 16,-3-4-69-16,1 0-54 0,-3-3-15 16,-1-3-13-16,-1 0-20 0,-1-2-10 15,0 0 94-15,-7-2 72 0,3 0 133 16,-4 1 4-16,2-1 16 0,-4 2-143 15,-2 3 143-15,0 1 127 0,0 5 88 16,-2 2-59-16,0 1 131 0,-2 2 48 16,2 5 26-16,0 2-34 0,2 3 12 15,-2 0-69-15,2 3-267 0,0 4-3 16,0 3 0-16,0 5 80 16,2 5 4-1,0 3-5-15,0 4 24 0,2 7-18 0,0 9-37 0,4 6-26 16,-3-5-21-16,1-7-1 0,-4-13-41 15,6-7-32-15,-4 3-45 0,0-1-61 16,1 2 54-16,-1-6-52 0,2-4-74 16,0-4 21-16,-6-4-10 0,2 0-179 31,-2-3-131-31,0-3 126 0,0-5-195 0</inkml:trace>
  <inkml:trace contextRef="#ctx0" brushRef="#br0" timeOffset="106665.7795">14264 15202 1137 0,'0'0'1013'15,"0"0"-631"-15,0 0-79 0,0 0-104 16,0 0-132-16,0 0-67 0,0 0-23 16,49-34 0-16,-32 34-31 0,-2 3-146 15,5 7-164-15,-9-4-398 0,9 8-789 16</inkml:trace>
  <inkml:trace contextRef="#ctx0" brushRef="#br0" timeOffset="106766.595">14506 15361 2004 0,'0'0'1074'16,"0"0"-892"-16,0 0-182 0,0 0-202 16,0 0-222-16,0 0-799 0</inkml:trace>
  <inkml:trace contextRef="#ctx0" brushRef="#br0" timeOffset="108698.952">19322 14747 1015 0,'0'0'667'0,"0"0"-141"0,0 0-186 16,0 0-108-16,0 0-55 0,0 0 2 15,0 0 13-15,0 0-5 0,-23-27-22 16,23 26-33-16,0 0-50 0,0 1-78 15,0 0-4-15,2 0-79 0,2 0-16 16,-1-2-19-16,7 2 42 0,2-2 72 16,1 1 41-16,5 0-41 0,1 0 0 15,1 1 0-15,1 0-51 0,-2 0-51 16,1 0-47-16,-3 0-40 0,2 0-48 16,-5 0-92-16,0 0-166 15,-7 2-335-15</inkml:trace>
  <inkml:trace contextRef="#ctx0" brushRef="#br0" timeOffset="108912.4077">19332 14852 737 0,'0'0'1310'16,"0"0"-837"-16,0 0-151 0,0 0-62 15,0 0-145-15,0 0-115 0,0 0-19 16,0 0-39-16,0 0 4 0,0 0 54 15,25 0 16-15,-12-1-16 0,3-2 0 16,3 3 1-16,1-1-1 0,1-1-10 16,2 1-64-16,3-2-119 0,-1-1-133 15,-6 1-244-15,8-4-569 0</inkml:trace>
  <inkml:trace contextRef="#ctx0" brushRef="#br0" timeOffset="109439.8619">19741 14628 939 0,'0'0'1113'0,"0"0"-767"15,0 0-91-15,0 0-148 0,0 0-21 16,4-41 17-16,5 30 0 15,3 1 6-15,-1 0-10 0,5 0-4 16,-1 3-2-16,1 2-46 0,-2 2-46 16,-1 1 0-16,-1 2 1 0,-3 0 10 15,1 3-10-15,-2 1 14 0,0 3 6 16,-5 1 4-16,1 2 5 0,-4 1 26 16,0 3 13-16,0 0-4 0,-4 2-28 15,1 2-38-15,-5-1-27 0,0-3-23 16,2 1-3-16,0-4-8 0,1-1 1 15,3-4 13-15,0-1-20 0,0-3-35 16,2-1 4-16,0 0 11 0,4-1-9 16,0 0 96-16,1 2 23 0,3-1 63 15,0 0 23-15,2 1-17 0,1 1-32 16,-1 1-28-16,0 0-3 0,-1 2-26 16,-1 0 29-16,0 1-4 0,-2 0-3 15,-3 0 23-15,-1 3 28 0,0-2-7 16,-2 3 7-16,0-1 18 0,0 1 10 15,-4 0 5-15,1 2-6 16,-5-1-35-16,0 0-24 0,-2-1-16 16,1-2-28-16,1 0 0 0,0-2-62 15,-1-1-56-15,1-3-48 0,0-1-45 16,2-2-44-16,0-1-159 0,3-4-238 16,3 0-165-16,3-9-558 0</inkml:trace>
  <inkml:trace contextRef="#ctx0" brushRef="#br0" timeOffset="109738.0126">20088 14715 29 0,'0'0'509'0,"0"0"-13"15,0 0-252-15,0 0-91 0,0 0 45 16,0 0 124-16,0 0 31 0,0 0-78 16,1 49-94-16,-2-34-24 0,1 1-22 15,0 2-36-15,3 0-32 0,1-1-28 16,6 0-8-16,-2-3-2 0,5-2-13 31,-3-3 45-31,5-4-11 0,1-3 27 0,1-2 11 0,1-5 36 0,-1-4 87 16,-1-4 164-16,1-3-81 0,-3-1-82 15,-3-2-58-15,-3 2-50 0,0 2-25 16,-6 0-6-16,-2 3 6 0,-2 0-6 16,-6 0-12-16,-1 3-61 0,-5-1-46 15,-2 2-118-15,-3 4-43 0,2 2-63 16,-5 2-29-16,5 6-93 0,3 4-141 15,5 0-154-15,-5 12-450 0</inkml:trace>
  <inkml:trace contextRef="#ctx0" brushRef="#br0" timeOffset="126807.0564">19086 7917 163 0,'0'0'1034'0,"0"0"-662"16,0 0-155-16,0 0-6 0,0 0-35 15,0 0-21-15,0 0 36 0,-41 0 6 16,35 0-11-16,0 0-35 0,2 0-36 15,-1 0-3-15,1 0-26 0,-2 0 6 16,4 0 7-16,0 0-4 0,2 0-10 16,-2 0-32-16,2 2-5 0,0-2-23 15,0 0-6-15,0 0-19 0,0 0-25 16,0 0-20-16,0 0-11 0,0 1-4 16,2-1-13-16,-2 0-22 15,4 0-3-15,2 1-11 0,1 0 109 16,3-1 67-16,8 2 6 0,1-2 13 15,2 0 12-15,6 0-6 0,1-3-35 16,3-1-23-16,0 0-5 0,0-1 5 16,0 1 1-16,-4-1 5 0,4 1 4 15,-4-2 4-15,0 0 12 0,-2 0 12 16,-2 3-13-16,-3-1-19 0,-5 0-15 31,-1 2-6-31,-6 1-4 0,-3-1 1 0,-3 2-13 0,2 0 9 0,-4 0-10 16,0 0 11-16,0 2 5 0,-4-1 4 15,4 0 0 1,-2 0-4-16,2 0-5 0,-1-1-1 0,1 0 3 0,0 0-15 16,0 0-34-16,0 0-59 15,0 0-109-15,0 0-115 0,1 0-132 16,5-1-194-16,0 0 13 0,6-6-676 0,-34 14 466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33:31.5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 7848 1425 0,'0'0'712'0,"0"0"-330"0,0 0-105 15,0 0-81-15,0 0-71 0,0 0-23 16,0 0 16-16,0 0 10 0,0 0-14 16,-22 15-16-16,22-15-22 0,0 0-26 15,0 0-33-15,0 0-17 0,0 0-3 16,0 0-16-16,0 0 0 0,2 0 0 16,-2 0 3-16,2 0 1 0,-2 0 4 15,0 0 11-15,0 0 25 0,0 0 4 16,0 0-4-16,0 0 0 0,0 0 3 15,0 0-25-15,0 0 1 0,0 0-1 16,2 0 9-16,-2 0-9 0,0 0 1 16,0 0-4-16,0 0 0 0,0 0-1 15,0 0-3-15,0 0-11 0,0 0-11 16,0 0 4-16,0 0 7 0,0 0 12 16,2 0 3-16,0 0 18 15,2 0 8-15,2 0-25 0,-2 0-1 16,0 0-16-16,-1 1 16 0,1-1 0 15,0 0 13-15,0 0-1 0,2 0 4 16,-2 0-4-16,2 0-8 0,-3 0 8 16,3 0-10-16,2 0 0 0,-4 0 11 15,2 0-11-15,-1 0 0 0,1 0 1 16,0 0-1-16,0 0 2 0,0 0-1 16,0 0-1-16,-1 0 0 0,1 0-1 15,0 0 0-15,2 0 0 0,-2-1 2 16,1-1 0-16,1 0 10 15,0 2-12-15,-2-2 1 0,3 1 10 16,-1-1-9-16,2 2-2 0,-3-1 0 16,1 0 0-16,2 0 0 0,0 1 1 15,-3-3 10-15,3 2-9 0,-4 1 13 16,6 0-3-16,-3-1 9 0,3 0 7 31,-1 1 2-31,1-1 10 16,2 1 2-16,-3-1-8 0,5 1-20 0,-3 0-12 0,1 0-1 0,-1 0 14 0,3 0-13 15,-2 0 16-15,1 0-7 0,1 1-9 16,1 0 19-16,0 0-19 0,-1-1 13 16,1 0-13-16,1 0 18 0,1 0-8 15,1 0-1-15,-3-2 7 0,0 1-17 16,3 0 10-16,-1-1-9 0,1 0 1 16,-5-1-1-16,4 1 15 0,-1 0-16 15,1 0 11-15,-1 0-12 0,3-1-1 16,-2 3 2-16,3-3 1 15,-3 2-2-15,1-2-1 0,3 2 0 16,-2 0 0-16,0-1 0 0,1 1 0 16,1 0 2-16,2 0 1 0,-4 0-1 15,7 1 11-15,-5 0-11 0,2-1 0 32,0 1-1-32,2 0 2 0,1 0 12 0,-3 0-14 0,4-1 0 0,-2 0 0 15,-2 1 2-15,4-2-2 0,-2 2 0 16,2 0 2-16,0-1 0 0,1 1 0 15,1 0-1-15,0 0 1 47,0 0 0-47,0 0 0 0,1 0 0 0,1-1-1 0,0-1-2 0,-2 1 10 0,4 0-8 0,-4 0-2 0,2 0 0 16,0 0 1-16,-2-1-1 16,2 1 2-16,4-1-1 0,-2 1 1 0,2-2-2 15,-1 3 0-15,-3-2 1 0,2 0-1 16,14 1 1-16,1-1 0 0,1 0 0 31,-5 0-1-31,-1-1 2 0,-11 2-2 0,5-1 2 0,0-2 0 0,-2 2 1 16,2 0-2-16,-3 0 1 0,3 1 1 15,2-1-1-15,0 0 1 0,1 2-1 16,-3-2 11-16,2 2-11 0,-1 0-2 16,3-1 0-1,-2 1 1-15,1-2 11 0,-3 2-12 0,2 0 2 0,-1 0-1 16,-1 0-1-16,4 0 3 0,-2 0 0 15,1 0 16-15,3 0-18 16,-5 0 12-16,7 3-11 0,-6-3-1 16,5 2 15-16,-5 0-15 0,3 0 2 15,1-1 9-15,-2 1-12 0,1-1 1 16,-1 1 2 0,1-1 16-16,3 0-17 0,-3 2-1 0,3-2 0 0,-4 0 2 15,1 0 12-15,3-1-2 0,-3 0-12 16,-1 0 2-16,0 0 12 0,1 0-15 15,-1 0 3-15,-1 2 16 0,-1-2-19 16,2 1 3-16,1-1 0 0,-1 1 9 16,2 1-10-16,-3-1 1 0,-1-1 9 15,1 3-9-15,3-3 16 16,0 2-17-16,-5 0 1 0,5-2 0 16,-4 2-1-16,1-2 10 0,1 0-10 15,1 1 0-15,-1-1-1 0,2 0 0 16,1 0 1-16,-3 0 0 0,5 0-1 15,-5 0-1-15,1 0 0 0,3 0 3 32,-4 0-2-32,3 0-1 0,-1 0 0 0,1 0 0 0,-1-3 3 0,1 3-3 15,1-3 0-15,1 1 1 0,3 0 9 16,-1-1-9-16,-4-1-1 0,5 1 2 16,-1-4 16-16,3 3-5 0,-7-1-11 15,4 0 16-15,1-1-15 0,3 0 12 16,-3 0 1-16,1 0-13 0,2 0-3 15,-4-1 1-15,5 0-1 0,-5 4 0 16,4-4 0-16,-3 1 3 0,-1 1-3 16,2-1 0-16,-1 3-1 15,3-4 0-15,-3 3 2 0,3-2-1 16,-4 2 1-16,1 0-1 0,1 1 0 16,-2-1 0-16,-3 1-1 0,3 0 1 15,-5 2 0-15,5-2-1 0,-3 2 0 16,5 0 0-16,-4 0 1 0,1 1 12 15,-1-1-9 1,-3-1-1-16,3 2 9 0,-1-1-11 0,1 1-1 0,-5 0 0 16,0 0 0-16,3 0 1 0,-5 0 1 15,5 0-1-15,-5 0 0 0,5 0-1 16,-5 0-1-16,2 0 0 0,1 1 2 16,1 0 15-16,-4 1-14 15,1-2 15-15,-1 2-15 0,2-1 0 0,-3 0 2 16,-3 2-1-16,6-3 0 15,-6 0-1-15,5 3-1 0,-1-3 1 16,2 0 0-16,-3 1-1 0,1-1 0 16,-2 0 0-16,5 0-3 0,-1 0 3 15,0 0 2-15,-3 0 0 0,5-1 9 16,-3-2-10-16,1 2 10 0,2-2-7 16,1 1 11-16,-1 1-15 0,1-2 0 15,1 1-11-15,-1 0 11 0,3-1 0 16,-3-1 15-16,1 1-14 0,1-1-1 15,-1 0 0-15,-1 1-2 0,1-1 2 16,-3 0-12-16,3 2 11 0,3-1 0 16,-1 0 0-16,-7-1 1 0,5 1 0 15,-3 2 0-15,3-2 1 0,1 0 1 16,-5 1 1-16,0 0-2 0,-1-1 1 16,-1 0 13-16,2 1-13 15,-3 0 10-15,1 1-10 0,0-1 10 0,-6 2-12 16,5-1 0-16,-5 0 0 15,0 1 0-15,-8 0 2 0,-6 0-2 16,1 0 1-16,5 2 2 0,2 0 0 16,6-1-1-16,-2 3 13 0,0-1-3 15,-2 0 3-15,0 1-13 0,-4 0-2 16,0-1-1-16,0 1 0 0,-2 2 1 16,-1-3 12-1,1 1-12-15,0-2-3 16,-6 0 2-16,3 1-1 0,-5-3 2 0,-1 1-30 0,-3 0-80 0,-3-1-172 15,-2 0-187 1,1-2-251-16,-7-1-326 0,-4-7-561 0</inkml:trace>
  <inkml:trace contextRef="#ctx0" brushRef="#br0" timeOffset="1209.5816">8642 5985 627 0,'0'0'766'0,"0"0"-165"0,0 0-367 15,0 0-124-15,0 0-55 0,0 0-13 16,0 0 16-16,0 0-10 0,0 0-6 16,0 0 81-16,2 43 12 0,2-12 3 15,0 16-3-15,4 25 15 0,-5 16-16 16,7 13-1-16,-2 8-16 0,4 0-28 16,-3 9-17-16,-1 1-31 0,0 0-28 15,1-6-1-15,3-11-12 16,-8-11-2-16,4-16 0 0,-3-11-17 0,1-9 19 15,-4-13 2-15,-2-9 11 16,4-11-11-16,-4-4-2 0,4 1-3 16,0 1-16-16,4-2-3 0,-8-6-22 15,2-4-38-15,1-5-60 0,-3-3-90 16,4-3-27-16,0-5 86 0,-4-8 118 16,4-10-26-16,-4-12-115 0,0-13-118 15,0 6-260-15,0-2-563 0</inkml:trace>
  <inkml:trace contextRef="#ctx0" brushRef="#br0" timeOffset="2273.1808">8627 5878 1235 0,'0'0'1028'16,"0"0"-724"-16,0 0-81 0,0 0-140 0,0 0-82 0,0 0 2 16,0 0 10-16,0 0 26 0,0 0-39 15,0 0-42-15,0-1-58 0,4 1 55 16,-1 0 45-16,5 0 71 0,-2 0-29 16,2 0-10-16,3-1 7 15,3 0 9-15,-2-1 6 0,5 2-18 16,0 0 2-16,3 0-15 0,1 0-11 15,4 0-12-15,0 0 1 0,5 0 22 16,-1 3-13-16,13-2-10 0,3-1-1 16,9 0 1-16,4-1 13 0,0-3-12 15,-3-2 2-15,-1-1 29 0,0 0-32 16,4-1 1 0,4-1-1-16,2-1 2 0,2 0 14 0,2 0 42 0,-2 2-55 15,4 2 0-15,-3-3 1 0,3 3-4 16,-2 1-11-16,4 1 11 0,-2-2-22 15,1 2 6-15,-1 0 3 0,-2 1 11 16,2-2 2-16,1 1-13 16,-5-1 13-16,6 1 0 0,0 1-2 15,-3 0-15-15,-1 0 13 0,-2 0-6 16,0 3 8-16,-2-4-8 0,-2 4 9 16,4-3 1-16,-8 2-1 0,4-1 1 15,-6 0 46-15,0-1-43 0,-1 1-2 16,-5-1-1-16,-3 0 26 0,-3 2-26 15,-1 0-20 1,-8-1-21-16,-8 2 25 0,-6 0-10 0,-4 0 14 0,5 0-59 16,1 0 17-16,2 3 12 0,-3-2 13 15,-3 1-16-15,-4 1-19 0,-3-2-20 16,-4 1-12-16,2 1-4 0,-7-1 9 16,-1 0 26-16,-2-1 65 0,0-1 49 15,-2 0 96-15,0 0 10 16,-5 0-97-16,3 0-58 0,-4 0-23 15,2 0-2-15,-1 0 25 0,-1 0 32 16,2 0 29-16,0-3-13 0,0 2-16 16,2-2 13-16,1 1 10 0,-1 1 18 15,0 0 14-15,4-1 9 0,-2 2-14 16,0 0-18-16,2 0-16 0,0 0-23 16,0 0-22-16,0 2-1 0,0 0-2 15,0 3-47-15,0 3 15 0,0 7 32 16,0 6 35-16,0 5 38 0,0 13-19 15,0 13 9-15,0 16 16 0,0 7 3 16,0 8-32-16,4 4 4 16,-4 0 5-16,4 8-37 0,-4 8 3 15,0 5 4-15,0 4 6 0,0 2-4 0,0-1-15 16,0-1 12-16,0-8-6 16,0-8-4-16,0-8-2 0,0-12-4 15,0-5-12-15,4-13 0 0,-4-13-18 16,3-13-14-16,-3-10-2 0,4-5-9 15,0 0-18-15,0 0-8 0,2-2-34 16,-2-3-68-16,5-5-104 0,-1-5-31 16,0-2-41-16,0-2-128 0,-2-14-548 0</inkml:trace>
  <inkml:trace contextRef="#ctx0" brushRef="#br0" timeOffset="4945.6799">995 3268 2153 0,'0'0'298'16,"0"0"-156"-16,0 0-42 0,0 0-77 15,-43-10-11-15,32 10-12 0,-3 6-87 16,3 2 23-16,1 2 9 0,0 1-6 16,4 2 12-16,3 1 23 0,1 2 10 15,2 1 3-15,0 0-10 0,5 0-9 16,3 1-7-16,4-2 7 0,1 1-17 15,7-3 1-15,3 2 38 0,0-2 10 16,4 0 13-16,1 0-10 0,-1 0 30 31,-2-1 18-31,2-1-12 0,-6 0 3 0,1-1 10 0,-5-1 13 0,-3 0-10 16,-3-3 16-16,-3 3 55 0,-4-3 41 16,-4 3 13-16,0 1 44 0,-6 1-11 15,-2 0-73-15,-5 0-26 0,-3-1-14 16,-5 1-18-16,-2-1-28 15,-3 0-23-15,-3-1-15 0,0-3-4 16,0 0-12 0,-2-4 0-16,4 0-66 0,4-3-28 0,5 0 12 0,7-3 19 15,5-1-6-15,4-5-96 0,4 0-173 16,10-3-102-16,-1-5 29 0,9-3 13 16,-1 1-97-16,-3 3-107 0,9-6-125 0</inkml:trace>
  <inkml:trace contextRef="#ctx0" brushRef="#br0" timeOffset="5209.5397">1241 3428 33 0,'0'0'75'16,"0"0"1047"-16,0 0-777 0,0 0-26 15,0 0 5-15,0 0-46 0,0 0-23 16,0 0 12-16,0 0 5 0,0 0-59 31,16-23-42-31,-18 26-1 0,-2 1-29 0,2 2-141 0,-6 1-9 0,2 6-95 16,1 2 41-16,-1 7 42 15,2 3 21-15,4 2 24 0,0 3-24 16,0 1-2-16,4-1-1 0,5-2-16 16,1-1 4-1,2-2-36-15,3-5 26 0,1 0 6 0,1-5-70 0,1-2-6 16,1-6-67-16,0-6-58 0,3-1 8 16,-3-5-29-16,0-5-53 0,-1-4-105 15,-5 1-225-15,1-8-509 0</inkml:trace>
  <inkml:trace contextRef="#ctx0" brushRef="#br0" timeOffset="5704.8189">1545 3346 271 0,'0'0'1577'0,"0"0"-1133"0,0 0-91 16,0 0-105-16,0 0-107 0,0 0-87 15,0 0 135-15,0 55 24 0,-3-21-74 16,1-1-66-16,0 2-25 0,-2-1-20 15,2-5-25-15,2 0-3 0,0-1-13 16,0-5-21 0,4-3-42-16,-2-5-63 0,2-5-90 0,-1-6-24 0,1-4-20 15,0-1 44-15,0-9 216 0,0-7 12 16,-2-2 1 0,0-6-52-16,0-3-22 0,0 1 58 0,-2-4 16 0,0 3 3 15,2-1-3-15,0 4 3 0,3 2 33 16,-1 5 28-16,-2 5 24 15,2 6 18-15,2 4-42 0,-2 3-41 0,2 0 41 16,1 1 42-16,3 3 16 16,2 2-16-16,-1 2-13 0,-1-2-36 15,2-1-25-15,1-1-19 0,1-1-10 16,1-3 16-16,1-3 16 0,-1-4 9 16,-1-4 20-16,1-2-10 0,-3 0-10 15,0-1-3-15,-5 0-9 0,1 4-16 16,-4 3-13-16,-2 5 9 0,2 2-12 15,-4 0-47-15,4 8 31 0,0 4 16 16,-1 8 208-16,3 8 78 0,-2 13-12 16,0 7-79-16,-2 3-85 15,0-8-64-15,2-12-46 0,0-11-15 0,-2-3-83 16,1 1-94-16,5 2-109 16,2 0-149-16,0-8-55 0,1-4-8 15,-1-4-231-15,3-4-460 0</inkml:trace>
  <inkml:trace contextRef="#ctx0" brushRef="#br0" timeOffset="6162.3097">2146 3295 1611 0,'0'0'1415'0,"0"0"-1038"16,0 0-199-16,0 0-178 0,0 0-44 15,0 0-77 17,0 0 3-32,0 0 80 0,0 0 38 0,43 0 99 0,-26 4-20 0,1 0-6 0,-1 6-13 0,1 1-15 15,-1 3 28-15,-1 3 18 16,-3 5 0-16,1-1-28 0,-5 6 3 16,-3 0 10-16,0 10-10 15,-6 5 5-15,-6 9-5 0,-4-6-35 0,-1-8-16 16,-1-10-11-16,3-7-1 0,-5 0 18 15,-3 2 1-15,-3 1 3 0,-1-3 6 16,-2-3-14-16,1-5-17 0,-1 0-24 16,4-7-10-16,-5-2-13 0,7-3 10 15,3 0 37-15,11-2 0 0,-1-1 0 16,4 0-25-16,4-3-97 16,-1 2-7-16,7-2 110 0,2 2 16 0,1-2 3 15,7 2 48-15,1 3 27 16,2 1-19-16,0 1-24 0,5 5-14 15,-3 1-15-15,2 3-3 0,-2 0-10 16,0-2-80-16,-1-1-93 0,1-1-94 16,-4-5-59-16,0-1-45 0,-1-1-108 15,-5-5-163-15,1-7-328 0</inkml:trace>
  <inkml:trace contextRef="#ctx0" brushRef="#br0" timeOffset="6691.7127">2512 3548 117 0,'0'0'1791'0,"0"0"-803"16,0 0-655-16,0 0-164 0,0 0-169 16,0 0 25-16,0 0-25 0,8 47 127 15,-2-24 6-15,2 3-44 0,3 1-26 16,1-2-51-16,5-3-9 0,-1-5-2 16,3-3-1-16,3-7-12 0,1-4 12 15,-4-3 10-15,3-7 66 0,-3-4 24 16,-2-5-24-16,-1-2-29 0,-4-2-3 15,-3-3 2-15,-1 1 7 16,-4-1-6-16,-4-1-1 0,-2 1 7 16,-4 0 3-16,-4-2-53 0,-3 1-3 15,1-1-96-15,-3-1 15 16,5 5-40-16,0 1 18 16,7 4 2-16,3 4 19 0,1 1-37 0,11 3-1 0,-2 0 56 15,5 1 33-15,3 4 30 16,3-1 1-16,2 2 0 0,2 2 0 0,3 0 0 15,-7 2 0-15,2 5-1 16,0 1-34-16,3 5-10 0,-5 2 1 16,0 4 6-16,-1 6 36 0,-5 5 2 15,3 0 3-15,-7 2 25 0,-1 1 7 16,0-4 45-16,-1 0 27 0,-1-6 4 16,0-2-23-16,0-5-19 0,-3-4-40 15,5-2-29-15,0-6 0 0,-1-3 23 16,1-2 72-16,0-7 74 0,-1-5 20 15,3-11-65-15,-4-1-22 16,0-5-44-16,-4-3-27 0,-4 2-7 0,-6-7 7 16,-2 2-31-16,-6 0-37 0,-3 1-104 15,-1 8-45-15,-1-2-84 0,4 5-57 16,-1 7-17-16,4 6 51 0,3 7-12 16,1 2-240-16,-4 10-679 0</inkml:trace>
  <inkml:trace contextRef="#ctx0" brushRef="#br0" timeOffset="7219.4138">1055 4103 1562 0,'0'0'1277'0,"0"0"-1258"0,0 0-19 15,0 0-280-15,0 0 274 16,49-7 6-16,-26 4 96 0,8-1-9 16,12-1-3-16,13-2 9 0,10-1 0 15,1 2-25-15,1 1 15 0,0 0 6 16,6 1-22-16,1 1-19 0,5 2 6 16,1-2-51-16,2 2 32 0,5-1-22 15,3 1-1-15,0 1-8 0,6-2 21 16,0 0 10-16,0-2 38 0,1-1 9 15,-1-2-3-15,0 1-20 0,4 1-2 16,-10-2-7-16,0 1 0 0,-4 0 36 16,-3 2 32-1,-1-3 19-15,-7 0-6 0,-3 1-45 0,-5 3-52 16,-6-1-31-16,-4 1-1 0,-9 1-2 0,-11 0-10 16,-9 2-9-16,-7 0-52 15,-5 0-84-15,5 0-144 0,-3 0-276 16,-6 3-238-16,-9-3-1055 0</inkml:trace>
  <inkml:trace contextRef="#ctx0" brushRef="#br0" timeOffset="8878.1722">9363 6246 170 0,'0'0'688'0,"0"0"-304"16,0 0-42-1,0 0-115-15,-39-19 7 0,26 14-62 0,7 1 3 0,-2 0-20 16,0 0-4-16,5 1-19 31,3 3 3-31,-4-2-38 0,4 1-27 0,0 1-70 0,0 0-32 0,4 3-141 0,-1 4 102 16,5 5 71-16,0 4 74 0,-2 5-7 16,7 5 20-16,-5 3-7 15,0 3-13-15,0 1-35 0,-5-3-29 16,1-4 18-16,2-2-20 15,-2-8-1-15,-4-2 0 0,4-7-12 0,-4 0 10 16,0-6 2-16,4-1 16 0,-4 0 63 16,0-5 90-16,0-3 52 0,0-4-221 15,0-5 0-15,0-3-44 0,0-3 22 16,4-2 0-16,-1 0-1 0,3-2 1 16,2 2-9-1,6 1-20-15,-7 4-13 0,1 4 26 0,4 5-25 0,-5 5-33 16,-1 6 42-16,2 0 47 0,0 8 7 15,2 3 26-15,-3 4 25 0,3 4 3 16,-2 2-3 0,-1 0 0-16,-1 0-19 0,-4 0-13 0,2-5-18 15,0 0-1-15,-4-4-1 0,6-5-19 16,-4-1 20-16,0-5 0 0,-2-1 2 16,4-3 1-16,-1-3 26 0,1-6 40 15,6-4 14-15,-2-4-43 0,-1-4-40 16,7-1-13-16,0-2 10 0,-9 3-13 15,9 0-6-15,-2 4-3 0,-3 4-10 16,-1 4 6-16,0 5 7 0,0 6-13 16,-1 1-3-16,-1 5 19 0,2 5 10 15,0 6 9-15,-1 4 44 0,-1 5 23 16,-2 3-14-16,0 4-24 0,-4-2-1 31,4 0-28-31,-4-1-12 0,6-4-39 0,-6-2-60 0,3-3-76 16,5-4-85-16,-4-4-91 0,4-3-87 15,2-6-72-15,-3-2-152 0,7-5-300 0</inkml:trace>
  <inkml:trace contextRef="#ctx0" brushRef="#br0" timeOffset="9495.4906">9931 6292 35 0,'0'0'433'16,"0"0"37"-16,0 0-37 0,11-39 74 15,-11 34-127-15,-7 4-8 0,3 1-54 16,-4 3-90-16,0 5-190 0,1 4 0 15,-3 3 10-15,-2 6 54 0,3 1-7 16,-3 3-44-16,4 0-3 0,2-3-23 16,3 1-25-16,-1-5-12 0,4-3-16 15,0-5-10-15,4-4-6 0,5-3-20 16,-1-3 61-16,0-4 3 0,5-6 67 16,-1-5 12-16,0-3-32 0,1 0-31 15,-1-3-15-15,-3 2 0 16,-1 1 2-16,0 2 0 0,2 5-3 15,-7 2-25-15,1 2-7 0,0 4 17 16,-4 3-14-16,4 0-12 0,-4 8 41 16,0 1 32-16,0 6 28 0,6 3 44 15,-6 2-44-15,0 1-16 0,0 2-23 16,0-3-21-16,2-2-38 16,2-5-50-16,2-2-76 0,-3-5-5 0,5-4-25 15,2-2 33-15,-2-4 49 0,3-7 58 16,-1-4 5-16,2-4-51 0,-3-1 36 15,3-4 35-15,0 1 14 0,-1-1 15 16,-1-1 3-16,-2-1 16 16,1 2-15-16,-1-1-4 0,-4 6-1 0,0 4 1 15,2 4 16-15,-6 6 16 16,0 5 100-16,0 0 90 0,0 4-129 16,-6 5-93-16,2 2 0 0,0 3 12 15,4 1 36-15,-4 2-16 0,4-2 19 16,0 0-12-16,0 1-39 0,4-1 0 15,4-1 19-15,-2-2-10 0,5 1-9 16,-3-1 0-16,6-2 3 16,-3 0-3-16,7 1 2 0,-7-2 33 15,1 1 9-15,-2-1-28 0,-3-1-16 0,1 0 3 16,-2 1 29-16,-2-3 6 0,-4 3 4 16,0 0 8-16,0 1-2 0,-6 0-4 15,-2-2-43-15,4-1-1 0,-3-3-41 16,-3-4-19-16,2 0-83 0,4-7-154 15,-4-5-188-15,7 0-482 0,-1-15-299 16</inkml:trace>
  <inkml:trace contextRef="#ctx0" brushRef="#br0" timeOffset="9882.2095">10361 6125 368 0,'0'0'776'0,"0"0"-392"0,0 0-188 15,0 0-15-15,0 0-5 0,0 0 93 16,0 0 73-1,0 0-14-15,29 38-95 0,-33-11-51 0,-5 3-20 0,5 2-45 16,-4 0-48-16,0-1-25 0,4-3 19 16,-1-1-35-16,5-4-28 0,0-3-3 15,0-6-38-15,3-2 7 0,3-6-1 16,2-4 7-16,0-2 28 16,5-4 3-16,-1-5 47 0,3-5 4 15,-1-3-39-15,3-2-15 0,-5 0-13 16,5 0 11-16,-5 2-14 0,-2 4 14 15,-2 0 0-15,-1 5-23 0,-3 5-16 16,4 3 3-16,-6 3 38 0,0 6 0 16,0 5 63-16,-2 4 22 0,0 5-7 15,0 2 11-15,0 2-33 0,0 1-53 16,-2-1 0-16,2-3-2 0,0-3-1 16,0-3-38-16,2-3-76 0,2-3 11 15,-1-3-67-15,1-6-68 0,4-1-39 16,-2-2 27-16,2-5 9 0,-4-6-62 15,7-5-141-15,-5-2-252 0,6-3-57 16,-5-2 242-16</inkml:trace>
  <inkml:trace contextRef="#ctx0" brushRef="#br0" timeOffset="10042.605">10638 6382 227 0,'0'0'509'0,"14"-39"-69"0,-6 26 48 16,-5 5-66-16,-1 4-121 0,-2 4 22 16,0 3-114-1,0 5-61-15,0 6 63 0,0 7-33 0,-2 3-7 0,0 4-60 16,1 0-20-16,-3 0-31 0,0-1-38 15,4-5-22-15,0-4-22 0,0-3-38 16,0-6-59-16,4-4-71 0,-4-2-33 16,0-3-30-1,2-5 0-15,0-4 27 0,-2-5-272 0,1-3-123 0,-1 3-360 16</inkml:trace>
  <inkml:trace contextRef="#ctx0" brushRef="#br0" timeOffset="10426.5219">10661 6163 1390 0,'0'0'585'0,"0"0"-103"0,0 0-137 16,0 0-158-16,0 0-88 0,0 0-54 16,0 0-10-16,0 0 48 0,41-14 3 15,-33 28 7-15,2 6-23 0,-3 2-10 16,5 6 38-16,-4 0-22 0,1 3-16 16,-1 1-10-16,4-2 16 0,-6 0-31 15,5-1-10 1,-3-2-22-16,2-2-3 0,-3-4-1 0,1-4 0 0,-2-3-15 31,6-4-9-15,-5-3 6-16,3-6 19 0,2-2 0 0,-1-8 69 0,3-6 0 0,1-5-18 0,-1-5-37 0,7-5-14 15,-3-2 0-15,-3 0-2 0,7 2-14 16,-3 5 16-16,-2 5 12 16,-3 8 82-1,-2 5 27-15,-3 5-43 0,-1 2-32 0,0 9 22 0,-1 4 71 0,1 8 49 16,-2 9 47-16,-2 1-52 15,-4 1-67 1,4 0-49-16,-4-7-67 0,4 2-2 0,1-5-26 0,-1-6-23 16,4-3-74-16,-4-3-30 0,4-3-96 15,-2-4-30-15,-1-1-100 0,1-2-218 16,2 0-421-16,0-7-1093 0</inkml:trace>
  <inkml:trace contextRef="#ctx0" brushRef="#br0" timeOffset="12389.9234">12293 7609 368 0,'0'0'496'0,"0"0"640"0,0 0-812 16,0 0-124-16,0 0-29 0,0 0-23 16,0 0-13-16,0 0-13 0,-31-20 12 15,29 19-22-15,0-2-20 0,-4 0-22 16,6 2-13-16,-3 1 16 0,3-1 12 16,0 1-3-16,0 0-38 0,0 0-44 15,0 0-50-15,0 0-35 0,0 1-42 16,0 0-3-16,3 3 73 0,3 1 35 15,-2-1-1-15,2 2 20 0,0-1-10 16,2-3 12-16,-1 1 1 16,1-1 32-16,2-2 3 0,-1 0 10 0,3 0 18 15,2 0-6-15,-1-2-22 16,7-1-10-16,-5 1 4 0,6-3-28 16,3-1-1-16,1 2-1 0,-2-1-1 15,2 1-11-15,4 0 13 0,0-2 2 16,8-1-2-16,8 0 3 15,5-4-1-15,4 0-1 0,-3 2 11 0,-1-4-11 16,-5 5 2-16,3-2 10 0,-3 0-11 16,1 1 0-16,3 0 0 0,-3 2 11 15,3-2-12-15,1 3 1 0,-1-2-2 16,-1 2 0-16,6-1 0 0,1 0 0 16,-1 3 3-16,4-4 16 0,0-1 0 15,2 2-17 1,0-2-1-1,0 2 21-15,0 0-22 0,0 1-2 0,2-1 2 0,1 2 0 0,-1-1 0 0,1 2 0 16,-1-1 16-16,2 1-16 16,0 0-19-16,0 0 19 0,2 0 2 15,0-1 20-15,2-1 0 16,-2 1-18-16,4-2-4 0,-3 3-16 0,3-2 5 16,0-1 11-16,4 0 19 15,-5 0-3-15,7-1-13 0,1 1 16 0,1 1 0 16,1-1 50-16,1 2-47 0,1 1-22 15,-1-2 0-15,-1 2-2 0,1 1-20 16,3 2 19-16,-2-1 1 0,5 0 1 16,-5 2 2-16,2-2 0 15,-1 1 0-15,-1-2 1 16,2 3 10-16,-1-2-8 16,1 2-2-16,1 0 0 0,-3 0 0 0,0 0-1 0,3 0 1 0,-1 0 23 15,2 0 0-15,1 0 26 16,-3 0-10-16,-4 0 9 0,-1 0-13 15,-3 0 13-15,-5 0 3 0,0 0 3 16,-2 2 3-16,-4-1-16 0,-8 1-5 16,-2-1-11-16,-5 1-8 0,-13 0-1 15,-6 0 1 1,-9-1-4-16,-4 1-15 0,3 0-1 0,1 1-1 0,0 0 0 16,-5 0-1-16,-5-2-9 0,-3 1 9 15,-2-1-10-15,-4-1-5 0,0 1-35 16,-2-1-49-16,0 0-44 0,0 2-83 15,0-2-276-15,0 0-89 0,-4 0-425 16,-4 0-797-16</inkml:trace>
  <inkml:trace contextRef="#ctx0" brushRef="#br0" timeOffset="14896.9538">6755 6736 101 0,'0'0'1202'0,"0"0"-919"0,0 0-69 16,0 0 1-16,0 0-27 0,0 0-17 15,0 0 23-15,0 0 45 0,0 0-59 16,-16-27-39-16,16 27-52 0,0 0-52 15,0 0-37-15,0 3-44 0,0 0-43 16,0 4 7-16,0 5 80 0,0 7 84 16,8 12 5-16,0 13-38 0,-3 14-3 15,3 4 3-15,4-1 13 0,-6-7-10 16,-3-10-13-16,1-10-9 16,0-7-32-16,-4-6-1 0,4-4 1 0,0 1-19 15,0 2-10-15,-4 0-15 16,4-3-11-16,-4-7 11 0,0-2-1 15,0-4 4-15,0-1-10 0,0-3-29 16,0 0-13-16,0-4-45 0,0-2-3 16,0-4-201-16,0 2-310 0,0-19-530 0</inkml:trace>
  <inkml:trace contextRef="#ctx0" brushRef="#br0" timeOffset="15443.728">6718 6699 790 0,'0'0'1238'16,"0"0"-940"-16,0 0 35 0,0 0-111 16,0 0-27-16,0 0-19 0,0 0-36 15,0 0-95-15,0 0-45 0,0 0-124 16,-12-20-36-16,20 20 23 0,7 0 137 15,3 0 73-15,3 0-25 0,8 0-13 16,4 0-1-16,14 3-32 0,11 3 12 16,0 0-10-16,0-1-2 0,-4 0 11 15,1-2-11-15,-9-1 1 0,3 1 22 16,-3 0-23-16,-7 0-2 0,-2-3-2 16,-12 3 1-16,-4-3-1 0,-1 1 0 15,1 0 0-15,0 1-14 0,-1 0 14 16,1-1 0-16,-4 4 0 15,-5-4-14-15,-2 1 3 0,-3 1 11 0,1 1 2 16,-8-2 0-16,4 2 16 0,-4 0 25 16,4 3 36-16,-4 0 69 15,0 3 9-15,0 6-28 16,0 2-55-16,0 7-15 0,2 7-35 0,2 14-7 16,0 11-14-16,-1 5 31 0,5-2-31 15,0-5-1-15,-2-10-1 0,2 0-15 16,-1-8 0-16,1-9-21 0,-6-5-23 15,6-5-16-15,-4 2-12 0,3 0-20 16,-1 0 20-16,-2-3 8 0,0-6-9 16,0-2-20-16,0-4-47 0,-4-2-34 15,0 0-87-15,0-3-62 0,-4 0 96 32,-4 0-518-32</inkml:trace>
  <inkml:trace contextRef="#ctx0" brushRef="#br0" timeOffset="15752.412">6817 7445 248 0,'0'0'1709'15,"0"0"-1242"-15,0 0-209 0,0 0-258 0,0 0-155 16,0 0-32-16,0 0 187 0,0 0 142 16,52 1 7-16,-25-1-30 0,12-1 3 15,11-2-9-15,8 2-36 16,-3-1 15-16,-5 1 17 0,-2-2 9 16,-1 0-20-16,-4-1-85 0,1 0 41 15,-1-2-38-15,-3 2-13 0,-1-3-3 16,-6 2-27-16,-4 0-81 0,-9 2-96 15,-3-1-75-15,4-2-156 0,-5 2-330 16,-3-5-965-16</inkml:trace>
  <inkml:trace contextRef="#ctx0" brushRef="#br0" timeOffset="16883.3925">5156 6197 42 0,'0'0'1366'0,"0"0"-1018"0,0 0-348 15,0 0-107-15,0 0 68 0,0 0 37 16,0 0 2-16,0 0 3 0,0 0 10 16,0 0-10-16,27-22 10 0,-25 17 13 15,0 1 52-15,-2 1 85 0,0 1 70 16,0 0 29-16,0 1-26 0,0 0-55 15,0-1-72-15,0 2-26 0,0-1-19 16,0 1-22-16,0-1-16 0,-2 1-7 16,2 0 3-16,0-1 13 0,-2 1 4 15,2 0 2-15,0-2 7 16,0 2 3-16,0-1 0 0,0 1 0 16,0 0-4-16,0-3 1 0,-4 3-4 15,4-1-12-15,0 1-18 0,0 0-14 16,0 0-25-16,0 0-7 0,0 0-2 15,0 0-1-15,0 0 6 0,0 0 7 16,0 0 20-16,0 0 2 0,0 0 2 16,0 0 30-16,0 1-4 0,0-1-12 15,0 0-13-15,0 1 10 0,0-1-13 16,0 2-2-16,0-2-17 0,0 1-13 16,0 2-25-16,0 1 3 0,0 5 54 15,0 4 22-15,0 4 0 0,4 14-6 16,2 13 3-16,5 21 16 0,-3 12 10 31,8 7 18-31,-11 2 19 0,-1-2-16 0,-2 1-15 0,2 2-23 16,-2-1 0-16,2-2-12 0,-2-7-16 0,6-7-18 15,-4-5-13-15,-1-7-35 16,1-12-38-16,-2-13-10 0,2-10-16 16,0-6 18-16,-4 0 39 0,4-1 12 15,0-4 13-15,0-5 4 0,-4-5-40 16,3-2-82-16,1-7 56 0,2-6 55 15,2-12-12-15,0-14-172 0,-4-16-205 16,-1 7-330-16</inkml:trace>
  <inkml:trace contextRef="#ctx0" brushRef="#br0" timeOffset="17371.0283">5146 6310 1820 0,'0'0'742'0,"0"0"-549"0,0 0 29 16,0 0-177-16,0 0-45 0,-15-35-93 16,18 28 19-16,5-1 35 0,4 0-6 15,5 2 20-15,5-1 25 0,11 2 56 16,9 2-30-16,14 3 19 0,10 0-9 15,-2 2-11-15,-2 3-5 0,-4 2-17 16,2 0 10-16,-1 0-11 0,-1 0 1 16,-2 0 10-16,-8-2-11 15,1 1-1-15,-1-4 47 0,-5 0-16 16,-12-1-30 0,0-1 21-16,-10 0 60 0,-3 0 6 0,7 0-12 0,0 3-20 15,0 0-3-15,-3 2-9 0,-1 4-26 16,-6 0 22-1,-1 6 0-15,-2 2-3 0,-3 4 32 0,-1 11 11 0,-4 12 11 16,0 13 49-16,-4 7-34 0,0 2-29 16,0 0-40-16,0-1 52 0,-4 1-10 15,4-4-2-15,4-1-54 16,2-6-24-16,-4-1-3 0,3-6-18 0,-1-10-19 16,0-8-44-16,2-8-15 0,-6-3-110 15,0 2 85-15,0 5-11 0,0 0-54 16,0-1-91-16,-6-3 66 0,2-1-29 15,-5-2-183-15,1-8-601 0,-14 9-277 16</inkml:trace>
  <inkml:trace contextRef="#ctx0" brushRef="#br0" timeOffset="17637.0279">5406 7608 2111 0,'0'0'708'0,"0"0"-452"16,0 0-256-16,0 0-25 0,0 0-358 15,0 0 322-15,0 0 61 16,68 1 106-16,-30-1 13 0,17 0-22 0,7 0-27 16,2-1-12-16,-10-1-16 0,0-2-13 15,0-3-4-15,-1 0-9 0,3-2-3 16,-6-1-1-16,3-1-12 15,-7 0-51-15,-5-2-65 0,-2 3-57 0,-8 0-75 16,-8 3-147-16,-12 3-267 16,11-6-734-16</inkml:trace>
  <inkml:trace contextRef="#ctx0" brushRef="#br0" timeOffset="18811.4946">3836 6856 342 0,'0'0'1540'0,"0"0"-1129"0,0 0-226 16,0 0-66-16,0 0-32 0,0 0 13 16,0 0-10-16,0 0-16 0,0 0-74 15,0 0-43-15,10 17 43 0,-6-2 119 16,-2 4 89-16,1 4-52 16,1 9-79-16,0 12-4 0,-2 10 25 0,4 4-25 15,-6-1-14-15,4-5-33 16,-2-15-26-16,0-9-26 0,0-7-30 15,0-5-17-15,0 1-19 0,-1-3-32 16,-1 0 16-16,2-7 15 0,-2-3 10 16,0-4-32-16,0 0 25 0,0-7-9 15,0-3-72-15,4-7 6 0,-4-5-103 16,0 2-375-16,0-14-512 0</inkml:trace>
  <inkml:trace contextRef="#ctx0" brushRef="#br0" timeOffset="19169.0991">3832 6841 2313 0,'0'0'407'0,"0"0"-214"16,0 0-193-16,0 0-90 0,0 0 90 15,0 0 3-15,49-32 49 0,-26 29-11 16,2 1-5 0,4 2-17-16,10 0-3 0,11 0-3 0,8 5 3 15,3 1-15-15,-9 2 0 0,-8 0 0 16,-15-1-1-16,-7-5 0 0,-3 2-1 15,4 1 1-15,3-1 21 0,1 0 34 16,-2 1-7-16,-4-1-7 0,-5 1 4 16,1 3-10-16,-5 1-9 0,1 2 2 15,-5 0 17-15,0 4 9 16,-2 3 51-16,1 3-35 0,-5 3 15 0,-2 1 51 16,2 4-48-1,-2 0-22-15,2 2-26 0,-2 0-39 0,0 1 40 0,0 0-2 16,2-1-14-16,0 2-25 15,0-3-1-15,0-1-18 0,2-2-26 16,0 0-33-16,0-6-32 0,-4-2-22 16,4-2-42-16,-4-3-78 0,0-1-39 15,-4-3-8-15,0 1-75 0,-4-4-301 16,-6 6-835-16</inkml:trace>
  <inkml:trace contextRef="#ctx0" brushRef="#br0" timeOffset="19397.7152">3871 7669 2156 0,'0'0'1049'0,"0"0"-1049"0,0 0-22 16,0 0-266-16,0 0 288 0,48 10 16 16,-24-9 64-16,5-1 10 0,8-1-45 15,5-4-23-15,9 0-6 0,-3-1-16 16,-15-1-35-16,-8 4-100 15,-4-1-80-15,1-2-95 0,3-1-127 0,-4 3-239 16,6-6-606-16</inkml:trace>
  <inkml:trace contextRef="#ctx0" brushRef="#br0" timeOffset="20128.5369">2561 6647 186 0,'0'0'417'0,"0"0"388"16,0 0-478-16,0 0-327 0,0 0 0 15,0 0 62-15,0 0 62 0,25 37 129 16,-17-8 22-16,3 14-43 0,3 19-32 16,0 16-49-16,-1 4-14 0,-1-2 7 15,-2-7-58-15,-3-8-48 0,3-10-25 16,-6-8-13-16,0-12-58 0,-2-11-8 16,0-6-14-16,0-5 16 0,-1 0 13 15,-1-3-4-15,0 0 1 0,0-6-1 16,0-4 55-16,0-1-16 0,0-6 16 15,0-6-238-15,0-6-75 0,-1-10-173 16,-1 2-486-16</inkml:trace>
  <inkml:trace contextRef="#ctx0" brushRef="#br0" timeOffset="20578.2376">2551 6638 2073 0,'0'0'386'0,"0"0"-157"16,0 0-72-16,0 0-157 0,0 0-41 15,0 0 8-15,0 0 31 0,31-41 2 16,-11 34 1-16,3 1 51 0,6 0 6 16,6 1-17-16,13 0-8 0,7 2 5 15,5 1-22-15,-8 2-16 0,-7 0 2 16,-3 0 0-16,-3 0 0 0,-4 2 0 15,-4-2-2-15,-12 0 0 16,2 0 0-16,3 2 1 0,3 1 15 16,0 0 9-16,2 2-5 0,-4 1-1 15,2 1 0-15,-5 2 0 0,-3 2-3 16,0 0-14-16,-3 2 1 0,-2 2 17 16,1 0 18-16,-1 4 19 0,-5 3 26 15,3 2-35-15,-4 4 41 0,3 7 54 16,-3 8-64-16,0 9-13 0,2 1-50 15,-3 1 9-15,-3-6 6 0,2-5-31 16,-2-5-1-16,0-9-59 0,-2-7-85 16,0-5 57-16,1 0-52 0,-3 2 6 15,0 0 45-15,0-1 38 0,-7-4-33 16,-1 2-131-16,-2-3 32 0,-5 1-147 16,-3 0-263-16,1-4-104 15,-14 4-330-15</inkml:trace>
  <inkml:trace contextRef="#ctx0" brushRef="#br0" timeOffset="20793.21">2743 7574 2222 0,'0'0'533'0,"0"0"-135"0,0 0-331 16,0 0-67-16,0 0-288 0,0 0 269 15,0 0 19-15,58 1 138 0,-17-7 28 16,7-4-38-16,5 0-52 0,-5 2-15 15,-17 3-42-15,-8 1-17 0,-1 2-1 16,3-3 12-16,4 1-1 0,8-1-12 16,-6-2-34-16,2 4-61 0,-2-4-112 15,2 1-140-15,-10 3-318 0,8-4-1040 16</inkml:trace>
  <inkml:trace contextRef="#ctx0" brushRef="#br0" timeOffset="22635.3535">1334 6238 711 0,'0'0'694'15,"0"0"-301"-15,0 0-149 0,0 0-69 16,0 0-68 15,0 0-20-31,-23-42 23 0,23 39 22 0,-4 0 32 0,4 3-3 0,0 0-33 0,0 0-51 0,0 0-77 16,0 0-41-16,0 3-72 0,0 3-57 16,4 4 77-16,2 4 93 0,2 12 103 15,1 17 19-15,3 21-3 16,1 15-8-16,-1 9-5 0,-2 4-8 15,-1-4 1-15,1 4-20 16,-2 3-35 0,0 0 16-16,-6 0-6 0,-1-5 0 0,1-9-17 0,0-6-11 0,-2-10-24 15,2-6 1-15,0-8-3 0,0-12-25 16,0-10-23-16,0-9-21 0,2-5-7 16,-4-2 10-16,0-1-16 0,2-5-4 15,0-3-3-15,-2-4 89 16,2-1 0-16,-2-8 0 0,0-6-35 15,2-15-147-15,0-14-143 0,1-14-256 16,-3 7-542-16</inkml:trace>
  <inkml:trace contextRef="#ctx0" brushRef="#br0" timeOffset="23207.5984">1270 6556 1220 0,'0'0'1066'0,"0"0"-920"15,0 0 170-15,0 0-98 0,-21-45-80 16,15 37-13-16,6 1 6 16,-2 2-42-16,2 2-64 0,0 0-25 0,0 0-26 15,0-1-60-15,4-1 3 0,4-1 48 16,3-2 33-16,5-2-14 15,3-1 12 1,5-2 1-16,9-4 3 0,11-3 0 0,8-7 0 0,7 1-1 16,-1 0 0-16,-6 5-1 0,-5 1 1 15,1 2 1-15,-1 1 0 0,-3 0 3 16,-1 0 13-16,-3 1-13 0,-1 0 39 16,-6 4 3-16,-8 3-26 0,-5 5-16 15,-1 0-3-15,4 1-12 0,3 1-10 16,-3 1 19-16,2 1-13 0,-8 3 12 15,1 5-11-15,-7 3 11 0,1 2 1 16,-2 5 3 15,-2 1 35-31,-1 6 38 0,-1 6 20 16,-6 12 30-16,0 15-9 0,0 8-7 0,-4 6-6 0,-4 2-19 0,3 3 0 0,-3 6 15 16,2 2-16-16,0 7-3 0,2-4-23 15,1-2-14-15,1-8-26 0,0-9-15 16,2-9-1-16,0-12-20 0,0-10 17 15,2-11-30-15,0-6 6 16,-2-5 16-16,3 5 10 0,-1-1 2 0,0 2 0 16,0-2-1-16,2-6-11 0,0 1-7 15,-2-6-37-15,-2 0-47 0,2-2-42 16,-2-3-154-16,2-1 46 0,-2 0 4 16,0-3-45-16,-2 1-106 0,-2 1 80 15,-2-2-151-15,-7 4-676 0</inkml:trace>
  <inkml:trace contextRef="#ctx0" brushRef="#br0" timeOffset="23493.272">1464 7683 1451 0,'0'0'1000'0,"0"0"-690"15,0 0 30-15,0 0-97 0,0 0-151 0,0 0-76 16,0 0 9-16,0 0-25 0,0 0-111 16,0 0-71-16,14 1 182 0,7-1 61 15,10 2 57-15,14 0 12 16,9 1-51-16,2 2-6 0,-4-2-32 16,-7 0-3-16,-12-1-3 0,-4-2-19 15,-6 0-4-15,-2 0-9 0,7 0 19 16,-1 0-22-16,8 0-28 0,-4 0-89 15,0 0-143-15,-10 0-206 0,8 4-708 0</inkml:trace>
  <inkml:trace contextRef="#ctx0" brushRef="#br0" timeOffset="24951.6292">7921 7159 408 0,'0'0'1402'0,"0"0"-867"15,0 0-167-15,0 0-91 16,0 0-91-16,0 0-55 0,0 0-7 15,0 0-4-15,-23 1-22 0,23-1-31 16,0 0-45-16,0 0-22 0,0 0-38 16,0 0-6-16,4 2-29 0,-4-2-19 15,4 0-32-15,3 1-51 0,1 1 175 16,2-1 3-16,2 3 51 0,5-2 4 16,4 1 8-16,3-2 46 0,1 0-30 15,4-1-60-15,2 0 10 16,2 0-16-16,4 0 6 0,-4-3 6 15,5 1-2-15,-5-4-20 0,0 2-6 16,-4 1 0-16,0 0 0 0,-3-1-3 16,-5 2-10-16,-6 1 13 0,-1 1-41 15,-2 0-73-15,-3 3-38 0,-9 1-97 16,4-1-72-16,-4 3 5 0,-4-1-1 16,-2-1-176-16,-5 1-690 0</inkml:trace>
  <inkml:trace contextRef="#ctx0" brushRef="#br0" timeOffset="25271.4187">8262 7040 699 0,'0'0'1386'0,"0"0"-1023"15,0 0-205 1,0 0-158-16,0 0-16 0,0 0 16 0,35-11 51 0,-23 11-9 15,5 4 36-15,3 2-14 16,-3-1-16-16,4 2 4 0,1 2-4 16,1 1 10-16,-6-2-36 0,5 2 32 15,-5-1-38-15,3 1-14 0,-7-2 13 16,3 2-12-16,-7 0 16 0,-1 0 22 16,0 1-9-16,-6-2 23 15,-2 0 40-15,0 1 48 0,-2 2 15 0,-10-1-22 16,1 6-45-16,-3 0-81 0,-3 1-10 15,-7 2-41-15,3-1-35 0,4-2-53 16,-3 1-58 0,3-4-106-16,5 3-153 0,2-7-233 0,-1 1-829 0</inkml:trace>
  <inkml:trace contextRef="#ctx0" brushRef="#br0" timeOffset="31092.4129">13024 6209 284 0,'0'0'456'16,"0"0"-286"-16,0 0-144 0,0 0-24 15,0 0 14-15,0 0 72 0,0 0 130 16,0 0 56-16,0 0-40 0,17-23-65 16,-15 20-49-16,-2 0-42 0,2 1-13 15,-2-1-4-15,0 0 4 0,0-1 29 16,0 2 19-16,0-1 6 0,-4 0 10 16,0 0 9-16,-1 1-32 0,-3 1-32 15,2-1-68-15,-2 2-6 0,-3 0-19 16,1 0 9-16,-2 4-9 0,-1 3 16 15,-3 2-52-15,-1 3 7 16,1 2 29-16,-1 3 4 0,-3 2 15 16,5 3 3-16,-3 2 23 0,1 0 0 15,7 4 15-15,3 1 14 0,3 1-23 16,4 4-6-16,7-2-4 0,7 1 19 16,7-1-5-16,10-1-34 0,14-6 0 15,7-6-2-15,4-10 2 0,3-9 24 47,-11-7-23-47,-11-4 0 0,-8-2 22 0,-6 1-9 0,-3-2 10 0,1-4 22 0,6-4 6 0,-2-5-7 0,-2-1 4 16,-5 1-19-16,-5-1 12 15,-7 2 16 1,-2 0 7-16,-4 2-36 0,-4 1-31 0,-9 1-19 0,-7 2-126 16,-1 4-109-16,0 3-50 0,-6 6-156 15,5 3-51-15,1 4 11 0,4 3 15 16,-5 10-512-16</inkml:trace>
  <inkml:trace contextRef="#ctx0" brushRef="#br0" timeOffset="32044.9477">12940 6675 7 0,'0'0'1160'0,"0"0"-916"15,0 0-32-15,0 0-53 0,-36-7 59 16,24 6-63-16,-2 1-93 0,-1 0-17 16,-3 1 23-16,1 4-42 0,0 3-13 15,-3 0 10-15,-1 3 22 0,3 4 10 16,1-1 32-16,-2 2-9 0,5 1-1 16,1-2 29-16,1 3-100 0,0-1-6 15,3 4-16-15,3 2 16 0,2 0 39 16,4 5 12-16,0 3-28 15,10-1 19-15,-1 4-30 0,11-3-1 16,3-1-11-16,2-3-6 0,2-3-7 16,8-6 10-16,8-7-26 0,5-11 29 15,-1-2 3-15,-10-10 13 0,-12-2 13 16,-6 1 13-16,2-5 38 0,7-6 9 16,-3-3-9-16,0-4-10 0,-8 0-22 15,1 1 9-15,-5 0-3 0,-5 2-13 16,-2-2-3-16,-6 3 16 0,-10 1-51 15,-1 0-3-15,-7 4-104 0,-5 1-68 16,-2 5-102-16,-2 4-102 0,1 4 50 16,3 3 132-16,2 4 106 0,7 1 27 15,1 7-102-15,3 0-220 0,6 1-203 16</inkml:trace>
  <inkml:trace contextRef="#ctx0" brushRef="#br0" timeOffset="32480.9575">13357 6606 646 0,'0'0'596'0,"0"0"-329"15,0 0-75-15,-44 20 16 0,24-10-10 16,1 4-46-16,-1 1-29 15,3 3-13-15,-4 1 32 0,3 2 9 0,3 3-19 16,3 1-29-16,6 3-33 0,2 1-15 16,4 4-20-16,8-1-35 15,4 1 3-15,5-3-3 0,5-1-22 16,1-6 22-16,2-5 0 0,6-6 10 16,-2-5 16-16,0-7 28 0,4-4 16 15,-2-7 42-15,0-5 21 0,0-7 22 16,-2-2-19-16,-2-4-30 0,-2-2-59 15,-3 1-6-15,-7 0 7 0,-3 0 2 16,-6 1-13-16,-4-1 1 0,-2-1-10 16,-10 1-28-16,-6 0-38 0,-5-1 35 15,-10 1-59-15,-11 0-70 0,-1 7 0 16,10 4 3-16,-2 10 37 0,12 6 42 16,0 1 49-16,-1 2-22 0,3 3-18 15,7 8-48-15,-1 2-67 0,9 7-151 16,4 1-140-16,0-5-172 15,6 7-421-15</inkml:trace>
  <inkml:trace contextRef="#ctx0" brushRef="#br0" timeOffset="33177.583">14128 6996 52 0,'0'0'1935'15,"0"0"-1543"-15,0 0-176 0,0 0-10 16,0 0-26-16,0 0-35 0,0 0-43 15,0 0-102-15,0 0-39 0,0 0 8 16,-13 43 3-16,13-28 28 0,0 5 32 16,0-3-18-16,2 3-14 0,4-3-20 15,-1 0-76-15,5-5-125 0,2-1-121 16,-5-4-182-16,5-1-498 0</inkml:trace>
  <inkml:trace contextRef="#ctx0" brushRef="#br0" timeOffset="34078.4671">14718 5716 1486 0,'0'0'449'0,"0"0"-313"0,0 0-61 15,0 0-56-15,0 0 26 16,-45-12-12-16,28 12 2 0,1 3 11 16,-3 3 9-16,1 1 74 0,-1-1-61 15,-1 4-29-15,1 2 6 0,2 1-7 16,-1 4 36-16,3 2 7 0,1 2-30 16,4 3-38-16,1 9 22 0,9 13 4 15,4 12-10-15,9 6 32 0,3 1 6 16,3-6-48-16,0-16-5 0,-1-9-12 15,-3-11-4-15,5-6-17 0,5-1 19 16,0 0-19-16,8-4 16 0,0-7 6 16,2-5 17-16,0-7-1 0,-2-9 19 15,2-5 74-15,-4-9 25 0,2-11-20 16,7-10-35-16,-11-4 7 0,-2 3-10 16,-11 3 6-16,-4 4-10 0,-12 0 1 15,0-3-14-15,-14 0-62 16,-3 1-24-16,-9 1-46 0,-1 10-116 0,-10-1 4 15,1 7-21-15,5 8-71 0,-4 4 143 16,13 9 60-16,3 3 71 16,0 2 35-16,-5 4 74 0,-1 0-29 15,4 0-80-15,2 10-45 0,1 7-108 16,1 3-124-16,7 4-81 0,-2 3-164 16,10-6-210-16</inkml:trace>
  <inkml:trace contextRef="#ctx0" brushRef="#br0" timeOffset="35019.071">14840 6427 1045 0,'0'0'752'15,"0"0"-427"-15,0 0-92 0,0 0-120 16,-43 12-68-16,29-1-41 0,1 5 9 16,-1 4 25-16,-1 3-12 0,1 2-3 15,3 4 28-15,-3 7 14 0,6 9-14 16,2 10 39-16,6 3-3 0,2-3-13 16,10-6-39-16,4-7-12 0,-3-10 10 15,5-5-33-15,-5-8 0 0,5-4-39 16,3-1 37-16,4 0 2 0,6-2 10 15,2-9-8-15,2-3 52 16,-2-8 36-16,0-8 28 0,-4-4 9 16,2-7-10-16,-4-3 6 0,-2-4-12 15,-2-6-23-15,-1-6-13 0,-9-8-18 16,-5 0-19-16,-8 2-26 0,-10 5-12 16,-7 6-37-16,-2 5-30 0,-3 9-80 15,-9-1-49-15,-6 5-45 0,-1 1-14 16,1 6 56-16,10 11 190 15,9 5 9-15,-1 0 77 0,0 3-77 0,-1 6-10 16,5 4-64-16,3 1-45 0,2 6-116 16,4-6-299-16,6 9-441 0</inkml:trace>
  <inkml:trace contextRef="#ctx0" brushRef="#br0" timeOffset="41037.7002">14471 6434 297 0,'0'0'1175'0,"0"0"-700"0,0 0-261 15,0 0-65-15,0 0-72 0,0 0-48 16,0 0 4-16,0 0 2 0,-5-28 78 16,1 21-67-16,4 0-46 0,0 0 61 15,-2 1 55-15,-2 0-49 0,0 0 13 16,-2 3 84-16,0-2-33 16,-1 0-32-1,1 3-42-15,-4-1-57 0,-3 0-19 0,-1 3-16 0,-1 0 9 16,1 0 11-16,-5 4 15 0,1 2 73 15,5 2-26-15,-3 1-34 0,1 4-13 16,-1 1-1-16,1 6 1 0,-1-1 17 16,1 0 8-1,1 1 1-15,4-1-26 16,-3 2 1-16,3 3-1 0,0 1 12 0,3 1-11 0,1-1 1 0,4 3-1 16,2-1-1-16,2 3-32 0,6-3 0 15,3 1 20-15,5-2-8 0,1-1-5 16,6-3 25-16,4-3-13 0,1-5 13 15,1-3-1-15,4-2 1 0,-2-7 3 16,4-2-2-16,-3 0 12 0,1-7 0 16,-2-7 22-16,0-2 32 0,0-5 37 15,-1-5 0-15,-3-4-25 16,-2 1-29-16,2-3-6 0,-12-1-15 16,1 1 11-16,-4 0 1 0,-7 0 1 0,-1-1 5 15,-4 1-19-15,-6 1 28 16,-3 2-28-16,-5 0 25 0,-5 4-53 15,-4 5-45-15,-5 4-1 0,1 2-45 16,0 6 24-16,0 4-8 0,10 4-6 16,-5 2-36-1,5 5-70-15,3 9-153 0,1 2-144 0,9-3-143 0,0 11-473 0</inkml:trace>
  <inkml:trace contextRef="#ctx0" brushRef="#br0" timeOffset="42606.7277">11929 6713 395 0,'0'0'1516'0,"0"0"-1159"16,0 0-83-16,0 0-51 0,-43 12-94 16,37-9-65-16,-1 2-6 0,-1-2 12 15,0 0 13-15,4 1-25 0,0-2-20 16,2 2-35-16,1-2 23 0,-1 0-4 15,2 1-22-15,0 1-7 0,3 0 7 16,1 0 23-16,8 5-23 0,-6-1-25 16,9 0 25-16,3-1 3 15,3-3 41-15,2 0-12 0,4-3 0 0,2-1-7 16,1 0-6-16,-1-2-8 16,-4 1-11-16,4-1-54 0,-8 0-16 0,-1 0-42 15,-1 2-19-15,-5 0-42 16,1 0-142-16,-5 1 21 0,-1 0-193 0,-5 1-248 15</inkml:trace>
  <inkml:trace contextRef="#ctx0" brushRef="#br0" timeOffset="42899.7035">12136 6695 2168 0,'0'0'366'0,"0"0"-366"15,0 0-120-15,0 0 59 0,51-6 22 16,-32 5 26-16,-2 1 12 0,9 1 1 16,-5 4 0-16,0 0-1 0,3 2 1 15,-3 0 0-15,-2 3 51 0,1 1 20 16,-5 1 71 0,1 2-3-16,-3-2-4 0,-3 2-16 0,-4 0 15 0,-4 0 13 15,-2 1 19-15,0 3 18 16,-8 0 22-16,-2 3-62 0,-1-3-75 15,-1 1-54-15,0 2-15 0,-1-1-44 16,-1-1-107-16,6 1-127 0,1-1-190 16,1-2-309-16,-2-2-1125 0</inkml:trace>
  <inkml:trace contextRef="#ctx0" brushRef="#br0" timeOffset="54454.0202">1578 6870 36 0,'0'0'3'0,"0"0"450"0,0 0-205 16,0 0-163-16,0 0 55 0,0 0 26 16,0 0 10-16,0 0-3 0,-5 1-4 15,5-1 0-15,0 0-43 0,0 0-35 16,0 0-19-16,0 0-14 0,0 0 0 15,0 0-9-15,0 0-4 0,0 0-9 16,0 0-7-16,2 0 13 0,-2 0-3 16,0 0-7-16,0 0 7 0,0 0 3 15,0 0 9-15,0 0 11 0,0 0 2 16,0 0-9-16,0 0-7 0,0 0-12 16,0 0-36-16,0 0-4 0,0 0-47 15,0 0-43-15,0 1-38 0,0 4-39 16,3 2 171-16,-3 2 1 0,4 4 28 15,-4 2 36-15,2 5-7 16,2 4-29-16,-2 4 13 0,2 1-16 16,0 3-23-16,0-1-2 0,0-2 1 15,1-2 9 1,-3-3-10-16,2-3 1 0,0-4 11 0,-2-4-13 0,-2-2 3 0,2-4-1 16,-2-3 2-16,0-2 12 15,0-1-13-15,2-1 13 0,-2 0 39 16,0 0 80-16,0-3 54 0,0-1 25 15,0-5-163-15,-2-2-51 0,2-2-55 16,0-2-5-16,0-1-17 0,0-1-12 16,4 0 12-16,4-1 19 0,-1 4 20 15,3 0 20-15,-2 2 18 16,1 4 35-16,1 1 7 0,0 4-39 0,-1 0-3 16,1 3 0-16,0 0-1 15,-2 3-3-15,1 1-8 0,-3 2 12 16,0 4 0-16,-4-2 12 0,0 3 14 15,-2 1 29-15,0 1 47 0,-2-1-25 16,0 2-26-16,-8-1-16 0,2-1-10 16,-1-1-3-16,-1-4-6 0,0 0 4 15,-1-1-20-15,1-3-35 0,0 2-19 16,5-2 7-16,-5 0-27 0,6-3 10 16,-2 1 7-16,6-1 21 0,-2 0 8 15,2 0-17-15,0 0-19 0,0 0-33 16,2 3-77-16,2-3-39 15,0 3 213-15,0 0 4 0,4 1 70 0,-5 0-10 16,5 1-15-16,-2 0-17 0,2 1-6 16,0 1-7-16,-1 3 4 0,3-3-21 15,-6 1 0-15,4 1-2 0,-6-1-42 16,1-1-26-16,-1 1-45 0,0 0-84 16,0-1-198-16,0-1-285 15,-2-1-499-15</inkml:trace>
  <inkml:trace contextRef="#ctx0" brushRef="#br0" timeOffset="54658.0235">1819 7259 638 0,'0'0'1303'16,"0"0"-784"-16,0 0-258 0,0 0-103 15,0 0-49 1,0 0-26-16,0 0-83 0,0 0-35 0,0 0-10 0,0 0 45 15,6 32 93-15,-5-20-39 16,5 3-31-16,-6 0-23 0,4-2-25 16,0 0-71-16,2 2-35 0,2-5-124 15,-5 3-191-15,3-4-547 0</inkml:trace>
  <inkml:trace contextRef="#ctx0" brushRef="#br0" timeOffset="55768.4896">2840 7031 843 0,'0'0'736'0,"0"0"-278"0,0 0-146 0,0 0-96 15,0 0-58-15,0 0-3 16,-19-36-24-16,13 32-28 0,4 2-33 16,0 1-16-16,2 1 4 0,-2 0-14 15,2 0-44-15,0 0-70 0,0 3-70 16,2 2-85-16,0 5 164 0,2 2 61 15,0 6 125-15,-1 4-25 0,-1 2-36 16,2 1-45-16,-2 1-6 0,0 0-10 16,2-2 10-16,-2-1-12 0,0-2-1 15,-2-1-32-15,2-6 6 0,-2 0 14 16,0-4 9-16,0-4 3 0,0-2 13 16,0-3 3-16,0-1 19 0,0 0 61 15,0-3 51-15,0-2 40 0,0-5-187 16,0-4-48-16,0-3-50 0,0 0 41 15,8-4 3-15,-5 1-26 0,5 1 32 16,4 1 3-16,-1 1 29 0,1 3 16 16,0 2 32-16,-1 5-13 15,3 2-16-15,-6 2 13 0,-1 2-4 16,5 1-9-16,-6 1-3 16,0 2-3-16,0 2-13 0,-3 2 13 0,1 1 3 15,-4 0 15-15,0 3 11 0,0 1 15 16,-6-1 20-16,1 2-14 0,-3-1-15 15,2 0-32-15,-6-4-24 0,5 2-11 16,-1 0-26-16,-2-3-6 16,3-2 0-16,3 2-13 0,-2-3 3 0,2 0-6 15,-2-3 25-15,6 1 10 0,0-2 0 16,0 2-7-16,2-1-35 16,2 1 9-16,0 3 81 0,2-1 71 0,-4 3-6 15,3-1-1-15,3 1-6 16,-2-3-16-16,2 3-23 0,-2 0 0 15,3-1-15-15,-1 0 12 0,-2-2-16 16,2 0-84-16,-1-1-90 0,-1 1-104 16,2-1-211-16,-2-3-302 0</inkml:trace>
  <inkml:trace contextRef="#ctx0" brushRef="#br0" timeOffset="56134.7921">3074 7216 668 0,'0'0'1417'0,"0"0"-1129"16,0 0-220-16,0 0-66 0,0 0 63 15,0 0-7-15,0 0 10 16,0 0 22-16,0 0-22 0,0 0-17 16,33 8-25-16,-29-5-23 0,0 0 10 15,-2 1-11-15,0 0 14 0,-2 1 16 16,0 3 23-16,0-1 38 0,-4 2 12 15,0 2-12-15,-2-1-36 0,3 0-22 16,-9 0-12-16,4 0-7 0,0-1-16 16,1-2-1-16,1-1-12 0,4 0 10 15,-2-5-23-15,4 1 4 0,0-2 22 16,0 0-13-16,2 1-63 0,2 0-27 16,0-1 103-16,2 2 50 0,-1-2 21 15,3 1 18-15,4-1-3 0,-6 0-32 16,1 0-22-16,3 0-13 0,0-1-7 15,1-1-12-15,3-2-38 16,-4 1-124-16,5-1-138 0,-9 0-195 16,6 1-599-16</inkml:trace>
  <inkml:trace contextRef="#ctx0" brushRef="#br0" timeOffset="57298.6601">3983 7138 424 0,'0'0'456'0,"0"0"-130"16,0 0-160-16,0 0-68 0,0 0 58 15,0 0 20-15,0 0 2 0,0 0-25 16,0 0-46-16,0 0-82 0,0-23-25 16,0 26-25-16,0 3-21 0,4-1 46 15,2 4 126-15,-2 2 20 0,4 3-7 16,-1 4-10-16,-1 0-39 0,0 3-45 16,0-1-13-16,-2 1-3 0,0 1-16 15,0-2 3-15,-3-1-13 0,1-1-1 16,0-2 0-16,-2-4 2 0,2-2-1 15,-2-4 0-15,0-2 0 0,0-2-2 16,0-2 35-16,0 0 44 0,0-2 51 16,0-3 19-16,0-1-10 15,0-4-140-15,0-4-99 0,2 0-16 16,2-3 29-16,4-3 16 0,2 3 25 16,-1 0 10-16,5 1 22 0,-3 4 13 15,3 2 3-15,-6 4 26 0,1 0-26 16,3 4-2-16,-4 2 0 0,0 0-1 15,-3 4-1-15,-1 0-15 0,0 2-13 16,0 2-5-16,-4 1 34 0,0 2 42 16,-8 2-10-16,0-1-31 0,1 1-1 15,-3-1-16-15,-2 0 14 0,3-2 2 16,1-1 0-16,-2-1-21 0,4-2-12 16,3-1 1-16,1 0 7 0,-2-4-17 15,4 2 13-15,0-2-22 16,0 1-41-16,4 2 92 0,-2-1 52 15,1 2-10-15,3-1-10 0,4 1 3 16,-6 1-12-16,4-2-7 0,1 1 6 16,3-2-22-16,-6 2 0 15,3-2-148-15,5-2 10 0,-8 2-169 0,5-3-179 16,-7 0-191-16,2-3-410 0</inkml:trace>
  <inkml:trace contextRef="#ctx0" brushRef="#br0" timeOffset="57762.4494">4247 7306 140 0,'0'0'721'0,"0"0"-70"0,0 0-300 0,0 0-127 16,0 0-71-16,0 0-56 15,0 0-52-15,0 0-22 0,37-13-10 16,-30 13-10-16,-5 0 16 0,4 3 7 15,-4 0 3-15,2 0-13 0,-4 1 10 16,4-2 10-16,-4 2 28 0,0 1 23 16,0 0 23-16,-4 2-8 0,0 0-18 15,0-1-26-15,-2 1-46 0,3 0-12 16,-1 0-25-16,0 0-4 0,0-3-13 16,4-1-48-16,0-2-58 0,0 1-3 15,0-2 15-15,2 1 88 16,4 0 48-16,-2 0 77 0,-1 1 4 15,3 1 0-15,2-1-10 0,0 1-1 16,0 1-12-16,-3 0-25 0,3-1-8 16,0 4 1-16,-4-3 9 0,0 2 10 15,-4-1 6-15,2 1 26 0,-2 0 22 16,0-3 10-16,0 2 11 0,0 1 14 16,-2-1-11-16,-2 1-19 0,-4-1-29 15,0 2-15-15,-1-1-10 0,-3-1-44 16,0 1-6-16,3-2-37 0,-3 0-23 15,2-1-28-15,3 0-22 0,3-2-39 16,4-1-114-16,0 0-198 0,0 0-585 16,7-1-174-16</inkml:trace>
  <inkml:trace contextRef="#ctx0" brushRef="#br0" timeOffset="58838.4876">5454 6863 473 0,'0'0'486'0,"0"0"520"15,0 0-789-15,0 0-81 0,0 0-32 16,0 0-40-16,0 0 101 0,0 0-129 15,0 0-36-15,0 0-68 0,-8-11-35 16,8 15-59-16,4-1 120 0,0 4 42 16,2 4 200-16,2 5-25 0,0 2-11 15,-1 5-49-15,-1 0-22 0,2 3-61 16,0 0-9-16,-4 1-4 0,3-3-6 16,-5 1-10-16,0-3-2 0,0-1-1 15,-2-4-12-15,0-3 12 0,0-1 13 16,0-6 19-16,0-3 13 15,-2-3 9-15,2-1 19 0,-2 0 42 0,0-1 34 16,2-5-105-16,-4-3-44 0,1-2-44 16,-1-4-45-1,0-3-44-15,4-4 37 0,0 0 23 0,8-2 22 16,-1 4-4-16,7-1 55 0,-4 5 23 16,-1 3 28-16,5 2-10 0,-3 4 1 15,3 1-29-15,-2 3-13 0,1 3 0 16,-3 0-1-16,-2 2-2 0,1 1 3 15,-3 1 0-15,-2 3 0 0,-4 1 0 16,0 0 16-16,0 3 29 0,0-3 25 16,-4 4 10-16,-2 2-27 0,-7-3-24 15,3 2-26-15,-2 1-3 16,3-4-2-16,1 0-23 0,-2 0-39 0,1-3-31 16,3 0-29-16,2 0-46 15,2-1-22-15,2-4 2 0,0 1-20 16,0 0 97-16,2 1 81 0,2 1 32 15,4-1 71-15,-1 3 42 0,-1-3-6 16,6 1-4-16,-5 2 6 0,3-1-22 16,0-1-23-16,1 3-16 0,-3-1-29 15,0-1-3-15,0 3 0 0,1-1-13 16,-5-1-3-16,4 2-18 0,-6-2-65 16,2-2-45-16,0 0-62 0,0-1-114 15,-1-3-318-15,1 1-127 0</inkml:trace>
  <inkml:trace contextRef="#ctx0" brushRef="#br0" timeOffset="59672.4487">5768 7133 30 0,'0'0'115'0,"0"0"279"16,0 0-94-16,0 0-75 0,0 0-39 16,0 0 9-16,0 0 7 0,0 0 28 15,0 0 10-15,0 0-29 0,-2 6-40 16,2-4-35-16,0-2-26 0,0 0-24 16,0 0-21-16,0 0-14 0,0 0-9 15,0 0 9-15,0 0 16 16,0 0 13-16,0 0 10 0,0 0-20 15,0 0-13-15,0 0 4 0,0 1 12 0,0-1 6 16,0 0 3-16,0 0-9 16,0 0-17-16,0 0-9 0,0 0-9 15,0 0 3-15,0 0-7 0,0 0-12 16,0 0-3-16,0 0-6 0,0 0-13 16,0 0 1-16,0 0 0 0,0 0 15 15,0 0-12-15,0 0 11 0,0 0-15 16,0 0-2-16,0 0-33 15,0 0-19-15,0 0-5 0,0 0-7 0,0 3-19 16,0 1-10-16,0 6 95 16,0-1 13-16,0 3 6 0,0 0-18 15,0 0-1-15,0 1-19 0,-2 0-10 16,2-2-12-16,0 0 13 0,0-2 6 0,0 1-13 16,2-3-13-16,0-3-9 15,2-1-3-15,0 0 18 0,6 0 24 16,-8-2 18-16,3 0 3 0,3 1 1 15,0-2 8-15,0 0 4 0,-3 0-13 16,3 0-3-16,0-3-32 0,0 2-55 16,1-2-63-16,-5 1-87 0,6-1-105 15,-6 1-111-15,2-1-305 0</inkml:trace>
  <inkml:trace contextRef="#ctx0" brushRef="#br0" timeOffset="59874.4371">5877 7166 821 0,'0'0'1393'0,"0"0"-841"0,0 0-314 15,0 0-238-15,0 0-45 0,0 0 6 16,0 0 39-16,0 43 202 0,2-22-51 16,-2 0-72-16,0 3-37 0,0 0-15 15,0 2-27-15,0-2 0 0,0 1-3 16,0-2-51-16,0-2-51 0,0-1-52 15,2 0-96-15,1-3-128 0,3-3-248 16,-6 3-598-16</inkml:trace>
  <inkml:trace contextRef="#ctx0" brushRef="#br0" timeOffset="60928.7287">6972 6991 29 0,'0'0'1050'0,"0"0"-682"0,0 0-277 16,0 0 17-16,0 0 31 0,0 0 24 16,0 0-1-16,0 0-23 0,0 0-42 15,0 0-97-15,7-24-64 0,-7 28 31 16,6 3 33-16,2 1 133 0,0 5 58 16,1 3-11-16,3 3-61 0,2 3-39 15,-11 2-28-15,9 0-17 0,-8 0-19 16,4-2-14-16,-2 0-2 0,1-2 0 15,-7-4-19-15,4 0 0 16,-4-5-6-16,4-2 25 0,-4-4 13 16,0-3 29-16,0-2 28 0,0 0 42 15,0-2 9-15,0-4 3 0,-4-3-124 16,4-4-38-16,0-2-86 0,0-5 12 16,4 2 20-16,4-1 31 0,-2 1 41 15,5 1 1-15,-3 4 18 0,2 3 1 16,-6 3 2-16,3 3-2 0,1 1-32 15,-6 3-3-15,2 0 19 0,0 1 14 16,-4 3 2 0,4 0 0-16,-4 3 29 0,0 2 9 0,0 0 17 0,0 2-1 15,-4 2-6-15,0-2-22 0,-2 2-24 16,2-2-2-16,0-1-1 0,0 0-25 16,4-1-6-16,-3-1 0 15,3 1 29-15,0-1 3 0,0-2 19 0,3 2-19 16,1-2 0-16,4 1 0 0,-2-1 23 15,-2 1 5-15,3-3-15 16,1 3-10-16,2-3 0 0,-2 0-3 16,-1 1 0-16,3-4-67 0,2-1-19 15,-1 0-7-15,-1 0-210 0,-2-4-4 16,0 0-182-16,1-5-526 0</inkml:trace>
  <inkml:trace contextRef="#ctx0" brushRef="#br0" timeOffset="61137.6298">7330 7095 280 0,'0'0'1206'15,"0"0"-907"-15,0 0-84 0,0 0-105 16,0 0-58-16,43-18-52 0,-35 15 0 15,-1 3-13-15,1-3-65 0,-2 3-133 16,-2 0-117-16,0 0-128 0,-1 0-203 0</inkml:trace>
  <inkml:trace contextRef="#ctx0" brushRef="#br0" timeOffset="61452.7352">7260 7176 470 0,'0'0'534'0,"0"0"450"16,0 0-893-16,0 0-91 0,0 0-17 0,0 0 17 15,0 0 49-15,16 42 13 16,-8-36-11-16,1 1-12 0,-1 0 36 16,4-2 80-16,-6 1-103 0,5-1-23 15,-3 0 45-15,2 0-29 0,-7-1-6 16,1 2 3-16,0-2-1 0,-4 0 21 15,0 2 24-15,0-3 55 0,0 4 57 16,-8 1-67-16,5 1-68 0,-7 0-12 16,-2 0-51-16,1 0 1 15,-3 0-1-15,1-3-38 0,1 1-3 0,0-1-16 16,3-2-96 0,1 0 50-16,4-1-79 0,0 1-159 15,0 1-164-15,4-2-164 0,0-2-563 0</inkml:trace>
  <inkml:trace contextRef="#ctx0" brushRef="#br0" timeOffset="116020.9229">18031 5382 434 0,'0'0'534'0,"0"0"-416"0,0 0 520 16,0 0-346-16,0 0-33 0,0 0 6 16,0 0-49-16,-36-7-20 0,26 7-106 0,2 0 19 15,0 0-7-15,1 0-25 16,-3 0-26-16,2 3-13 0,0 1-19 15,-1 0 3-15,1 2 4 0,0 1-10 16,0-1 9-16,1 5 19 0,-1 0-21 16,0 1-23-16,2-1-13 0,3 6-22 15,-1-3 13-15,0 4 19 0,4 5-15 16,0 2 17-16,0 4 0 0,4 2-1 16,3 3 2-16,5 4 10 0,5 9-10 15,7 6-1-15,3 0 1 0,2-3 25 16,-4-12-21-16,-4-12-2 0,-1-5-1 15,5 1 21 32,14 2-22-47,15 2 0 0,8-5 0 0,4-13 2 0,-8-8 1 0,-2-11 26 0,0-8 5 0,3-7-15 0,-5-7 0 0,0-1 13 0,-5-7 3 16,-5 3-10-16,-5-2 10 47,-2 2-4-47,-10 0 4 0,-6 5 25 0,-7 6 5 0,-5 5-2 0,-3-4 19 0,0-9 2 0,-4-13 10 0,-2 1-32 15,-4 9-28-15,-6 11 3 0,1 4-12 16,-7-2-25-16,-5-2-9 0,-4-4-28 16,-6 0-1-16,-6 2 4 0,-6 3 6 15,1 6 0-15,5 6-3 0,6 5 6 16,6 6-12-16,-3-1 24 0,-3 3-18 16,4 1-3-16,-2 0-35 15,4 5-67-15,2 1-2 0,0 4-26 16,5 0-30-16,1 4-67 0,1 1-70 15,5 2 22-15,1 2 5 0,0 2-50 16,4 0-43-16,1 2 46 0,-1 1 12 16,2-8-104-16</inkml:trace>
  <inkml:trace contextRef="#ctx0" brushRef="#br0" timeOffset="116506.9682">18097 5705 1006 0,'0'0'342'0,"0"0"0"16,0 0-79-16,0 0-49 0,0 0-10 16,0 0-26-16,0 0 3 0,0 0-27 15,0 0-32-15,0 0-32 0,-19-8-90 16,19 8-3-16,0 0-71 16,0 2-35-16,0 2-49 0,0 3 129 0,4 3 29 15,-2 2 61-15,4 3 0 0,-1-1-45 16,7 3 1-16,-2 0-17 0,5-1 28 15,3-1-24-15,-1-1 25 0,6-4-7 16,2-2 42-16,1-4 7 0,1-4-4 16,0-5-10-16,0-3 14 0,-2-5-4 15,0-3 2-15,1-1-8 0,-5-2-29 16,-4 0-4-16,-3 1 1 16,-2 0 2-16,-5 2 17 0,-5 2 15 0,0 0-6 15,-2 4-19-15,-4 0-38 0,-1 0-33 16,-5 4-77-16,2 2-61 15,-2 1-43-15,1 3-58 0,-3 3-75 16,2 2-2-16,3 2-296 0,-5 4-163 0</inkml:trace>
  <inkml:trace contextRef="#ctx0" brushRef="#br0" timeOffset="117772.5803">18235 5542 352 0,'0'0'385'0,"0"0"-62"0,0 0-14 16,0 0-39-16,0 0-36 0,0 0-36 15,0 0-33-15,0 0-58 0,0 0 0 16,-39-31 32-16,35 28-23 0,2 1-45 16,-4 2-23-16,3 0-48 0,-1 0-56 15,-2 3-31-15,0 3 32 0,0-1 36 16,0 1 17-16,3 3-14 0,-1-1 14 15,0 2-2-15,2 0-18 0,0-2 5 16,2 0 17-16,0-1 15 0,4 0-15 16,0-2-26-16,3-1 26 0,3-3 25 15,2-1 20-15,3-3 29 16,-5-4-23-16,5 0-18 0,-1-3-33 0,-2 0-16 16,-5-1-10-16,-1 2-16 15,-2-1 42-15,-4 2 1 31,0 0-1-31,-2 1-61 0,-4 2 28 0,1-1-60 0,-5 3-101 0,2 2-49 0,0 1 74 16,3 2-189-16,3 4-23 0,-4-1 20 16,6 2-252-16</inkml:trace>
  <inkml:trace contextRef="#ctx0" brushRef="#br0" timeOffset="118046.0306">18357 5513 391 0,'0'0'434'0,"0"0"-183"0,0 0 0 16,0 0-1-16,0 36-12 16,0-25-60-16,0 0-32 0,2-2-36 15,2-1-84-15,2-3-24 0,-1 0 44 16,5-3 18-16,-4 0 27 0,4-2 32 16,-3-2 12-1,1-4 23-15,0 0-4 0,-2-3-30 0,-1 0-12 0,-3-2-7 16,-2-1 7-16,0 1-2 0,-5 0-46 15,-3 2-45-15,-2-2-19 0,-3 4-19 16,1 1-64-16,-5 2-59 0,3 4 8 16,2 0-10-16,1 4 20 15,3 4-149-15,2 7-141 0,2-1-43 16,4-1-196-16,4 5-531 0</inkml:trace>
  <inkml:trace contextRef="#ctx0" brushRef="#br0" timeOffset="119094.9834">20440 5225 912 0,'0'0'553'0,"0"0"-211"0,0 0-76 15,8-43-123-15,-12 35-30 0,0-2 123 16,-4 4-65 0,-1 2 6-16,-1 2-126 0,-5 2-16 0,-3 0 1 0,-3 5-34 15,0 2-2-15,-3 4 42 0,-3 1 6 16,2 3-4-16,-4 3 33 0,2 0-56 15,0 1-20-15,-1 3 14 0,3 1 14 32,4 2 0-32,-2-3-4 0,1 4 16 0,5-2-37 0,0 4-4 15,1 2-13-15,2 5 10 0,5 11-16 16,3 7 6-16,6 1 10 0,6 0-13 16,7-6 13-16,9-4-10 0,-1 0 11 15,6-1 2-15,4 0 1 0,6-5 12 16,7-2 28-16,5-8-16 0,5-4 7 15,8-7-10-15,6-5 1 0,2-9 28 16,5-3-14-16,3-11-2 0,1-5 10 16,3-7 49-16,-5-6 4 0,-3-1-10 15,-2-2 6-15,-10-3-62 0,-6 2-10 16,-6-2-18 15,-11 3 14-31,-4-4 1 0,-12 1 0 0,-5 7 12 0,-3-13-6 0,-9-5 6 0,-6-5 3 16,-2-6-31-16,-14 6 56 0,-7 10-37 15,0 6-22-15,-14 1-27 0,-6 4-35 16,-3 5 12-16,-10-1 10 0,1 6-13 16,1 5 18-16,4 1 23 0,1 4 12 15,7 4-1-15,9 0 1 0,4 5-3 16,7 1-24-16,1 0-35 0,-2 1-39 16,-4 5-75-16,-4 3-20 0,4 3-78 15,3 4-50-15,3-1-62 0,6 5-162 16,3-5-183-16,2 10-502 0</inkml:trace>
  <inkml:trace contextRef="#ctx0" brushRef="#br0" timeOffset="120244.2312">20359 5896 551 0,'0'0'421'16,"0"0"-50"-16,0 0-52 0,0 0-46 15,0 0-46-15,0 0-33 0,0 0-29 16,0 0-17-16,0 0-9 0,0 0-1 15,-20 4-19-15,20-4-20 0,0 0-10 16,0-1 4-16,0-2-10 0,0 0-25 16,2 0-58-16,0-1-45 0,0-3 10 15,2-1 32-15,2 0 1 0,2-2 0 16,1-1-11-16,3-2 10 16,2 0-13-16,1-1 15 0,1 1 0 15,-1 1-12-15,3 0 11 0,-5 4-17 16,3-1-3-16,-3 4-7 0,-1 1 7 15,1 3-13-15,1 1-4 0,-2 1 1 16,1 5 37-16,3 3-2 0,-5 4 3 16,3 1-4-16,-3 3 4 0,1 3 3 15,-2 0-3-15,-2-1 1 0,-1 0 1 16,-1-1-1-16,-2-1 12 0,0-2-10 16,0-2 0-16,-2-2-3 0,-2-2-19 15,2-2-26-15,-2-3-6 0,0-2-55 16,0-1 90-16,-2-1 13 0,0 0-177 15,-4-3-441-15,4 1-130 16,-10-11-397-16</inkml:trace>
  <inkml:trace contextRef="#ctx0" brushRef="#br0" timeOffset="120742.3452">20336 5515 711 0,'0'0'567'0,"0"0"-274"0,0 0-27 16,0 0-87-16,0 0-98 0,0 0-65 16,0 0-16-16,0 0-3 0,0 0 3 15,0 0 26-15,-26 45 42 0,23-32-3 16,1-2-17-16,2 0-48 0,0 1-12 16,0-4-4-16,2-1 0 0,1-1 15 15,3-2 1-15,0-1 23 0,4-3 25 16,-3 0 72-16,3-4-4 0,2-4-26 15,-1-1-41-15,1-5-17 0,-2 2-6 16,-3-2-1-16,1 2 11 0,-4-3-1 16,-4 0 4-16,0 3-8 15,-2-2-31-15,-6 3-64 0,1-2 6 16,-3 5 22-16,0 2 17 0,3 3 18 0,-1 3-12 16,2 0-55-16,-4 3-48 15,4 4 13-15,-1 2 38 0,1 2-6 16,2-1-52-16,2 3-68 0,2-2-89 15,2 2-38-15,2-5-106 0,8 4-273 0</inkml:trace>
  <inkml:trace contextRef="#ctx0" brushRef="#br0" timeOffset="121077.1906">20595 5518 1696 0,'0'0'513'16,"0"0"-311"-16,0 0-202 0,0 0 0 0,0 0 0 0,-23 41 97 15,17-27 19-15,2-3-45 0,2 2-23 16,0 0-28-16,2-2-7 0,2-1 0 16,2 0-11-16,2-3 0 0,4-2 24 15,-2 0 12-15,3-4 23 0,-1-1 19 16,1 0 20-16,1-4 53 0,-2-3-32 15,1-2-32-15,-3 1-9 0,-2-3-4 16,-2-2 0-16,-2 1-7 0,-2-1-34 16,-2 1 3-16,-2-2-38 0,-8 1-69 15,1 5-25-15,-3-2-20 0,3 6 3 16,-1 1-13-16,0 3-4 0,3 3-68 16,-1 4-186-16,4 0-126 0,-4 7-574 15</inkml:trace>
  <inkml:trace contextRef="#ctx0" brushRef="#br0" timeOffset="122957.7794">15919 6167 658 0,'0'0'1162'0,"0"0"-932"15,0 0-32-15,-39-26-97 0,30 18-17 16,3 0-23-16,4 1 17 16,0 2 12-16,2-1-90 0,6-1-23 15,3-2-103-15,9-3 75 0,13-7 51 16,15-5 80-16,22-8 33 0,16-4-13 15,7-1 6-15,0 1 10 0,2 3-23 16,4 0-16-16,0 4-23 0,-1 1-35 16,-6 6 7-16,-9 3 38 15,-11 8-36-15,-12 5 11 0,-8 5-39 0,-11 1-17 16,-12 0 4-16,-8 3-19 0,-3-2-32 16,0 4-35-16,-3 2-71 0,-1 4-113 15,-8-1-227-15,-8 5-499 0</inkml:trace>
  <inkml:trace contextRef="#ctx0" brushRef="#br0" timeOffset="123408.7455">16214 5743 1137 0,'0'0'1526'0,"0"0"-1208"16,0 0-122-16,0 0-14 0,0 0-112 16,0 0-67-16,0 0-3 15,0 0-64-15,0 0-108 0,0 0-36 0,-35 12 177 16,10 28 30-16,-14 12 0 0,-8 8-31 16,-3 1 3-16,1-3 29 15,5-3 0-15,-1 2 16 0,1-2 25 16,1-1 33-16,2-4-6 15,8-11-30-15,8-8 3 0,6-10 1 0,3-6 9 16,1 2 16-16,1-3-7 0,3 1-60 16,5-5 0-16,4-3-85 0,2-1-40 15,8-2 29-15,5-1 96 0,10-1 52 16,16-2 92-16,12-2-13 0,5-5-20 16,0 0-26-16,-8-2-5 0,-3 2 8 15,-8 2 6-15,-8 1-9 0,-8 2-25 16,-1-2-26-16,1 2-20 0,4-2-14 15,2 3-4-15,-5-1-28 0,-1 0 32 16,-2 2-31-16,-3 0-101 0,-1 0-95 16,-1 2-164-16,-3 0-332 0,-1-1-777 15</inkml:trace>
  <inkml:trace contextRef="#ctx0" brushRef="#br0" timeOffset="125297.6894">22192 5430 1277 0,'0'0'1178'0,"0"0"-884"15,0 0-133-15,0 0-161 0,0 0-29 16,0 0-58-16,0 0-6 0,0 0-43 16,0 0 33-16,6-28 64 0,6 35 39 15,-1 4 81-15,1 3 3 0,3 5-33 16,-1 3 23-16,-1 2-12 0,3 2-21 16,-2 1-12-16,-5-2-6 0,3-2-7 15,-2-1-13-15,-3-5-2 16,-1-3 1-16,4-6-2 0,-10-3 2 0,4-3 0 15,-2-2 20-15,1 0 42 0,3-7 42 16,-2-2 89-16,4-5-64 0,0-4-71 16,-1-2-35-16,1-3-22 15,0 0 19-15,-2-1-22 0,1 2-3 16,1-1-32 0,2 3-26-16,0 3 7 0,-5 3 10 15,3 6-4-15,0 2-16 0,-2 6-22 0,0 0 38 0,1 3 35 16,-1 4 13-16,2 4 25 0,0 3-2 15,1 2-7-15,-1-2-13 0,0 0 16 16,0-2-19-16,-3-2-1 0,1-5-1 16,0-2-11-16,-2-3-6 0,4 0 19 15,-6-2 23-15,3-4 83 0,5-4-36 16,0-3 29-16,-2-3-55 0,1-1-31 16,-1-1-10-16,2 1 0 0,-3 3-3 15,-1 0-3-15,2 4 3 0,-8 4 0 16,0 5 54-1,0 1 22-15,0 0-76 0,0 4-50 0,0 3-106 0,2 4 89 16,0 5 67-16,2 2 32 0,-2 4-32 16,2-1-19-16,3 1-131 15,-1-3-190-15,4-1-11 0,1-4-142 0,-3-5-192 16,4-5-514-16</inkml:trace>
  <inkml:trace contextRef="#ctx0" brushRef="#br0" timeOffset="125578.0761">22859 5424 1790 0,'0'0'974'0,"0"0"-839"15,0 0-135-15,0 0 0 16,-22 50 29-16,19-33 41 0,3-3-34 16,0-1-36-16,0-2-10 0,3-1-19 15,5-3 28-15,2-4 1 0,2-2 48 16,-1-1 39-16,1-7 44 0,1-1-7 15,-1-4-13-15,-4 0-28 0,-1-3-10 16,1 1 6-16,-8 0 9 0,0-1 12 16,0 2-21-16,-9-3-45 0,-3 1-34 15,0 1-81-15,-3 1-23 0,1 4-91 16,-1 2 8-16,7 3-24 0,-4 4-29 16,7 0-265-16,1 3-628 0,4 2-242 0</inkml:trace>
  <inkml:trace contextRef="#ctx0" brushRef="#br0" timeOffset="125896.7356">23084 5404 1782 0,'0'0'344'0,"0"0"-124"0,0 0-45 16,0 0-101-16,7 46-3 15,-5-36-26-15,0 0-13 0,-2-3-19 16,2-2-13-16,0-2 0 0,-2 0-13 15,4-3 1-15,-2-4 12 0,4-3 70 16,1-3 49-16,3-5-65 0,0-3-54 16,3 0-13-16,1-3-6 0,0 1-4 15,-1 0 4-15,1 4 0 0,-1 2-1 16,-1 3 4 0,-4 2 16-16,1 4 0 0,-9 5 0 0,4 0-3 15,-2 2-69-15,0 4 72 0,0 7 42 0,2 0 6 16,-2 3 7-16,0 4-10 15,2-1-43-15,-2-1 8 0,-2-1-10 0,1-2-77 16,3-4-107-16,2-1-84 16,0-5-169-16,2-2-213 0,-4-4-488 0</inkml:trace>
  <inkml:trace contextRef="#ctx0" brushRef="#br0" timeOffset="126131.5461">23460 5018 1330 0,'0'0'1535'0,"0"0"-1349"0,-2 37-161 16,-2-13 4-16,0 3 13 0,2 4-42 16,2 9 0-16,0-6-2 0,0 2 0 15,0-1-14-15,2-2-45 0,2 1-61 16,2-1-48-16,-3-3-24 15,3-5-100-15,2-2-11 0,-4-5-36 16,2-5-95-16,-1-5-200 0</inkml:trace>
  <inkml:trace contextRef="#ctx0" brushRef="#br0" timeOffset="126624.8167">23492 5325 1934 0,'0'0'734'0,"0"0"-676"15,0 0-42-15,43-11 10 0,-24 7 26 16,3 1-30-16,-1-1 10 0,-2-1-9 16,1 2-10-16,-1-2-13 15,-3 1 22-15,-3-1 4 0,-3 1-1 16,-2 1-2-16,-2 2 15 0,-6-1 36 0,0 2 70 16,0 0 79-16,-2 2 2 15,-4-1-46-15,0 4-179 16,0 2-60-16,-4 4-12 0,-1 2 72 0,3 4 18 15,0 1-18-15,3 2 0 0,3-3-19 16,2-2 3-16,0 0 14 0,7-4-23 16,1-2 6-16,4-2 19 0,5-5 41 15,1-2 25-15,-1-4 50 0,4-4-12 16,3-4-47-16,-3-2-32 0,-4 0-12 16,-1 0 5-16,-4-2 11 0,-5 2 5 15,-1 0 6-15,-2 0-24 0,-4-1-16 16,0-1-59-16,-6 3-1 0,0 0 32 15,1 2-3-15,-3 4 28 0,0 0 1 16,2 4 1-16,0 1 1 16,1 2-36-16,1 2-36 0,-4 5-50 15,2 1-1-15,0 5 63 0,2 3 41 16,3-1 19-16,-3 4 12 0,4-2-10 16,0 2 1-16,0 0 9 0,0-2-12 15,5-2-15-15,1 0-4 16,4-4-4-16,2 0-53 0,-3-4-70 0,3-1-103 15,0-3-104-15,-1-3-40 0,-1 0-181 16,-2-7-634-16</inkml:trace>
  <inkml:trace contextRef="#ctx0" brushRef="#br0" timeOffset="127208.1057">23996 5382 863 0,'0'0'622'16,"0"0"-229"-16,0 0-120 0,0 0-59 15,0 0-49-15,0 0-65 0,0 0-33 32,10 38-25-32,-10-38-16 0,0 0 35 0,0 0 77 0,0 0 58 15,0-3 5-15,0-1-30 0,0 0-171 16,0-2-38-16,0-1-54 0,0-3-23 16,0 0-22-16,8-1 12 0,0-1 16 15,1 1 109-15,7 1 29 0,3 2 54 16,0-1-18-16,5 2 11 0,-1 2 7 15,4 0 10-15,-2 0-33 0,-3 1-18 16,1-1-14-16,-2-1-15 0,1 1-11 16,-9 2 14-16,-1-4 12 15,-3 3 23-15,-5 0 38 0,-4 2 68 0,0-1 120 16,0 2 44-16,-7-5-191 16,1 2-96-16,-6 0-34 0,2 1-56 0,3 3-6 15,-3 0 41-15,2 3-7 16,0 4-47-16,5 4-18 0,-5 6 28 15,6-3 18-15,2 4 0 0,0-2-13 16,6 1 22-16,3-3-84 0,3-1-33 16,4-3-3 15,-3-4 76-31,6-2 24 0,-1-4 1 0,1 0 3 0,1-2 16 0,-1-2-1 0,2 0-15 16,-9-2-7-16,2 3 17 0,-5-1 24 0,-3 3 4 15,0-2 16-15,-4 2 25 16,-2 1 55-16,0-2 99 0,0 0 94 0,-2 0 45 15,-2-5-233-15,0-2-15 0,0-2-11 16,2-5-12-16,-2-2-34 0,4-3-13 16,4-5-69-16,6-3-13 0,9 0 82 15,7-1 70-15,3 2 32 0,0 3-47 16,-4 5-55-16,0 3-46 16,-6 4-48-16,-1 4-151 15,-1 1-102-15,-5 3-138 0,-6 2-185 0,-2 0-581 0</inkml:trace>
  <inkml:trace contextRef="#ctx0" brushRef="#br0" timeOffset="127553.2856">23128 5181 157 0,'0'0'2522'15,"0"0"-2139"-15,0 0-99 0,0 0-141 16,0 0-137-16,0 0-6 0,0 0-76 15,0 0-102-15,0 0 76 0,54-18 102 16,12 2 55-16,18-7-17 0,1-1-22 16,12 1-13-16,-6 4 11 0,4 3-14 15,-2 6-3-15,-2 3-99 0,-10 0-225 16,-23 3-715-16</inkml:trace>
  <inkml:trace contextRef="#ctx0" brushRef="#br0" timeOffset="129108.0753">18177 6268 235 0,'0'0'1562'0,"0"0"-1202"0,0 0-84 16,0 0-60-16,0 0-49 0,0 0 7 16,0 0-24-16,0 0-19 15,0 0-44-15,-8-15-87 0,8 16-55 0,-2 5-143 16,0 4-20-16,0 4 218 16,-4 5 84-16,-1 7 18 0,-5 10-47 15,-4 9-39-15,1 8 9 0,-2-4-25 16,5-11-3-16,2-11-19 0,8-9-29 15,-4 0-20-15,5 0-57 0,-3 0-56 16,4-7 20-16,0-3-14 0,0-6-13 16,4-2-7-16,3-3 188 0,1-8 8 15,4-5 2-15,1-3-55 16,3-3-36-16,1-6-23 0,1 1-26 0,-3-2 46 31,-1 0 69-31,1-1 25 0,-3-1 16 0,1 2-3 0,1 0 39 0,1 5 72 16,-1 2 26-16,-2 4 22 0,-1 7 55 15,1 3-39-15,0 7-127 0,-3 2-59 16,5 7 24-16,-3 4 97 0,5 5 51 16,-3 4-75-16,3 3-6 0,-2 1-16 15,3 2-3-15,-2 1-29 16,1 0-44-16,3 1 2 0,-3 0 11 16,1-1-14-16,-1-2-70 0,-3 0-46 15,1-3-35-15,-8-2-16 0,0-4-52 16,-5-1-37-16,-1-1-140 15,-3-5-248-15,-15 3-436 0</inkml:trace>
  <inkml:trace contextRef="#ctx0" brushRef="#br0" timeOffset="129489.3355">18227 6691 140 0,'0'0'2161'0,"0"0"-1702"0,0 0-212 15,0 0-246-15,0 0 25 0,-27 56 57 16,21-32 19-16,-2 2-76 15,1 0 15-15,1 3-23 0,-2-2-16 32,0 1 0-32,1 0-2 0,1-4-58 0,0 0-44 0,2-5-20 0,0-5-74 15,2-3 71-15,2-5-53 0,0-5-64 16,0-1-21-16,0-4 133 0,4-4 20 16,2-5 9-16,0-4-16 0,3-4-39 15,3-5-232-15,0-2-3 0,1-1 23 16,-1 0 110-1,3 1 255-15,1 5 3 0,-1 4 499 0,-1 5 110 0,0 6 81 16,-5 8-187-16,3 0-235 0,-2 5-90 16,-1 5 2-16,3 3-29 0,0 1 18 15,-1 2-83-15,-1 1-25 0,0 1-14 16,1-1-28-16,-1 0-3 0,0 0-15 16,-1-1 12-16,1-2-13 15,-2-1-41-15,-3-2 3 0,1-1-58 16,0 0-64-16,-2-4-58 0,0-1-55 15,-2 1-82 1,-2-2-207-16,0-1-258 0</inkml:trace>
  <inkml:trace contextRef="#ctx0" brushRef="#br0" timeOffset="133211.6701">20463 6229 68 0,'0'0'424'0,"0"0"-150"16,0 0-257-16,0 0 533 0,0 0-189 15,0 0-13-15,0 0-76 0,0 0-33 16,-3-36-32-16,3 32-11 0,-4 1-49 16,4 2-41-16,-2 1-78 0,2 0-28 15,0 1-102-15,-2 5-81 0,0 2-41 16,0 6 224-16,-4 5 68 0,-2 5 51 15,-7 10-39-15,-4 8-32 0,-5 8-28 16,5-3-20-16,3-9-4 0,7-13-37 16,1-5-36-16,2-2-84 15,2 0-36-15,-2-1 16 0,5-6-29 16,-1-6 48-16,2-3 35 0,0-2 127 16,2-1 46-16,-1-4 25 0,5-3-55 15,-4-4-16-15,6-4-14 0,0-3 14 16,-4-2 30-16,1-2 15 0,-3 2-9 15,0 1 28-15,-2 0 14 0,4 2-3 16,-2 6 41-16,2 2 3 0,-4 4 88 16,2 4 18-16,-2 2-225 0,4 0-20 15,2 4-160-15,5 5 180 0,1 3 107 16,5 4-40-16,1 1-6 0,1 2-3 16,4 2-17-16,1-1-9 0,1 0-10 15,-2-2 4-15,2 0-10 0,0-1-16 16,-1-3-6-16,-3 0-68 0,-2-3-22 15,-3 2-16-15,-6-1-26 0,-5 1-88 16,-5 1-126-16,-3 1-12 0,-11 1 52 16,-3-2 62-16,-1-1 100 15,-3-5-52-15,-2-1 7 0,-1-6-14 0,3-1-32 16,-4-4 42-16,3-1 199 16,1 0 65-16,6-3 359 0,1 4 149 15,6 0-65-15,-1 3 8 0,3 1-99 16,2 0-114-16,0 4-159 0,0 3-142 15,-2 5-1-15,-1 4 38 0,1 2 50 16,-2 2-34-16,2 2-36 0,0-1-17 16,3 2 0-16,-1 0-2 0,2-1-2 15,2-1-46-15,0 0-42 16,0-1-51-16,0-2-96 0,4 0-134 0,-2-4-200 16,-1-3-181 15</inkml:trace>
  <inkml:trace contextRef="#ctx0" brushRef="#br0" timeOffset="134935.8935">21252 6282 992 0,'0'0'1135'16,"0"0"-834"-16,0 0-97 0,0 0-91 15,0 0-97-15,0 0-16 0,0 0-78 16,0 0-80-16,0 0 158 0,0 0 62 16,-2 39 50-16,4-20-31 0,2 1-50 15,-2 2-31-15,4-1 0 0,-4 1 12 16,0 0 4-16,2-1-13 0,-2 0 13 16,-2-3-14-16,0-5 15 15,1-4-5-15,-1-2-11 0,0-4 22 16,0-2 47-16,2-1 87 0,-2-1 51 15,2-4 17-15,2-2 9 0,2-5-224 32,4-4-10-32,3-2-70 0,3-2 26 0,3 1 6 0,-1 2 3 0,1 3 13 15,-4 1 6-15,-1 6 4 0,-2 1-17 16,-5 4-21-16,-3 2-11 0,-2 1-47 16,-2 4-64-16,0 2 31 0,-4 3 125 15,-3 4 16-15,-3 0 35 0,0-1-19 16,-1 3 10-16,-3-3-10 0,2-1-13 15,5-2-2-15,-1 1 2 0,4-3-3 16,2 0-28-16,2 0-23 0,0-1 22 16,4 2 29-16,6 0 3 0,-1-1 23 15,5-1-26-15,3-2-19 16,-1 0-119-16,1-3-159 0,-1 1-201 0,-3-2-201 16,1-1-545-16</inkml:trace>
  <inkml:trace contextRef="#ctx0" brushRef="#br0" timeOffset="135093.5946">21574 6512 2126 0,'0'0'643'0,"0"0"-643"0,0 0-29 16,0 0 29-16,0 0 26 0,0 51 61 16,0-32-39-16,2-1-37 0,0 2-11 15,4 0-74-15,-4 0-97 0,3 1-320 16,1-7-328-16</inkml:trace>
  <inkml:trace contextRef="#ctx0" brushRef="#br0" timeOffset="136515.5851">18787 5934 349 0,'0'0'1251'0,"0"0"-770"16,0 0-164-16,0 0-68 0,0 0-66 15,0 0-35-15,0 0-16 16,0 0-91-16,0 0-41 0,-11-20-141 15,12 27-10-15,1 3 151 0,2 4 70 16,2 2 13-16,0 1-19 0,0 1-22 16,-2-1-26-16,-1-1-3 0,-1 0-12 15,0-2-1-15,0-3 13 0,0-2-11 16,0-3-2-16,-2-3 0 0,2-3-10 16,0 0 10-16,0 0 35 0,2-4 32 15,4-2 1-15,-1-5-14 16,7-1-54-16,0 0 0 0,1-2-23 15,2 1 1-15,-1 0 0 0,-2 5 3 16,-1 1-4-16,-3 1-5 0,-2 3-1 16,-5 2-22-16,1 1-42 0,-4 1-29 15,0 3 45-15,0 2 77 0,-6 1 29 16,1 2 25-16,-3 4-12 0,2 0 0 16,0 0 22-16,-3 0 6 0,3 0-51 15,0-2-3-15,2-1 7 0,2-1-23 16,-2 2-11-16,4-4-2 0,0 2-28 15,2-3-39-15,6-1-10 0,-2-2-16 16,3-2-55-16,3-1-90 0,0 0-164 16,-1-1-261-16,5-6-492 0</inkml:trace>
  <inkml:trace contextRef="#ctx0" brushRef="#br0" timeOffset="136911.0805">19111 5992 1979 0,'0'0'583'0,"0"0"-390"16,0 0-157-16,0 0 54 15,0 0 0-15,46-22-84 0,-34 17-6 0,0 1-3 16,-1-2-13-16,-1 3-13 0,0 0-26 16,-5 1-57-16,1 0-49 0,-4 2-91 15,-2 0-144-15,-4 1-4 0,-3 3 199 16,-3 3 83-16,-4 1 66 0,-1 2 26 15,-1 1 26-15,-1 2 114 0,-1-1 117 16,1 2-10-16,3 0-45 0,3-1-43 16,1-1-39-16,4-1-29 0,4-2-46 15,2 1-18-15,2-4 32 0,6 3 51 16,0-1 68-16,3-2 19 0,3 1-13 16,-4-2-58-16,-1 2-43 0,1-2-2 15,2 1-26-15,-10 0-13 0,0 0 0 16,-1 0 16-16,-1 1 38 15,-3 1 67-15,-5-1 3 0,-2 3-54 0,-3-1-54 16,1 1-32-16,-4-1-51 16,3-2-79-16,1 1-218 0,3-2-300 15,-3 2-827-15</inkml:trace>
  <inkml:trace contextRef="#ctx0" brushRef="#br0" timeOffset="169972.1078">1416 8863 470 0,'0'0'1216'0,"0"0"-746"16,0 0-172-16,0 0-78 0,0 0-43 15,0 0 6-15,0 0 2 0,0 0-16 16,0 0-42-16,-16-17-44 0,16 17-83 16,0 0-13-16,0 0-57 0,0 1-15 15,0 2-20-15,0 0-7 0,2 5 16 16,2 5 96-16,0 5 17 0,2 9 15 15,-1 14 0-15,1 7-13 0,0 6-3 16,-2-9 0-16,-2-12-13 0,0-9-3 16,0-4-15-16,0 2-45 15,0 1-36-15,1 0-17 0,1-4 1 16,0-4-4-16,2-5-45 0,-2-3-65 16,0-3-108-16,2-4-124 0,-1 0-60 15,7-11-78-15</inkml:trace>
  <inkml:trace contextRef="#ctx0" brushRef="#br0" timeOffset="170193.34">1596 8786 1608 0,'0'0'623'0,"0"0"-274"15,0 0-56-15,0 0-103 0,0 0-190 16,0 0-16-16,0 0-52 0,-18 51 49 15,15-26 19-15,3 10 12 0,0 11 4 16,3 11-14-16,1 4 0 16,-2-3 11-16,4-6-11 0,-4-15-2 15,2-7-48-15,0-8-45 0,-2-3-75 16,2 2-116-16,-1 1-78 0,1-2-87 16,-2-4-10-16,-2-6-33 0,0-3-127 0</inkml:trace>
  <inkml:trace contextRef="#ctx0" brushRef="#br0" timeOffset="170478.3268">1278 9133 2073 0,'0'0'466'0,"0"0"-156"0,0 0-76 15,0 0-100-15,0 0-51 0,0 0-19 16,0 0-20-16,0 0-44 0,0 0-101 16,0 0 85-16,23-40 16 0,-3 34 41 15,5-2-12-15,0 1-10 0,4 4-16 32,0 2-2-32,4-1-1 0,0 2-1 0,-6 0-12 0,4 0-34 0,-2 2-59 15,-4 1-44-15,1 1-84 0,-5-1-89 16,-4 1-130-16,-5 0-291 0,-4 3-466 0</inkml:trace>
  <inkml:trace contextRef="#ctx0" brushRef="#br0" timeOffset="170713.0192">1311 9287 75 0,'0'0'2074'0,"0"0"-1618"0,0 0-456 16,0 0-87-16,0 0 87 0,0 0 106 16,39 2 20-16,-22-2-13 0,1 0-11 15,5 0-25-15,0 0-9 0,4 0-14 16,0 0-19-16,2 0-32 0,1-1 13 16,1 1-16-16,0 0-66 0,0 0-155 15,1 1-146-15,-8-1-287 0,11 4-703 0</inkml:trace>
  <inkml:trace contextRef="#ctx0" brushRef="#br0" timeOffset="172699.8918">2138 9021 661 0,'0'0'551'0,"0"0"-213"15,0 0-52-15,0 0-59 16,0 0-42-16,0 0 9 0,0 0-3 16,0 0-56-16,0 0-64 0,0 0-71 15,2-32-6-15,2 37-62 0,-4 5 20 16,4 3 48-16,0 4 132 0,-2 4-46 16,2 0-31-16,-2 3-29 0,-2 0-14 15,2-1 8-15,-2-2-18 0,0-1 13 16,0-6-15-16,0-2-3 0,0-1-10 15,0-5-7-15,0-2-8 0,0-2 2 16,0-2 26 0,0 0 51-16,0-5 52 0,0-2-103 0,0-3-10 0,2-4-121 31,0-2 9-31,3-5 22 0,5 0 32 0,0-1 17 0,5 3 28 0,-1 2-3 47,1 1 6-47,3 7 20 0,-1 0 32 15,3 5 7-15,1 1 19 0,-4 1 10 0,3 0-17 0,-1 2-25 0,2-1-7 0,-1 0-6 0,-1-2 3 16,-5 0-3-16,1 0-11 0,-3-2 1 16,-6 2 23-16,0-1 22 0,-5 1 23 15,-1-1 50-15,0-2 61 0,-3 2-55 16,-5 0-57-16,0 0-70 0,-7 0-19 16,3 3-32-16,-5 1-35 0,1 0 20 15,1 2 8-15,1 3 4 0,2 2-4 16,5 2-9-16,1 2 6 0,2 5 13 15,2 2 48 17,2-1-1-32,0 6 1 0,4-1 19 15,4 1 1-15,-1-1-8 0,1 0-9 0,4-1-1 0,1-5-2 0,1 0-87 0,-4-4-6 0,7-3-106 16,-5-2-40-16,3-3-108 0,-3-4-121 16,-3 0-66-16,3-9-287 0</inkml:trace>
  <inkml:trace contextRef="#ctx0" brushRef="#br0" timeOffset="173099.8759">2613 8853 1577 0,'0'0'743'0,"0"0"-349"0,0 0-195 16,0 0-199-16,0 0-122 0,0 0 122 15,10 50 231-15,-10-27-39 16,2 7-112-16,2-2-51 0,-4 3-18 0,2 1-11 15,0 1-13-15,0-2-22 16,1-2-29-16,-1-7-3 0,0-3 26 16,4-8-20-16,-4-5 3 0,2-5 0 15,0-1 20-15,-2-4 38 0,6-4 84 16,1-5 48-16,3-7-55 0,-1-2-77 16,5-3 0-16,-1 1-23 0,1 2 7 62,-4 3 13-62,1 2-26 0,-1 5 1 0,-4 2 2 0,-1 4 0 0,-1 5-28 0,-2 1-7 0,-2 1 0 0,0 8 61 0,-2 3 61 0,2 5 86 0,-2 3-16 16,0 1-67-16,0 3-32 0,0-2-14 15,0 0-18-15,0-2-25 0,2-3 9 16,2-1-16-16,-1-2-32 0,3-3-48 16,-2-1-32 30,6-4-94-46,-2-5-30 0,1-1-115 0,3-4-45 0,-6-3-155 0</inkml:trace>
  <inkml:trace contextRef="#ctx0" brushRef="#br0" timeOffset="173480.8384">2945 8815 2601 0,'0'0'562'15,"0"0"-256"-15,0 0-306 0,0 0-86 16,0 0-166-1,0 0 252-15,11 49 148 0,-9-24 8 0,2 2-80 0,2 3-56 16,-2 0-20-16,2 2-16 16,-1-1 14-16,3-2-23 0,-2-1-20 0,-4-4-21 15,4-1 12-15,-2-8-4 16,-1-3 1-16,3-5-7 0,-6-4-10 31,4-3-6-31,0-3 80 0,2-3 3 0,4-7 141 0,-5-2-45 0,5-4-99 16,0-2-36-16,-1 1-2 0,1 0 3 15,0 2 15-15,-4 4 8 0,-1 1-8 16,1 5 1-16,-4 2-10 0,0 6-12 16,-2 0 2-16,2 4 39 0,-2 5 29 15,2 5 170-15,-2 0 8 0,4 6-39 32,-4 2-60-32,0 1-74 0,0 0-34 0,4-1-32 0,-4 0-6 0,6-5-41 31,-1-1-35-31,3-1-94 0,2-5-57 0,-1-3-9 0,3-4-178 0,-2-3-123 15,-2 0-105-15</inkml:trace>
  <inkml:trace contextRef="#ctx0" brushRef="#br0" timeOffset="173787.7898">3257 9139 1565 0,'0'0'789'16,"0"0"-395"-16,0 0-201 0,13 39-110 15,-5-29-64-15,0-3-19 0,1-3-3 16,1-2 3-16,2-2 15 0,1-7 33 16,-5-5 32-16,6-2 35 0,-7-3-45 15,3 0-6-15,-4 0-13 0,-2 0 3 16,-4 4 25-16,0-2 6 16,0 5-3-16,-10 0-19 0,2 2-6 0,-1 2-55 15,-1 1 0-15,-2 3 54 16,3 2 1-16,-1 1-57 0,0 7-35 15,4 3-62-15,-1 4 37 0,1 5 29 16,4 1 9-16,2 3-32 0,0-2-60 16,6 0-41-16,3-3-33 0,1-2-71 15,6-2-108 1,-7-6-264-16,13-1-489 0</inkml:trace>
  <inkml:trace contextRef="#ctx0" brushRef="#br0" timeOffset="174105.1317">3588 9278 1091 0,'0'0'690'0,"0"0"-233"16,0 0-162-16,0 0-66 0,0 0-40 15,0 0 4-15,0 0 11 0,0 0 28 16,0 0 20-16,0 0 69 0,-4 25-156 16,0-35-56-16,-3-4-109 0,1-5-31 15,-6-3 15-15,4-5 1 16,-1-9 14-16,1-9-18 0,2-13 0 15,4-1 1-15,2 2-23 0,10 5 10 16,3 9 31-16,1 8 35 0,-2 9-1 16,-3 8 9-16,3 1-6 0,-2 3-37 15,1-3-10-15,5 3-15 0,-7 4-27 16,7 4-20-16,-6 6 0 0,1 0-3 16,-3 8-17-16,0 4-36 0,-1 2-20 31,3 6-14-31,-10 1-44 0,4 3-53 0,-4 2-91 0,0 3-209 0,0-8-75 15,-4 13-612-15</inkml:trace>
  <inkml:trace contextRef="#ctx0" brushRef="#br0" timeOffset="175054.3866">3970 8817 2073 0,'0'0'621'0,"0"0"-258"15,0 0-75-15,0 0-97 0,0 0-97 16,0 0 5-16,0 0 11 0,0 0-110 16,0 0-48-16,0 0-157 0,-6 26 205 15,6 5 57-15,-2 9 63 0,2 12-19 16,-2 3-26-16,2-4-50 0,0-3-23 15,0-7-2-15,2-7-11 16,0-4-55-16,0-10-69 0,2 1-27 16,2 2-50-16,-3-1-28 0,5 2-58 15,-2-6-137-15,2-6-120 0,0-5-167 16,-1-7-358-16</inkml:trace>
  <inkml:trace contextRef="#ctx0" brushRef="#br0" timeOffset="175900.8705">4193 9137 957 0,'0'0'1562'0,"0"0"-1086"0,0 0-134 16,0 0-27-16,0 0-240 0,0 0-59 16,-39 37 63-16,31-21 25 15,-3 5-42-15,5 0-27 0,2 0-24 16,0-2-11-16,4-1-15 0,0-3 13 15,0-3-42-15,0-5-44 0,4-3-7 16,-4-3 29-16,6-1 19 0,-2 0 47 16,3-5 25-16,1-4 48 0,2-2-61 15,-3 0-12-15,5-2-60 0,-2 3-22 16,1 2-10-16,-3 3 23 0,0 5 2 16,2 0 16-16,1 8 29 15,1 5 22-15,1 3 22 0,-3 7 7 0,2 2 31 16,1 11-31-16,-1 7 2 0,3 10 17 15,-1-1-14-15,-2-2-33 0,-3-4 1 16,-1-5 8-16,-4-1-10 0,0-7-72 16,-4-6 46-16,0-7 26 0,0-4-2 15,0 0-13-15,-8-2 15 0,4-1 32 16,-4-5 44-16,3-4 51 16,-7-4-127-16,-4-1-38 0,3-7-79 15,-5-5-36-15,1-4 0 0,2-5-10 16,-1-4 16-16,6-5 115 0,6 1 32 15,4-1 61-15,0 3 124 0,10 1-9 16,0 1-36-16,3 1-61 0,1-2-44 16,5 0-3-16,3-3 6 0,-1-1 22 15,-2-1 0-15,5-2-7 0,-1-2-3 16,-2 1-12-16,-5 0-7 0,1 2-5 16,-3-1-8-16,-3 4-2 0,-1 2 9 15,-4 3 17-15,-4 3 1 0,-2 4 23 16,0 2 18-16,-2 4 3 0,-4 5 3 15,0 5 12-15,-2 2-3 16,1 0-99-16,-1 8-50 0,2 5-101 16,-5 6 39-16,3 5 69 0,2 5 41 15,2 0-1-15,4-1-22 0,0-1-13 16,4-3-8-16,2-4-54 16,2-3-58-1,3-5 10-15,3-4 22 0,1-4 50 0,7-4 38 0,-7 0-3 0,6-4-13 16,1-2 3-16,3-1 19 0,-4 1 10 15,-1 2-7-15,1 3-6 0,-4 0 16 16,-1 1 17-16,-3 1 2 0,1 3 2 16,-2-1 17-16,-5 1 23 15,-3-1 12-15,4 0 22 0,-8-2 13 0,0-1 25 16,0 0 129-16,0-2 114 0,0-5 64 16,-6-3-32-16,0-6-340 0,-1-6-24 15,-5-3 2 1,2-11 5-16,-5-7-32 0,5-8-36 0,2 5-56 0,8 9-109 15,0 13-39-15,4 8 2 0,4 1-67 16,0 0-89-16,5 1-35 16,-1 5-123-16,-2 6-472 0,3 5-584 0</inkml:trace>
  <inkml:trace contextRef="#ctx0" brushRef="#br0" timeOffset="176056.876">5063 9389 1797 0,'0'0'1913'0,"0"0"-1574"0,0 0-339 15,0 0-63-15,0 0-78 0,0 0-124 16,0 0-60-16,0 0-229 0,0 0-676 0</inkml:trace>
  <inkml:trace contextRef="#ctx0" brushRef="#br0" timeOffset="179272.5184">3762 9155 178 0,'0'0'163'16,"0"0"-65"-16,0 0 293 0,0 0 131 16,0 0-9-16,0 0-104 0,0 0-53 15,0 0-47-15,0 0-15 0,4-1-39 16,-4 0-65-16,0 1-67 0,0 0-32 15,0-2-12-15,0 2-7 0,-4-1-9 16,4 1 6-16,0 0 3 0,-3 0-23 16,-1 0-28-16,0 0-21 0,0 0-28 15,0 1 3-15,-2 3-25 0,2 1-40 16,-3 3-11-16,1 4 7 0,2 2 47 16,0 0 25-16,0 3 6 0,4 1-3 15,-4 1-3-15,4 1 0 0,0-1 9 16,4 0-24-16,0-2-33 15,2-3 10-15,2-1 12 0,3-5-2 16,-1-2 8-16,-2-5 11 0,3-1 18 16,-1-1 13-16,2-5 16 0,-5-3 25 15,1-3 70-15,2-1 9 0,-6-1-25 16,0-3-48-16,-2 3-6 0,-1-1 3 16,-1 0 9-16,-1 2-31 0,-1 0-21 15,-2-2-1-15,-4 4-22 0,0 1-75 16,0-1-13-16,3 2-7 0,-3 2-92 15,2 0 50-15,2 2-4 0,2 3-139 16,0 0 15-16,2 1-111 0,0 1-85 16,0 0-32-16,0 0-35 0,0 0-46 15</inkml:trace>
  <inkml:trace contextRef="#ctx0" brushRef="#br0" timeOffset="179526.2831">3778 9092 802 0,'0'0'1090'0,"0"0"-600"0,0 0-125 15,0 0-105-15,0 0-39 0,0 0-46 16,0 0-92-16,0 0-83 16,0 0-51-16,0 0-22 0,-6 41 73 0,6-18 32 15,0 3 38-15,0 4-20 0,2 1-24 16,0 2-23-16,2 1 9 0,-2 0-12 15,4-3-38-15,-2-3-55 0,-1-1-34 16,3-4-74-16,2-2-40 0,0-5-143 16,-2-5-238-16,1 1-423 0</inkml:trace>
  <inkml:trace contextRef="#ctx0" brushRef="#br0" timeOffset="181620.8058">5288 8819 1641 0,'0'0'581'16,"0"0"-322"-16,0 0-210 0,19-44-30 15,-7 25 36-15,3 0 58 0,4 1 3 16,1 0-4-16,3 1-16 0,-5 4-44 16,1 3 15-16,-2 5-36 0,-1 2-31 15,-3 3-13-15,-1 1-13 31,-2 5 7-31,1 1 6 0,-7 5 3 0,-2 1 10 0,-2 6 44 0,-2 2 20 0,-5 5-16 16,-5 2-45-16,-2 3-3 0,-1-1-19 16,1-2-3-16,3-2-20 15,-3-2 25-15,2-4 17 0,1-4 3 0,5-1 0 16,2-3-3-16,0 0-3 16,4-2-38-16,0-2 22 0,8 1 9 15,-2-4 10-15,5-2 54 0,1-1-2 16,2-2-27-16,1 0-23 0,6-3-2 15,-3 0-71-15,1 0-227 0,-5 0-270 16,3 3-569-16</inkml:trace>
  <inkml:trace contextRef="#ctx0" brushRef="#br0" timeOffset="181755.1575">5551 9150 2719 0,'0'0'628'0,"0"0"-545"16,0 0-83-16,0 0-227 0,0 0 189 15,0 0 0-15,45 8-148 0,-38-8-249 32,11 0-614-32</inkml:trace>
  <inkml:trace contextRef="#ctx0" brushRef="#br0" timeOffset="183592.074">1357 10026 1129 0,'0'0'1323'0,"0"0"-939"0,0 0-131 16,0 0-96-16,0 0-90 0,0 0-13 16,0 0 35-16,0 0 0 0,0 0-42 15,0 0-47-15,4 2-24 0,-4-2-14 16,0 0 7-16,0 0 18 0,2 0 13 16,-2 0-1-16,0 0-22 0,0 0 4 15,0 0-12-15,2 0-14 0,0 0 45 16,2 0 6-16,0 0 20 15,0-2-23-15,0 2 10 0,1 0 6 32,1-1 6-32,0 1-2 0,2 0-11 0,0 0-10 0,-1 0-1 0,3 0 3 15,2 0-2-15,-3 0 1 0,3 0-1 16,2 0 1-16,1 0 19 0,-1 0 1 16,3 0 5-16,1 0-9 0,-1 0 0 15,4 0 13-15,1 0 3 0,1-2-4 16,2 0-9-16,0 0-6 0,4-1 6 15,-2-1-6-15,3 0-4 0,1 1 1 16,0-2-1-16,0 0-9 0,1 0 12 16,1 0-15-16,2-1 3 15,0 2-3-15,-2 0-3 0,4 1 0 16,-4-1 0-16,2 1 1 0,0 2 2 16,0-1-1-16,1 1-1 0,-1-1 1 15,0 2 1-15,0 0 0 0,4-1 0 16,-8 0-2-16,6 1 2 0,1 0 3 15,7-2-2-15,5 2-1 0,1 0 1 16,-5 0-1 0,-3 0 0-16,-4 0 0 0,-3 0 3 0,3 0-2 0,0 0-1 15,-2 0 0-15,2 0 0 0,3 0 1 16,-5 2 2-16,2 0-2 16,1-2 2-16,3 2-1 0,-2-1 1 0,1 1-1 15,1-2 0-15,2 2-1 0,-3-1-1 16,5-1 2-16,-3 3-2 0,-1-2 1 15,2 0 0-15,-3 1 0 0,3-1 1 16,1 1 1-16,-3-1 23 0,1 0-4 16,-1 0-20-16,2 1 0 15,1 2 9-15,-1-2-10 0,1-1 0 16,1 1 2-16,-3-1 10 0,5 0-11 16,-1 0 1-16,-3-1 10 0,3 0 6 15,1 0-19-15,-3 0 1 0,1 0 13 16,1 0-11-16,3-2 16 0,-1 1 14 15,4-2 13-15,-3 1 20 0,5-2 9 16,0 1-13-16,-2 0-12 0,2-1-38 16,-3 0 10-16,3 0-4 0,-2-1-2 15,2 1 2-15,1-1-5 16,-3 1-11-16,0-1 26 0,-3 3-27 16,1-2-1-16,-4 1 15 0,-1 1 7 0,-3 2-7 15,1-1 22-15,-6 1-36 16,-8 0 1-16,-4 0 14 0,-2 0-1 15,-8 0 1-15,11 1-15 0,-5 1 11 16,2-1-12-16,-2 1-1 16,-1-2 0-16,-5 2 0 0,-3-2 1 0,-3 0-1 15,-1 1 1-15,-8-1 0 0,0 0 3 16,-2 0 28-16,0 0 18 0,0 0 12 16,0 0 13-16,0 0-71 0,0-1-3 15,0-2-172-15,0-1-149 0,0 2-337 16,2-10-987-16</inkml:trace>
  <inkml:trace contextRef="#ctx0" brushRef="#br0" timeOffset="204667.0751">6838 8778 1783 0,'0'0'623'0,"0"0"-246"0,0 0-129 15,0 0-88-15,-37-15-61 0,25 14-39 16,-1 1-22-16,1 0-38 0,-1 6-41 15,-5 1-16-15,3 5-11 0,-1 3 17 16,-5 0 10-16,4 4 15 16,3-1-12-16,2 2 37 0,-1 0 1 15,7-1 3-15,-4 0-3 0,6-1-26 16,0-1 26-16,4-2-61 0,0-3-48 16,8-2 16-16,2-2 38 0,-6 0-9 15,7-4 25-15,1-1 16 0,2 1 23 16,3-3 17-16,2 1-1 0,3 1 26 15,-1 0-29-15,4 1-1 0,-3 3 4 16,1 0 13-16,-6 3-12 0,-1 1 28 16,-3 0 6 15,1 1 4-31,-10 1 41 0,0-1 48 0,0 1 32 0,-4 0-33 0,-4 1 25 0,-4 1-17 0,-6 0-44 16,3 1-50-16,-3-1 2 15,-1-1 27-15,-3-3-24 0,1-1-2 16,-5-1-17-16,3-3-29 0,-2-2-14 15,-4-3-2-15,3-1-42 0,-3 0-40 16,6-4-23 0,5-3-22-16,2-2-22 0,9-1-42 0,3-1-119 0,3-5-120 15,9-2-91-15,2 0-32 0,-3 3-89 16,11-7-457-16</inkml:trace>
  <inkml:trace contextRef="#ctx0" brushRef="#br0" timeOffset="204970.9899">6925 9038 855 0,'0'0'577'16,"0"0"-128"-16,0 0-106 0,47 51-48 16,-30-30-108-16,2 0-65 0,-1-1 10 15,-1 1-94-15,3-3-34 0,-3-3-2 16,-3-2 17-16,-3-5-3 0,1 0 39 15,-6-4 18-15,-2-3 39 0,0 0 22 16,-4-1 2-16,3 0 29 0,-3-2 58 16,0-2 75-16,0-4-19 0,-3-2-161 15,-1-1-118-15,0-5-6 0,-2 1-56 16,2-2-68-16,0 3-59 0,0 0-40 16,4 2-42-16,4 2-36 0,0 3-108 15,6 2 16-15,1 0 53 0,1 2-65 16,2 1-172-16,1-1-94 0</inkml:trace>
  <inkml:trace contextRef="#ctx0" brushRef="#br0" timeOffset="205421.0306">7309 9063 385 0,'0'0'1433'16,"0"0"-892"-16,0 0-147 0,0 0-166 15,-41 12-58-15,31-2-48 0,-1 1-14 16,-1 4 35-16,3 3 6 0,-3 1-26 15,8 3-29-15,-2 0-34 0,4 0-19 16,2-1-35-16,2-2-6 0,8-2-41 16,-2-4 3-16,1-3 1 0,7-4-20 15,-5-5 0-15,3-1 26 0,2-5 6 16,1-7-13-16,-3-3 19 0,1-2-38 16,-1-2-45-16,-3 1-28 15,-1 1-10 1,-2 2 28-16,-1 3 83 0,1 2 0 0,-4 4-13 0,-2 2-9 15,2 4-19-15,0 0 5 0,0 4 20 16,3 2 45-16,-3 3 13 0,2 2 32 16,2 2-26-16,0 1-19 0,-5 0 16 15,7 1-16 1,-2-3-32-16,-4-3 29 0,4 0-23 0,-5 0 25 0,3-4 0 16,-2 0 1-16,0-2 32 0,-4-2 4 15,4-1 38-15,-4 0 121 0,0-1 124 16,0-5 57-16,0-1 10 0,-4-6-193 15,0-1-193-15,4-4-55 0,-4-2-4 16,4-1-3-16,4 1-38 0,4 0 2 16,0 1 13-16,5 1 23 0,-1 4-55 15,5 1-120-15,1 2-135 0,1 1-181 16,-2 5-518-16</inkml:trace>
  <inkml:trace contextRef="#ctx0" brushRef="#br0" timeOffset="205919.178">8047 8953 2579 0,'0'0'652'15,"0"0"-255"-15,0 0-185 0,0 0-181 16,0 0-31-16,0 0-110 0,0 0-35 16,0 0-116-16,0 0-61 15,0 0-32-15,12-11-95 0,-6 11-184 16,-2 0-398-16</inkml:trace>
  <inkml:trace contextRef="#ctx0" brushRef="#br0" timeOffset="206088.788">8051 9085 2726 0,'0'0'584'0,"0"0"-584"0,0 0-125 0,0 0-96 16,0 0 189-16,0 0-13 16,39-9-125-16,-28 5-176 0,-3 1-309 15,6-3-751-15</inkml:trace>
  <inkml:trace contextRef="#ctx0" brushRef="#br0" timeOffset="206500.0046">8489 8716 280 0,'0'0'1328'0,"0"0"-754"16,0 0-179-16,0 0-57 0,0 0-82 16,0 0-67-16,0 0-24 0,0 0-42 15,0 0-59-15,0 0-49 16,-4 50 55-16,0-17 24 0,0 10-6 0,-5 7-38 16,5-4-21-16,0-10-29 15,4-10-29-15,0-8-27 16,0 3 6-16,0 1-123 0,0 0 18 0,4-2 6 15,0-6-151-15,5-4-95 0,-5-4-219 16,4-6-555-16</inkml:trace>
  <inkml:trace contextRef="#ctx0" brushRef="#br0" timeOffset="206942.8241">8731 8663 2385 0,'0'0'500'15,"0"0"-253"-15,0 0-190 0,0 0-53 16,41-27 63-16,-29 27 22 0,-7 4-9 16,7 5-14-16,-2 3 29 0,-3 3 41 15,5 4 0-15,-6 1-4 0,4 2-3 16,-8 1-17-16,1 1-56 16,1 2 40-16,-4 0-24 0,0 1-47 15,-4 2-22-15,1 1 0 0,-5 1-3 16,-2-1-11-16,4 1-7 0,-7-1-10 15,-1-2-15-15,3-1-4 0,-3-5 35 16,-2-3-16-16,-1-2-22 0,5-6 16 16,-5-4 17-16,3-4 15 0,-1-3-52 15,7-3-50-15,-2-5-25 0,3-1 32 16,3-2 18-16,4 1-48 0,0-1 127 16,4 2 16-16,3 0 19 0,3 1 22 15,2 3-3-15,3 2-20 0,-1 0 20 16,3 3 5-16,-1 0 17 31,5 4 28-31,0 2-29 0,-1 2-41 0,-3 2-33 0,5 2-1 0,-3-2 2 0,-5 1 1 16,-1-3-3-16,3 1-11 0,-7-1-54 15,3-1-43-15,-4-1-52 0,3-4-124 16,-5 0 5-16,-2-2-131 16,0-2-116-16,0-1-516 0,-4-10-225 0</inkml:trace>
  <inkml:trace contextRef="#ctx0" brushRef="#br0" timeOffset="207281.374">9080 8757 673 0,'0'0'1041'0,"0"0"-869"16,0 0-110-16,0 0 233 0,0 53-69 15,-4-29-55-15,2 5-16 16,2 2 25-16,0 1 18 0,0 2-83 0,2 0 22 15,8-1-60-15,2 0 24 16,-1-4-57 0,7-3-44-16,-1-4-1 0,2-8-18 0,3-7 19 0,3-4 13 15,-4-4 15-15,-1-8 102 0,-3-4 43 16,1-6 12-16,-7-1-1 0,-1-4-51 16,-2-2-52-16,-5 1 5 0,-3-2-6 15,0 1-16-15,-11 0 4 0,-7-1-68 16,-3 1 0-16,-6-5-86 0,-8 6-18 15,2 4-26-15,0 5 46 0,10 7 47 16,-8 2 37-16,13 6-15 0,1 1-10 16,5 8-78-16,7 5-119 15,-3 4-314-15,4-2-96 0,0 7-455 0</inkml:trace>
  <inkml:trace contextRef="#ctx0" brushRef="#br0" timeOffset="229922.6436">9735 8890 843 0,'0'0'717'16,"0"0"-191"-16,0 0-186 0,0 0-82 15,0 0-7-15,0 0-17 0,0 0 24 16,0 0-51-16,-29-37-78 0,25 35-22 16,4 1-19-16,0 1-19 0,0 0-42 15,0 0-27-15,0 0-42 0,0 0-14 16,0 0-29-16,4 0-22 0,0 0-12 16,6 1 119-16,-3 1 29 15,1-1-7-15,8-1 6 0,-3 0 7 16,5 2-7-16,-7-2-6 0,7 0 0 15,-3 0-22-15,3 0-3 0,-1-2-50 16,-1 2-39-16,-3 0-19 0,-1 0-22 16,1 0-39-16,-5 3-58 0,0 0-50 15,-4-1-52-15,2 3-131 0,-6-2-135 16,0 1-25-16,-2 3-68 0</inkml:trace>
  <inkml:trace contextRef="#ctx0" brushRef="#br0" timeOffset="230200.6682">9756 9000 1234 0,'0'0'508'0,"0"0"-67"16,0 0-127-16,0 0-53 0,0 0-32 16,0 0-18-16,0 0-55 0,0 0-73 15,0 0-83-15,0 0-25 0,0 3-31 16,4-3 56-16,0 1 67 0,4 2-6 15,2 0-23-15,-6-1 3 0,7 0 13 16,3 1-4-16,-1-2-2 0,-1 2-26 16,0 0-19-16,1-3 10 0,3 1 15 15,-3 1 13-15,-1-2-41 16,1 2-25-16,-1 0-4 0,2 0-49 31,-3 1-97-31,1 1-92 0,-4-2-201 0,1 5-526 0</inkml:trace>
  <inkml:trace contextRef="#ctx0" brushRef="#br0" timeOffset="230790.3859">10770 8542 1451 0,'0'0'511'0,"0"0"-210"15,0 0-94-15,0 0-107 0,0 0-45 16,0 0 0-16,0 0 19 0,0 0-45 16,0 0-16-16,0 0-3 0,19-7 57 15,-11 5 14 1,2-1-21-16,1 0-5 0,1 2-23 0,2 1-20 0,-1 0-12 15,-1 0-1-15,3 1-2 0,-5 3-1 16,4-1-37-16,-7 1-46 0,5 0-93 16,-6-2 6-16,-2 1-45 0,-2 1-99 15,-2-1-234-15,0 1-116 0,-4-1-131 0</inkml:trace>
  <inkml:trace contextRef="#ctx0" brushRef="#br0" timeOffset="231289.0503">10774 8547 1903 0,'0'0'583'0,"0"0"-186"0,0 0-192 0,0 0-198 15,0 0-7-15,0 0-52 16,0 0-34-16,0 0 86 0,0 0 19 16,0 43 29-16,0-27-6 0,0 0-4 15,-2 4-3-15,-2-1 4 0,-4 0-23 16,1 1 6-16,1-2-19 0,-2 0 0 15,0 0-3-15,0-2 0 0,5-2-17 16,-3 1-24-16,2-7-20 0,0-2-13 16,4-2-44-16,0-2-59 0,4-2-30 15,0 0 72-15,5-3 135 16,-1-2 60-16,8 0 1 0,1-4-32 16,1 1-29-16,-3 1-35 0,3 1 9 15,-1 2 13-15,-2 3 13 0,3 1 20 16,1 0 22-16,-5 1 9 0,3 6 1 15,-5 4-10 1,3 1 0-16,-5 3-4 0,2 4 7 0,-3 1 0 0,-5 1-3 16,0 3 16-16,-4-3 29 0,0 0 18 15,0-1 20-15,-8-1 25 0,1-1-17 16,-3-1-10-16,-2 0-15 0,-1-2-11 16,-5-3 1-16,3-1-23 0,-4 0-15 15,1-2-10 1,-3-4 3-1,-1-2-3-15,1-3-19 0,0-1-31 0,1-5-3 0,5-2-87 0,5-5 15 16,2 1-36-16,8-3-96 0,4-2 8 16,8-1 28-16,2 1-43 0,7 0-67 0,2 1-32 15,-2-1-133-15,-3 7-262 16,11-5-589-16</inkml:trace>
  <inkml:trace contextRef="#ctx0" brushRef="#br0" timeOffset="231459.072">11181 8838 176 0,'0'0'3027'15,"0"0"-2364"-15,0 0-411 0,0 0-215 32,0 0-37-32,0 0-56 0,0 0-8 0,0 0-48 0,0 0-109 0,0 0-144 15,8-5-266-15,-8 3-367 0,2-3-138 16</inkml:trace>
  <inkml:trace contextRef="#ctx0" brushRef="#br0" timeOffset="231822.5275">11375 8683 1441 0,'0'0'653'16,"0"0"-229"-16,0 0-170 0,0 0-64 15,0 0-1-15,0 0 12 0,0 0-45 16,0 0-20-16,0 0-22 0,0 0-35 16,-20 0-47-16,20 1-32 15,-2 2-34-15,2 2-51 0,-2 3-13 16,0 4 28-16,0 3 51 0,2 3 19 15,0 0 17-15,0 1-17 0,0-2-22 16,4-3 3-16,0-1-3 0,2-1-7 16,2-2 3-16,3-1 1 0,-1-3-4 15,6-2 17-15,-7-3-1 0,7-1-25 16,-3-1-7-16,5-6-102 0,-3-2-45 16,1 0-114-16,-3-6-117 0,1 4-340 15,1-6-610-15</inkml:trace>
  <inkml:trace contextRef="#ctx0" brushRef="#br0" timeOffset="232038.0309">11628 8610 2081 0,'0'0'743'0,"0"0"-240"16,0 0-198-16,0 0-132 0,0 0-100 16,0 0-42-16,-5 37 13 0,-3-15 22 15,8 4-25-15,-4 3 31 0,0 1-6 16,0 3-26-16,2 0-27 0,0 1-1 15,2 0-12-15,-2-3 0 0,2 2-18 16,0-3-82-16,4-2-92 0,0-3-63 16,2-4-5-16,-2-2-72 0,4-5-101 15,-3-4-179-15,3-10-614 0</inkml:trace>
  <inkml:trace contextRef="#ctx0" brushRef="#br0" timeOffset="232396.0728">11964 8942 2977 0,'0'0'796'0,"0"0"-363"16,0 0-209-16,0 0-168 0,0 0-56 15,0 0-96-15,0 0-50 16,0 0-42-16,0 0-114 0,0 0-9 16,9-21-123-16,-5 18-204 0,8-4-461 0</inkml:trace>
  <inkml:trace contextRef="#ctx0" brushRef="#br0" timeOffset="232971.6433">12303 8763 1140 0,'0'0'615'0,"0"0"-251"16,0 0-160-16,0 0-65 0,-43-14 12 15,35 7 17-15,5-1 12 0,-1-1-16 16,4-2-91-16,0 0-22 0,7-2 32 16,1 0 47-16,2 1 13 0,2 0 6 15,7 1-11-15,-5 1-25 0,-1 2-65 16,5 3-16-16,-1 3-32 0,-3 2-25 16,-5 0-7-16,3 4 29 0,-4 1-13 15,-5 3 16-15,-1 3 17 0,2 4 15 16,-4-1 0-16,-4 6-4 0,-3 2-12 15,-3 0-16-15,0 3-24 0,-3-1-37 16,-1-1-20-16,4-2 18 0,-1-4 9 16,7-4 1-16,0-3-10 0,2-4-35 15,2-2-83-15,2-2-16 0,6 0 136 16,0-2 61-16,3 0 67 16,3-3 26-16,1 2 15 0,1-3-35 15,-1 2-29-15,1 2-25 0,-1 0-19 16,-3 0 25-16,-2 2 4 0,-1 3-4 15,-3 2 35-15,2 1 19 0,-4 1-4 16,-4 3 19-16,0 1 64 0,0 2-9 16,-2 2-62-16,-6 1 28 0,-4-2-19 15,3 0-35-15,-3-1-21 0,-1-1-12 16,1-3-13-16,-4-2-13 0,5-2-2 16,-5-1-15-16,5-5-13 0,-5-1-107 15,6-4-135-15,5-5-228 16,-1-5-272-16,2 3-558 0,8-13-368 0</inkml:trace>
  <inkml:trace contextRef="#ctx0" brushRef="#br0" timeOffset="233235.5942">12836 8918 1418 0,'0'0'1293'0,"0"0"-840"0,0 0-163 16,0 0-62-16,-37 4-29 0,31-4-61 16,4 0-65-16,2-3-73 15,0 0-19-15,0-1-129 0,2-1-38 16,4-1-48-16,-2 0-120 0,4 0-108 15,-1 0-201-15,3-2-610 0</inkml:trace>
  <inkml:trace contextRef="#ctx0" brushRef="#br0" timeOffset="233734.4542">13041 8793 1816 0,'0'0'1098'0,"0"0"-733"0,0 0-193 15,0 0-55-15,0 0-22 0,0 0-53 16,0 0-40-16,2-46-2 16,2 30 4-16,2-1 27 0,5-2-3 15,1 0 20-15,0 0-7 16,3 2 12-16,-1 3 26 0,1 2-3 0,1 2-8 16,-3 2 10-16,5 4 7 0,-7 4 1 15,5 0 23-15,-2 5-7 0,-3 6-16 16,-1 3 3-16,-2 3 0 0,1 5-21 15,-9 2-16-15,0 5-19 0,0 2-2 16,-4 0-16-16,-5 3-13 0,1-1 0 16,-6-1 0-16,1 1-2 0,-1-4 0 15,-1-2-3-15,-1-4-18 0,5-6-10 16,-7-1-6-16,7-5-11 0,-7-7 11 16,6-2 6-16,-1-2 4 0,3-6-32 15,2-7-12-15,3-2-18 0,3-2 24 16,2-2 47-16,6 2 18 0,1 2 49 15,1 2 4-15,6 2 17 16,-3 1 1-16,9 4 0 0,-1 3-25 0,0 3-6 16,1 0-4-16,1 3 4 0,0 3-16 15,-1 1-24-15,-1 1 0 16,1 1-4-16,-3 1 3 0,0-2 0 16,-5 1 0-16,4-1-2 0,-7-2-21 15,1 0-53-15,-2-1-67 0,-1 1-78 16,-3-1-103-16,0-3-175 0,0 1-27 15,-4-3-454-15,0-3-831 0</inkml:trace>
  <inkml:trace contextRef="#ctx0" brushRef="#br0" timeOffset="233902.8434">13489 8883 2760 0,'0'0'953'0,"0"0"-755"0,0 0-110 15,0 0-28-15,0 0-44 0,0 0-16 16,0 0-82-16,0 0-60 0,0 0-50 16,0 0-90-16,2-6-208 0,-2 6-327 15,0 0-782-15</inkml:trace>
  <inkml:trace contextRef="#ctx0" brushRef="#br0" timeOffset="234385.5269">13824 8612 1277 0,'0'0'1344'0,"0"0"-910"16,0 0-194-16,0 0-30 0,0 0 15 16,0 0 20-1,0 0-35-15,0 0-29 0,0 0-39 0,0 0-74 0,-11-28-62 16,11 37-6-16,-2 6 0 0,2 9 58 15,0 13 19-15,0 11 33 0,2 6 13 16,-1 1-19-16,5-6-34 0,-4-3-45 16,0-7-4-16,2-10-1 0,0-7-20 15,0-2-12-15,-2 0 0 16,2 1 0-16,-1 3-7 0,-1-7 7 16,0-3 12-16,0-4 3 0,0-4 0 15,-2-2-3-15,0-3-13 16,0-1-33-16,0 0-18 15,0-4-18-15,4-2-47 0,-4-3-118 0,4-3 0 0,0-2-73 16,2 0-109-16,-1 0-161 0,1 3-136 16,4-2-647-16</inkml:trace>
  <inkml:trace contextRef="#ctx0" brushRef="#br0" timeOffset="234726.8559">14433 9167 126 0,'0'0'258'0,"0"0"-183"0,0 0-75 16,0 0-108-16,0 0-182 0</inkml:trace>
  <inkml:trace contextRef="#ctx0" brushRef="#br0" timeOffset="235199.4764">14632 9130 3528 0,'0'0'1103'0,"0"0"-1103"0,0 0-34 16,0 0-699-1,0 0 29-15,0 0-327 0,0 0-978 0</inkml:trace>
  <inkml:trace contextRef="#ctx0" brushRef="#br0" timeOffset="241035.3483">14696 8744 1079 0,'0'0'690'0,"0"0"-262"15,0 0-94-15,0 0-70 0,0 0-14 16,0 0-16-16,0 0-34 0,0 0-22 15,0 0-24-15,-31-13-18 0,31 13-13 16,0 0-39-16,0 0-84 0,0 0-31 16,0 0-64-16,4 0-2 0,0 0 53 15,4 1 44-15,1 2 66 0,3-1 12 16,2 0-42-16,-3 1-5 0,7-1 0 16,-5-1-31-16,7 1 1 0,-7-1 0 15,7 0 1-15,-1-1 17 16,0 0-19-16,-1 0-13 0,-3-1-53 15,-1 0-51-15,-1 1-9 0,-5 0-15 16,0 0-15-16,-4 0-47 0,-2 2-69 16,-2 1-52-16,0 1-60 0,-4 0 17 15,0 1-221-15,-6 2-648 0</inkml:trace>
  <inkml:trace contextRef="#ctx0" brushRef="#br0" timeOffset="241335.6516">14762 8867 1542 0,'0'0'660'16,"0"0"-250"-16,0 0-126 0,0 0-69 15,0 0 24-15,0 0-4 0,0 0-45 16,0 0-36-16,0 0-51 0,0 0-39 16,-29 19-55-16,29-18-9 0,2 0-40 15,0-1 7-15,4 2 33 0,1 0 70 16,1 0 5-16,4-1 19 0,-1 1 23 15,1-2 4 1,2 0-28-16,-1 0-10 16,1 0-15-16,-3 0-28 0,1-2-30 0,-2 2-10 0,-1 0 0 0,-1 0-3 15,0 0-25-15,-4 3-21 0,2 0-65 16,-1 2-56-16,-1 0-82 0,2 2-96 16,0 1-76-1,-6-1-281-15,2 0-991 0</inkml:trace>
  <inkml:trace contextRef="#ctx0" brushRef="#br0" timeOffset="241904.4985">16039 8321 1398 0,'0'0'812'0,"0"0"-382"15,0 0-224-15,0 0-122 0,0 0-84 16,0 0-13 0,0 0 13-16,0 0 55 0,0 0 86 0,0 0-45 15,39 8-42-15,-25-7-3 0,-1 0-6 16,3-1-20-16,-1 0 0 0,3 0-22 15,-3 0-3-15,1 1-32 0,-1 0-48 16,-1-1-22-16,-5 2-84 0,-1 0-3 16,-2 0-66-16,-4 1-139 0,0 0-230 15,-2 2-452-15</inkml:trace>
  <inkml:trace contextRef="#ctx0" brushRef="#br0" timeOffset="242605.0861">16022 8412 1041 0,'0'0'979'0,"0"0"-642"0,0 0-130 15,0 0-30-15,0 0 3 0,0 0 13 16,0 0-8-16,0 0-26 0,0 0-51 15,0 0-38-15,-4-22-70 0,4 24-13 16,0 1-19-16,0 1-9 0,0 3 29 16,0 3 12-16,0 3 22 0,0 1-6 15,0 2 6-15,0 0-6 0,0 1 3 16,0-1-16-16,0 0 9 0,0 0 1 16,0-2-13-16,0 0-2 0,0-1-8 15,0-2 10-15,0-2 14 16,0 0-14-16,0-4-22 0,0-1-13 15,0-2-28-15,0-2-7 16,0 0 41-16,2-2 26 0,4-3-19 0,-4-1 9 16,3-2 13-16,3-2 23 0,2-2-23 15,0 1-42-15,1-2-15 0,1 1 19 16,-1 3 3-16,3-2-1 0,-4 2 4 16,3 0 1-16,-1 3 2 0,-1 3 6 15,1 0 1-15,-2 3-10 0,1 0 4 16,-1 0 28-16,0 4 39 0,1 3-4 15,1 1-10-15,-2 3-21 0,1 2-3 16,-1 1 2-16,4 4-1 0,-7 0 30 16,3 3-32-16,0-1 1 15,-1 3 25-15,-1 0-14 0,0 1-8 0,-2 0 31 16,-2 1-3-16,0-1-7 0,-1 0 10 16,-3-3 7-16,0-1 18 15,0 0 61-15,-5-3 2 0,-3 0-9 0,0-3-4 16,-4-1-22-16,3 0-12 15,-5-3 2-15,1-3 6 0,-5 0-6 16,-1-3-10-16,1-4-28 0,-3 0-9 16,-2 0-9-16,0-6-22 0,-1 1-21 15,3-3 6-15,0-1-13 0,5 0-3 16,5 2 19-16,5-1 11 0,2 2-21 16,4 0-84-16,0-4-88 0,6 2-10 15,5-2-24-15,1-1-35 16,3 1-38-16,7-3-39 0,-1 2-155 15,-4 2-291-15,11-8-602 0</inkml:trace>
  <inkml:trace contextRef="#ctx0" brushRef="#br0" timeOffset="243052.9497">16659 8300 1929 0,'0'0'451'0,"0"0"-264"0,0 0 48 16,0 0 0-16,0-39-66 15,0 31-28-15,0 2 5 0,0 1 0 0,0 2-20 16,0 3-19-16,0 0-3 0,0 0-12 15,0 0-36-15,0 1-41 16,-2 2-15-16,2 1-50 16,-2 3-45-16,2 5 45 0,0 4 50 0,0 5 31 15,0 5 13-15,0 2-13 0,0 8 11 16,0 8-5-16,4 6-2 0,-4 1-7 16,2-4-28-16,-2-4 2 0,0-10 1 15,0-6 9-15,0-5-10 0,0-3 17 16,0 4-16-16,-2 1 13 0,0 3-14 15,0-4 12-15,1-3-14 0,-1-5-6 16,0-1 6-16,2-4 0 0,-2-1-10 16,2-4-49-16,0-2-96 0,0-1-74 15,2-2-49-15,0 0-56 0,0 0-96 16,-1 0-145-16,3 2-484 16</inkml:trace>
  <inkml:trace contextRef="#ctx0" brushRef="#br0" timeOffset="243451.2984">16679 9267 1436 0,'0'0'660'0,"0"0"-256"16,0 0-181-16,0 0-88 15,0 0-29-15,0 0-19 0,0 0-23 16,-14-42-26-16,14 33-38 0,2 1 0 16,2 1 0-16,-4 1 43 0,2 1 49 15,0 4 1-15,-2 1-23 0,0 0-45 16,0 1-23-16,0 1 11 0,0 3 25 15,0-1 57-15,0 2-9 0,0 1-8 16,0 0 4-16,0 0 9 0,-2-1 1 16,0-1-11-16,2-2 0 0,-4 0-18 15,2-3 14-15,2 0 4 0,0 0-26 16,0 0-55-16,0-5-143 16,0 0-109-16,6-4-199 0,-4 2-189 0,6-7-521 15</inkml:trace>
  <inkml:trace contextRef="#ctx0" brushRef="#br0" timeOffset="244299.9089">18458 8212 1170 0,'0'0'755'0,"0"0"-395"16,0 0-179-16,0 0-81 0,0 0 3 16,-12-41 39-16,8 33 70 0,-2 1 34 15,-1 1-128-15,1 3 38 0,-2-1 8 16,0 3-88-16,-1-1-29 15,-1 2 16-15,0 2-63 0,1 3-24 0,-3 1 22 16,0 3 2-16,1 4 38 0,-1 4-38 16,0 4-33-16,1 5 33 15,-3 9 60-15,5 8-4 0,3 11-21 16,0 4-13-16,6 1-2 0,4-4-19 16,4-3 1-16,1-2 0 0,5-1-2 15,-1-5-11-15,1-10-8 0,-2-6-6 16,-3-11-19-16,3-4-16 0,0 1-19 15,3-1-12-15,1 0-10 0,1-4 3 16,-3-1-1-16,-1-3 26 0,-1-3-13 16,-1-2-26-16,-1 0-38 0,-2-4-56 15,1-5-119-15,1-5-203 0,-2 4-497 16</inkml:trace>
  <inkml:trace contextRef="#ctx0" brushRef="#br0" timeOffset="244805.2273">18642 8318 1216 0,'0'0'676'15,"0"0"-293"-15,0 0-89 0,0 0-84 16,0 0-43-16,0 0 13 0,0 0 14 16,0 0-12-16,0 0-65 15,0 0-95-15,0-21-22 0,0 31 0 0,0 7 54 16,0 6 50-16,2 5 6 15,-2 8-28-15,2 9-19 0,-2 6-3 0,0 0-29 16,0-9-31-16,0-12-3 16,0-11 0-16,0-5-10 0,2-1-6 0,-2-2-15 15,2-1-5-15,0-7 2 0,-1-3-20 16,3-2 1-16,2-7 56 16,4-4 94-16,3-6 104 0,5-6-49 15,1-1-90-15,3-1-34 0,-3 2-23 16,2 1 1-16,1 4 7 0,-3 3-10 15,-4 4-28-15,1 4 9 0,-4 2-6 16,-3 3-15-16,-1 3-50 0,-4 1-32 16,-4 3-32-16,0 4 47 0,-2 3 107 15,-2 4 66-15,-6 3-41 0,1 3-25 16,-5 3-28-16,-1-1 11 0,-1 0 17 16,-1-2 19-16,1 0 3 0,3-3-22 15,1-1-3-15,2-4 3 0,4-2 15 16,1-1 60-16,3-2 14 0,0-1-89 15,2 0-31-15,0-1 11 0,4 2-1 16,1 3 20-16,3-3 0 0,0 2-18 16,4-2-31-16,-3 0-98 0,3 1 22 15,1-1-73-15,-1-1-142 0,4 0-196 16,-3-5 3-16,-3-1-226 16,3-1-454-16</inkml:trace>
  <inkml:trace contextRef="#ctx0" brushRef="#br0" timeOffset="245100.3011">19037 8612 1330 0,'0'0'673'16,"0"0"-220"-16,0 0-127 0,0 0 21 15,0 0-44-15,0 0-72 0,0 0-133 16,0 0-98-16,0 0 0 0,-13 53 35 31,13-33 78-31,-4-1-3 0,4 1-22 0,4-6-88 0,3-1-12 0,3-4-39 16,4-5 40-16,-1-3 11 15,1-1 36-15,-1-5 42 0,-1-3 53 16,0-4-16-16,-3-1-38 0,-1-2-24 16,-4 0-10-16,-2 1 6 0,-2 1 38 15,-2 0 11-15,-6 1-31 0,-4-1-67 16,1 0-56-16,-5 2-91 0,3 0-42 16,-1 2-50-16,5 3-18 0,3 5 43 15,2 1-36-15,4 0-113 0,0 3-328 16,8 5-16-16,-5-2 170 0,11 8-278 0</inkml:trace>
  <inkml:trace contextRef="#ctx0" brushRef="#br0" timeOffset="245336.4879">19217 8728 202 0,'0'0'594'0,"0"0"-60"0,0 0-59 16,28 37-66-16,-25-30-57 0,1 1-133 16,-4-4 54-16,0-1-33 0,0-2-39 15,0-1-11-15,0-1 52 0,0-4 62 16,-4-6-183-16,1-3-121 0,-1-5-86 15,0-4 23-15,2-4 16 16,2-3 4-16,0-2 12 0,8 1 21 16,1 2 10-16,-1 1 31 0,6 3-31 15,-5 2-3-15,5 4-25 0,-1 1-10 16,3 4-19-16,-3 2-68 0,1 3-55 16,-2 0-74-16,-1 3-84 0,-1 2-67 15,2 1-167-15,-9 0-251 0,5-1-329 16</inkml:trace>
  <inkml:trace contextRef="#ctx0" brushRef="#br0" timeOffset="245532.7395">19405 8321 205 0,'0'0'1369'0,"0"0"-742"0,0 0-184 15,0 0-42-15,0 0-43 0,0 0-107 16,0 0-75-16,0 0-125 0,0 0-51 16,0 0-79-16,-13 0 79 0,13 21 19 15,0 6 88-15,0 8 3 0,2 9-31 16,2 8-39-16,-2 2-38 0,1-11-2 15,1-8-74-15,-2-13-75 0,0 0-65 16,-2 2-36-16,0 1-62 0,0 1-73 16,0-6-12-16,-6-4-246 0,1-4 380 15,-5-5-173-15,4-3-216 0</inkml:trace>
  <inkml:trace contextRef="#ctx0" brushRef="#br0" timeOffset="245682.5514">19264 8694 1235 0,'0'0'979'16,"0"0"-421"-16,0 0-153 0,0-45-169 15,6 33-90-15,3 3 12 0,3 0-29 16,4 2-47-16,1 1-45 16,4 0-11-16,3 2-25 0,5 0-1 0,-2 2-13 15,10-2-113-15,7-1-79 16,10-1-55-16,3 0-104 0,-13 1-212 16,-7-1-1009-16</inkml:trace>
  <inkml:trace contextRef="#ctx0" brushRef="#br0" timeOffset="246790.9014">19777 8307 734 0,'0'0'1071'0,"0"0"-620"15,0 0-102-15,0 0-104 0,0 0-33 16,0 0-24-16,0 0-6 0,0 0-1 16,0 0-61-16,0 0-120 0,-34-7-89 15,34 22-34-15,0 12 110 16,2 10 13-16,5 16 67 0,-1 8-1 16,4 3 10-16,1 0-13 0,-1-4-13 15,0-1-15-15,-2 0-33 0,-1-7-2 16,-5-2-10-16,2-14-44 0,-2-8 1 15,-2-8-17-15,0-5 46 0,0 2 24 16,-6-1 38-16,0 2 28 0,-1-6 28 16,-3-3-9-16,-4 0-6 0,1-5-79 15,-1-4-16-15,-3-2-18 0,-1-5 2 16,-1-6 1-16,0-6-35 0,1-4-26 16,5-4 1-16,-1-3 24 0,8-1-21 15,4 2-8-15,2 2 61 0,8 0 23 16,6 1 8-1,1 1-8-15,4-2 12 0,5 3 13 0,3 0-10 16,0 1-5-16,0 2 2 0,2 2-2 16,-2 0-1-16,-1 3 2 0,-1 3 1 15,-4 1-3-15,-2 3 0 0,-5 2-16 16,-2 3 17-16,-7 1 2 16,-1 2 38-16,-4 1 73 0,0 0 127 0,-2 4 67 15,-2 0 11-15,1 3-167 0,-5 1-149 16,-2 2-65-16,2 2 41 0,1 5 24 15,1 1 1-15,0 1-1 0,4 2-14 16,2 2-8-16,0-3 7 0,6 0-1 16,0-4-21-16,1-3-25 0,3-3-13 15,2-3-9-15,1-6 17 0,1-1 54 16,0-3 13-16,-3-2 38 0,1-7-6 16,-4 1 6-16,-3-1 12 0,-1-1 22 15,-2-3-1 1,-2 1 7-16,0-2-7 0,-6-1-21 15,-3-1-44-15,1 2-6 0,-2-3-40 0,1 4-29 16,-1 1 1-16,6 3-3 0,-2 2-48 16,6 3-120-16,0 1-134 0,2 0-128 15,4 3-46-15,6 0-36 0,-5 2-25 16,13 1-412-16</inkml:trace>
  <inkml:trace contextRef="#ctx0" brushRef="#br0" timeOffset="247416.2569">20200 8713 1718 0,'0'0'688'0,"0"0"-195"0,0 0-131 0,0 0-79 15,0 0-37-15,0 0-10 16,0 0 12-16,0 0-53 0,0 0-99 16,0 0-96-16,-37-6-93 0,35-14-40 15,2-6 52-15,2-2 37 0,4-1 7 16,2 1 25-16,3 2-16 0,1 5-26 15,0 3-3-15,1 3 16 0,-1 6-12 16,1 3-48-16,-1 4 48 0,0 2 31 16,-1 8 3-16,-1 3-16 0,0 4 35 15,-1 5 2-15,-5 1 36 0,2 2-3 16,-4 4-4-16,-2-3-2 16,0 1 5-16,0-1-2 0,-4-1 12 0,2-3-7 15,-2-2 7-15,2-5 1 0,2-2-23 16,-4-4-10-16,4-5-12 0,0-1-25 15,0-2-29-15,0-5-27 0,4-5 81 16,0-5 6-16,4-2-6 16,0-2-20-16,1-1 4 0,3 3 4 15,-2 2 12-15,1 3 47 0,-1 2 6 16,-2 5-12-16,1 3-12 0,1 3-13 16,-2 3 15-16,0 6 34 0,1 2 26 15,-3 3-4-15,2 1-53 0,0-2 15 16,-5 2-27-16,3-4-22 0,-2-3-3 15,2 0-16-15,-2-5-12 0,-2-1-21 16,4-2-23-16,-3-4-3 0,3-5 62 16,-2-5 14-16,2-3-24 15,2-3 4-15,-1 0 22 0,1 2 22 16,-2 4 71-16,0 1 7 0,-2 6-17 16,-2 2 1-16,0 4-13 0,-2 1-28 0,2 0-6 15,-2 5-9-15,0 3-7 16,2 5 41-16,-1 1 51 0,3 6-33 15,-2 1-25-15,2 1-55 0,0 0 0 16,0-2 0-16,0-2-16 0,0 0-29 16,0-5-87-16,1-1-86 0,1-3-138 15,0-3-169-15,-2-5-46 0,0-1-192 16,3-7-765-16</inkml:trace>
  <inkml:trace contextRef="#ctx0" brushRef="#br0" timeOffset="247818.7734">20712 8079 2519 0,'0'0'739'16,"0"0"-399"-16,0 0-305 0,0 0-35 16,0 0 0-16,0 0 0 0,38-25 34 15,-26 28 80-15,5 5 28 0,3 8 31 16,1 2-33-16,4 14-19 0,6 11 7 16,-2 15-2-16,4 9-15 0,-11 3 46 15,-3-2-69-15,-9-2-14 0,1 1-34 16,-9 2-1-16,-2-4-24 0,-2 0-2 15,-7-5 17-15,-3-4-18 0,-2-6 2 16,-1-4-12-16,3-9 21 0,-3-8 7 16,3-8-20-16,1-2-10 0,-3 0-48 15,0 1-50-15,-3-2-48 0,1-4-54 16,1-5-65-16,3-6-42 16,3-3-117-16,5-2-288 0,-2-11-680 0</inkml:trace>
  <inkml:trace contextRef="#ctx0" brushRef="#br0" timeOffset="317877.1581">2685 13065 173 0,'0'0'381'15,"0"0"-315"-15,0 0-66 0,0 0 0 16,0 0 218-16,0 0 163 15,0 0-94-15,0 0-102 0,0 0-45 0,-6 0-40 16,6 0 17-16,0 0 20 16,0 0 18-16,0 0-3 0,0 0-29 15,0 0-20-15,0 0-16 0,0 0-23 16,0 0-16-16,0 0-9 0,0 0 2 16,0 0-15-16,0 0-13 0,0 0-10 15,0 0 26-15,0 0 13 0,0 0-42 16,0 0-22-16,0 3-35 0,0 3-1 15,0 2 46-15,6 0 11 0,-6 2 0 16,0 1 1-16,2 4 1 0,0 0 2 16,0 3 26-16,0 3 0 0,2 4 0 15,-4 2 3-15,2 9 16 16,-1 8 13-16,-1 9-23 0,0 4-13 16,0-3-9-16,-1-3-3 0,-1-6-10 15,-2-1 1-15,2 0-1 0,-2-1 13 16,2-1-14-16,-4-1 1 0,0 1 13 15,1 0-3-15,-1-1-10 0,2-6-1 16,0-8 1-16,0-5 13 0,2-2-14 16,-2 3 0-16,0 2 0 0,2 3-1 15,1-3-1 1,-3-1-1-16,4-3-1 0,-2 0 2 0,0-1 1 0,-2 1 3 16,2-3 8-16,2 0-11 15,-4-2-1-15,2-2-2 0,0-2-20 0,2-2-16 16,-2-2-7-16,2-2-32 0,-2-1-47 15,2-3-104-15,0-1-127 0,0-1-169 16,0 0-280-16,-2-1-366 0</inkml:trace>
  <inkml:trace contextRef="#ctx0" brushRef="#br0" timeOffset="320187.2986">2607 14240 385 0,'0'0'1698'15,"0"0"-1177"-15,0 0-202 0,0 0-133 16,0 0-129-16,0 0-55 0,0 0 14 16,0 0 0-16,0 0-16 0,0 0-21 15,2 0-30-15,-2 0-1 0,2 1 4 16,-2 0 7-16,2 0 41 16,0-1 44-16,0 1 32 0,4 0-8 0,-4 0-11 31,2 1-22-31,0-2-3 0,1 2 0 0,1 0-7 0,0-1-9 0,2 1 3 15,-4 0-15-15,3 0 12 0,-1-1-1 16,4 1-2-16,-4-1-10 31,2 1 13-31,1-1-14 0,1 2 14 0,0-2-3 0,3 0-10 0,-5 0 13 16,4 0 6-16,-3 0-6 0,3 1 0 0,-2-2-13 16,3 1 13-16,-1 1-13 15,-3-1 16-15,3-1-17 0,2 2 11 16,-7-1-10-16,7 2 16 0,-4-3-3 15,1 1 3-15,3-1-16 0,-4 2 10 16,7-2-12-16,-9 0 1 0,7 1 23 16,-3-1 7-16,5 0-17 0,-3 1-12 15,3 0 16-15,-3 0-4 0,1-1-15 16,3 2 0-16,-3 0 0 0,1 1-1 16,1-2 1-16,-1 1-1 0,3 2 1 15,-3-2-1-15,5 2-1 0,-7-1 1 16,5-1 0-16,0 1 0 0,-1-1 1 15,3 0 0 1,-2 0 0-16,3 0-1 0,-3-1 1 0,2-1 2 0,1 0 0 16,3 0 1-16,-8 0-1 0,7 0 11 15,-3 0-12-15,0 0-1 0,4 0 0 16,-5 0 2-16,1 0 1 0,2 0 10 16,1 0-13-16,-3 0 3 15,-4-1 22-15,9 1 3 0,-7-1-12 16,6 0 9-16,-5 1-9 0,3-1-15 15,-2 0 2-15,2 1-1 0,3-1-2 16,-5 0 0-16,2-1 3 0,0 1 19 16,3-1 22-16,-3 0-25 0,0-1-16 15,4-1-2-15,-5 2 1 0,-1-2 0 16,4 2 15-16,-2-1-2 0,1 1 4 16,-1 0-18-16,2 0 0 0,0 0 21 15,0 1-9-15,1-1-13 0,-3 2 0 16,0-1 1-16,2 1 2 15,0 0-1-15,3 0-1 0,-3 0 0 16,0 1-1-16,0 2 0 0,4 0 0 16,-4-1 1-16,5 1 1 0,-5 0-2 15,0 0 3-15,4 1 13 0,-4-1-14 16,4-1-1-16,-4 1 0 0,1-1 1 16,1-2 0-16,0 2 20 0,-2-2-22 15,2 1 0-15,-2-1 2 0,1 0 20 16,-1 2-7-16,-4-2-12 0,4 0 1 15,-5 0-1-15,1 0-1 0,0 0-1 16,-3 0 0-16,-1 0 1 0,-1 0 0 16,-1 0 1-16,-1 0-3 0,-5 0 1 15,3 0 0-15,0 0-1 0,-6 0 0 16,-1 0 1-16,1 0 0 0,-2 0 1 16,0 0 1-16,-4 0 13 0,4 0 6 15,-4 0 12-15,0 0 25 0,0 0 46 31,0 0 6-15,0 0-24-16,0 0-29 0,0 0-21 0,0 0-13 0,0 0-22 0,0 0-1 0,0 0-1 16,0 0 0-16,0 0-1 0,0 0 1 15,0 0 1-15,0 0 1 0,0 0 2 16,0 0 17-16,0 0-9 0,0 0 1 16,0 0-10-1,0 0 0-15,0 0 9 0,0 0-12 0,0 0 0 0,0 0 0 16,0 0-1-16,0 0-2 0,0 0-12 15,0 0 2-15,0 0 11 0,0-3-1 16,0-1-18-16,-4-3 21 16,4-4 3-16,0 0-1 0,-4-2-1 15,4-4-1-15,0 1-1 0,-4-4 1 16,4 0-2-16,-4-2-1 0,4-1-10 16,-2-1 11-16,2-2 2 0,-2-1 0 15,2-4 0-15,-2 1-1 0,1-9 1 16,-1-7-1-16,2-7 0 0,0-2-1 15,0 2 1-15,0 5-2 0,0 3-12 16,0-1 12-16,0 0-13 0,0 0 13 16,2 0 0-16,-1 1-12 0,1 1 14 15,0 3 0-15,0 2 1 0,2 0 0 16,0 2-2-16,0 3-1 0,0 7-13 16,-2 4-5-16,0 3-10 0,3-4-6 15,-1-2-9-15,4-2 15 0,-4 3 6 16,0 1 7-16,4 3 5 0,-6 1 1 15,5 1-3-15,-3 3-16 0,0 2-7 16,0 0 14-16,2 4 5 0,-2 0 19 16,0 3 0-16,-4 2 0 15,3 0-12-15,-3 4-7 0,4-2-12 16,-4 2-6-16,0 1-10 0,0 0-6 16,0 0 6-16,0 0 19 0,0 1 9 31,0 0 17-31,0 1 2 0,0-1 0 0,0-1 38 0,0 1 18 0,0 0 9 15,0-1 4-15,0 0 2 0,0 0 16 16,-4 0 6-16,4 0 5 0,-3 0-2 16,-1 0-96-16,-4-1-14 0,2-1 14 15,2 0 22-15,-4 0-10 16,-3 0-9-16,5-1-3 0,-6 1-2 0,1 0-10 16,-3-1 12-16,3 0-1 15,-3 0 1-15,-3 1 1 0,1-1 1 16,2 0 1-16,-5 2 0 0,6-2-3 15,-9 0 0-15,3 0 1 0,1 1 1 16,1-1 0 0,-4 0 14-1,1 1-16-15,-1-2 0 0,0 1-1 0,-5 1-2 0,3-1 1 0,2 2-1 0,-4-1-15 16,-1 0 15-16,1 1-9 0,-4-1 10 16,4 0 2-16,-4 1-3 0,0 0 3 15,-4-2 3-15,4 3-3 0,-2-3-1 16,0 2-1-16,0-1 2 0,-2 1 0 15,0 0 2-15,4-1 10 16,-4 1-10-16,-2 1 16 0,2 0-18 0,0 0-1 16,0 0 1-16,-4 0 0 0,3 0-11 15,-3 2 10-15,-10 1 0 16,-3 1-1-16,-1 1 0 0,7-1-1 0,3 0-10 16,12-1 11-16,-2 0 2 15,-6 1-1-15,-5 0 0 0,-3 1-1 16,0-2 1-16,14 0 0 0,4 0 2 15,4-2 11-15,0 2-11 0,-2-1-1 16,-6 0-9-16,-4 2 9 0,0 0 0 16,-2 0 7-16,4 1-7 0,-2-2 15 15,2 1-12-15,0-1 0 0,2 1-2 16,2-2 2-16,-2 1 28 0,2-2-10 16,0 2 1-16,2-3-7 15,0 2-2-15,2-1 2 16,-1-1-14-16,3 1 23 0,4-1 10 0,-4 0 3 15,3 1-4-15,7-1-5 0,-9 0-4 16,7 0 4-16,-1 0 5 0,3 0 4 16,1 0 3-16,0 0-4 0,3-1-5 15,-1 0-4-15,4 0 6 0,-1-1 4 16,1-1-7-16,0 2 1 0,2-2-16 16,2 2 0-16,-4 0-14 0,6 0-1 15,-4-1-2-15,2 2-16 16,1 0 15-16,-1 0-16 0,0 0-2 0,0 0-12 15,0 0-4-15,-2 0-8 0,4 0-4 16,-2 0-21-16,2 0-25 0,-6 0-18 16,6 0-9-16,0 0-26 0,0 0-21 15,0 0-92-15,0 0-15 16,0 0-7-16,0 0-123 0,6 3 18 0,-4 2 50 16,-2 0-267-16,6 4-199 0</inkml:trace>
  <inkml:trace contextRef="#ctx0" brushRef="#br0" timeOffset="321614.8157">2947 11937 1436 0,'0'0'696'0,"0"0"-347"0,0 0-168 16,0 0-113-16,0 0-43 0,0 0 20 15,-37-8-45-15,31 11-61 0,-4 1 23 16,4 3-75-16,1 1 13 0,1 1 22 16,0 0 10-16,2 1 29 0,-2-1 17 15,4-1-21-15,0-2-28 0,0-1 0 16,0-2-4-16,6 1-3 0,-2-3 23 16,3-1 52-16,1 0 3 0,6 0 62 15,-6-1 2-15,5-2 8 16,-1 1-23-16,3-1-20 0,-5 2-7 0,0 1-5 15,1 0-15-15,-5 0 1 16,0 4 16-16,0 1-6 0,1 1 29 16,-7 3 43-16,0 2 18 0,0 2 0 15,0 1-28-15,-7 3-21 0,1 0-28 16,-2-1-13-16,4 2-13 0,-5-5-12 16,1 0-68-16,4-2-78 0,0-3-75 15,0-2-111-15,4-5-59 0,-2-1 41 16,2 0-78-16,2-13-192 0</inkml:trace>
  <inkml:trace contextRef="#ctx0" brushRef="#br0" timeOffset="322164.2343">3133 11692 802 0,'0'0'1162'0,"0"0"-666"0,0 0-193 0,0 0-133 15,0 0-170-15,0 0-48 16,0 0-77-16,0 0 102 0,-12 47 23 16,12-29 80-16,0 1 23 0,0 6 3 15,0 2-35-15,4 9-1 0,0 7 29 16,3 9-13-16,-1-6-38 0,0-7-45 16,0-13-3-16,-2-6-60 0,2-1-7 15,-4 2-99-15,-1-2 21 0,3-4 49 16,-4-5-39-16,0-2-49 0,0-5-16 15,0-2-37-15,0-1 49 0,0-4 100 16,-2-4-321-16,-1-2 63 0,-3-1 148 16,4-3 198-1,-6 2 110-15,4-1 112 0,0 1 97 0,2 2 0 16,2 1-37-16,0 1-59 0,0 3-68 16,4 0-67-16,2 1-59 0,2 2 29 15,0-1 9-15,5 1 27 16,-1-1-4-16,1 1-33 0,3-1-21 0,1-1-20 15,-1-1-3-15,-1 0 6 0,-1-3-3 16,-1 2 3-16,1-1 13 0,-6 1 9 16,-4 0 36-16,1 1 38 0,-1 1 25 15,-4 3 9-15,0-2 21 0,0 3 2 16,-4-1-11-16,2 1-114 0,-1 0-47 16,-5 0-32-16,0 1 1 0,0 3-22 15,3 2-42-15,-1 2 20 0,-2 3 19 16,4 0 27-16,0 3 17 0,2 0-17 15,2-1-24-15,0 2-32 0,4-6-17 16,2-1-44-16,4-2-35 16,1-3-15-16,3-3-99 0,-1-2-54 15,1-6 25-15,0-1-101 0,1-5-164 16,-5 3-132-16</inkml:trace>
  <inkml:trace contextRef="#ctx0" brushRef="#br0" timeOffset="322472.7422">3448 11951 117 0,'0'0'493'16,"0"0"-4"-16,0 0 74 0,0 0-28 15,0 0-85-15,0 0-90 0,0 0-101 16,0 0-208-16,0 0 10 0,-32 42 63 16,26-23 12-16,0 1-22 0,2-1-61 15,0 0-53-15,2-2-20 0,2-3-27 16,0-3-19-16,6-2-26 0,-2-2-22 16,6-5 2-16,-5-2 23 0,5 0-4 15,-2-3 93-15,2-3 7 0,1-1-7 16,-1 2-19-16,0-1-10 0,-1 1 16 15,1 1-19-15,-6 4-6 0,2 0 18 16,-1 0 20-16,1 7 36 16,-2 1 25-16,0 4 6 0,0 3 6 0,-2 0-22 15,4 3-6-15,-6-1-7 16,4 0-38-16,-4-3 0 0,3 1-32 16,-1-3-54-16,2-1-29 15,-2-2-112 1,4-2-102-16,-4-4 6 0,4-3-199 0,-6 0-51 0,4-3 146 0,-2-8 3 0</inkml:trace>
  <inkml:trace contextRef="#ctx0" brushRef="#br0" timeOffset="322791.0627">3708 11655 726 0,'0'0'1124'0,"0"0"-715"16,0 0-115-16,0 0-52 0,0 0-33 0,0 0 15 16,0 0-33-16,0 0-191 0,0 0 41 15,0 0-41-15,-4 37 51 0,0-6 47 16,2 10 0-16,2 10-12 0,0 3-5 16,0-9-18-16,0-12-6 0,2-13-17 15,2 0-39 1,0 0-1-16,-4 3-15 0,4 1-7 0,0-4-3 0,-2-3-16 15,0-4-3-15,4-5-9 0,-6-2-14 16,3-2-24-16,-3-4-39 0,4 0-35 16,0 0-46-1,-2-1-10-15,2-4 73 0,4 0-74 0,-4 1-348 0,3-5-428 16</inkml:trace>
  <inkml:trace contextRef="#ctx0" brushRef="#br0" timeOffset="333569.3264">7146 5546 365 0,'0'0'486'0,"0"0"149"16,0 0-254-16,0 0-102 16,0 0-82-16,0 0-58 0,0 0-23 0,0 0-16 15,0 0-13-15,-15-28-13 16,15 26 0-16,0 2 10 0,0 0-20 15,0 0-48-15,0 0-16 0,3 0-61 16,-3 0-19-16,4 4 80 0,4-1 38 16,-2 3 13-16,2 4 39 0,-1 1-71 15,1 5 13-15,2 4 29 0,1 4 25 16,-3 11-13-16,6 13 0 0,-3 16-34 47,-1 7-1-47,-6 1 28 0,0-7 23 0,-4-10-26 0,0-4-19 0,0-11-29 0,0-9 1 0,0-8 13 0,-4-2 5 15,4 2-18-15,-4 2-16 0,0 2-2 16,-2-4 2-16,3-5-1 0,-1-4-15 16,4-4-19-16,-4-5-15 0,4-2-10 15,-4-2 7-15,4-1 8 32,-4 0-2-32,4-2-20 0,-8-1-251 0,2-1-163 0,3-1 0 0,-5 1-113 0,-2-4-497 15</inkml:trace>
  <inkml:trace contextRef="#ctx0" brushRef="#br0" timeOffset="334005.2644">7069 6198 1495 0,'0'0'474'0,"0"0"-39"0,0 0-148 16,0 0-97-16,0 0-43 0,0 0 23 15,0 0-7-15,0 0-46 0,0 0-53 16,0 0-64-16,-10-9-29 0,10 10-44 15,0 1-16-15,0-1-26 0,0 4-22 16,4 0 137-16,0 4 45 16,5 3 54-16,-1 5-4 15,0 2 1-15,5 5-17 0,-1 1-25 0,2 4 6 16,1 0-12-16,-5 0-32 0,5 0-14 16,-5-4 0-16,2 1-1 0,-1-6-1 15,-1-1-1-15,-2-3-2 0,-1-3 1 16,-1-3-2-16,-2-3 1 0,0-3-19 15,0-4-6-15,-4 0 5 0,0 0 23 16,4-4 57-16,-4-3 41 0,4-5 91 16,-1-5-13-16,3-12 11 0,-2 0-100 15,0-4-53 1,8-4-15 0,-8 7 6-16,5-2 12 0,-1 3-13 0,2 3-4 0,-3 4-20 0,1 5-25 0,0 4 3 15,-4 3-11-15,2 2-11 16,-3 3-27-16,5 2-100 0,0 3-77 0,2 0-61 15,-3 0-18-15,5 3-57 16,-2 2-206-16,-3 5-874 0</inkml:trace>
  <inkml:trace contextRef="#ctx0" brushRef="#br0" timeOffset="335761.523">7051 4796 1477 0,'0'0'517'0,"0"0"-274"0,0 0-90 16,0 0 24-16,-4 35 17 0,4-18-21 15,0 2-6-15,0 4-55 0,0 1-19 16,0 1-33-16,0 0-41 0,4 2-6 15,0-4-13-15,4 0-19 0,-4-1-90 16,5-3-79 0,-1-2-204-16,2-3-314 0,-3-6-84 0</inkml:trace>
  <inkml:trace contextRef="#ctx0" brushRef="#br0" timeOffset="336644.0827">7258 4986 661 0,'0'0'824'0,"0"0"-181"15,0 0-232-15,0 0-121 0,0 0-39 16,0 0-21-16,0 0-81 0,0 0-57 16,-40 0-35-16,32 12-25 0,0 4 15 15,2 1 20-15,-1 1-17 0,3 1-37 16,4-2-11-16,0-2-2 0,0-1-19 16,4-4-19-16,0-2 7 0,3-4-4 15,-1-1-13-15,2-3 10 0,4-5 38 16,-3-2 37-16,3-6-2 0,-1 1-33 15,-1-3 0-15,2 3-2 0,-4-1-3 16,-3 4 1 0,-1 4 0-16,0 3-11 0,-4 2 13 0,0 3 29 0,0 4-13 15,0 4 69-15,0 4 44 0,0 2-48 16,0 1-46-16,0 0-35 16,0-3 0-16,0-1-38 0,0-3-62 15,4-4-42-15,0-3-82 16,2-4-63-16,1-4 34 0,1-7 77 0,2-6-30 15,1-2-27-15,1-3 13 0,-2-2 58 16,-2-2 132-16,-1 3 30 0,1 0 72 16,-2 3 51-16,-2 0 13 0,0 6 19 15,-1 1 13-15,-3 6 3 0,0 3 12 16,0 4 12-16,0 0-22 16,-3 3-151-16,-1 5-22 0,4 5-92 0,-4-1 57 15,-2 4 35-15,6 0-4 0,0-2-28 16,0-1-6-16,0-2 3 15,6-2 9-15,2 0 26 16,-1-2 13-16,1-1 26 0,6 0 8 0,-3-1 11 16,-1 1-1-16,-2 0-3 0,0-2-12 15,1 2-1-15,-5 1 7 0,-4 1 15 16,0 0 35-16,0 3 41 0,0 0-13 16,-8 2-54-16,3-1-37 0,-3 0-19 15,-4-1-16-15,6-5-23 0,-1-2-43 16,3-1-53-16,0-3-61 0,4-4-86 15,0-4-198-15,0-4-90 0,4-4 9 16,7-2 67-16,3-3 162 0,-2-1 65 16,1 0 39-16,3 1 49 0,-3 2 97 15,-1-1 66-15,-3 2 88 0,-1 4 108 16,0 4 130-16,-4 1 58 0,0 3 26 16,-4 4-8-16,0 2-46 0,0 0-43 15,0 2-66-15,0 4-90 0,0 0-104 16,-4 3-52-1,4 2 24-15,0-1 2 0,0 4-27 0,0-3-22 16,6 1 12-16,1-2 10 0,1 2 42 16,0-2-10-16,5-1 3 0,-5-2 0 15,6 0 0-15,-6-2 12 0,-1 2-2 16,1-2-14-16,-2 0-28 0,-6 0 61 16,4 0 27-16,-4 1 51 0,-4 0 44 15,-2 1-33-15,2 1-76 0,-4 1-46 16,-3-2-31-16,1-3-36 0,2 0-26 15,1-2-66-15,-1-2-111 0,6-3-184 16,-2-6-256-16,4-2-142 16,0-1-353-16</inkml:trace>
  <inkml:trace contextRef="#ctx0" brushRef="#br0" timeOffset="336910.005">7764 4837 1952 0,'0'0'789'0,"0"0"-378"16,0 0-207-16,0 0-102 0,0 0-57 16,0 0 85-16,4 42 9 0,-4-22 18 15,0 4-24-15,4 2-30 0,0-1 31 16,-4 3-20-16,4-1-30 0,0-2-50 16,1 0 0-16,-1-2-6 0,0-2-28 15,-4-3-3-15,4-2 2 0,-4-6-3 16,4-2 1-16,-4-2-36 0,0-3 38 15,4-2 0-15,-4-1-24 0,0 0-12 16,0 0-12-16,0-1-35 0,0-1-53 31,2-2-42-31,-2 0-47 0,4-3-42 0,0 3-281 0,-4-2-769 0</inkml:trace>
  <inkml:trace contextRef="#ctx0" brushRef="#br0" timeOffset="338915.45">2981 13664 457 0,'0'0'547'0,"0"0"10"0,0 0-193 16,0 0-143-16,0 0-72 0,0 0-10 15,0 0 0-15,0 0-30 0,0 0-54 16,-3-6-55-16,6 11-76 0,3 2 76 16,-2 3 19-16,2 5 178 0,0 4-11 15,3 3-78-15,-1 10-25 0,0-2-22 16,-2 2-20-16,2 2-21 0,-5-7-20 15,1 1 0-15,0-5-2 0,-2-5 1 16,0-5 1-16,-2-3 1 16,0-3 12-16,0-4 22 0,0-3 54 0,-2 0 57 15,-2-4 43-15,-2-5-189 16,1-5-72-16,-5-5-70 0,2-5 18 16,4-9 48-16,-2 1 18 0,1-3 11 15,5 1 12-15,0 4 3 0,2-1 6 16,1 4 16-16,5 2 10 0,-2 4 35 15,4 1-3-15,-1 4-4 0,3 4-28 16,2 1-19-16,-3 4-13 0,3 3 31 16,-5 4 1-16,3 0 2 0,0 6 14 15,-3 1 13-15,1 4 12 0,0 2 1 16,-4 0-4-16,-1 4 10 0,-3 0 25 31,0 1 31-31,-2 2-9 0,-2-2-39 0,-3 2-18 0,-3-2-9 0,0-1 2 16,-4 0 0-16,3-4 1 0,-5 0-17 15,3-3 1-15,-3 0-16 0,4-3-28 16,-3-3-51-16,5-3-21 16,0-1-33-16,4-4-95 0,2-6-85 15,2-5-233-15,6-5-125 0,-2 3-90 16,8-15-383-16</inkml:trace>
  <inkml:trace contextRef="#ctx0" brushRef="#br0" timeOffset="339142.0401">3274 13380 1228 0,'0'0'1299'0,"0"0"-858"15,0 0-216-15,0 0-114 0,0 0-53 16,0 0-17-16,0 0 10 0,0 0-48 16,0 49 23-16,0-30 28 0,0 5 3 15,0 0-29-15,2 3-26 0,4 2-2 16,0-1-16-16,1 2-28 15,-1-3-29-15,2 0-35 0,4-4-125 16,-3-1-43-16,-1-4-110 0,6-4-201 16,-11-3-203-16,9-4-306 0</inkml:trace>
  <inkml:trace contextRef="#ctx0" brushRef="#br0" timeOffset="339498.2366">3509 13582 365 0,'0'0'1057'0,"0"0"-556"15,0 0-102-15,0 0-44 0,0 0-27 16,0 0-12-16,0 0-55 0,0 0-112 16,0 0-90-16,0 0-59 0,-22 27 1 15,15-12 15-15,3 3 66 0,-2 1-7 16,2 0-37-16,4 2-24 16,-2-4-14-16,2-1-19 0,0-3-13 15,2-3-15-15,2-3-34 0,2-3-20 0,-2-3-13 16,-1-1 13-16,3-3-20 15,-2-4 121 1,2-1 9-16,0-3 84 0,1 0-39 0,-1 0-37 0,-6 3-17 16,4 1 0-1,-2 4 19-15,0 3 7 0,0 0-26 0,0 0-27 0,0 5 27 16,4 1 7-16,-2 2 43 0,1 2 17 16,1 2-4-16,2 2-19 0,-2-1-44 15,0-1-32-15,1 1-49 0,-3-5-78 16,4-1-73-16,0-4-65 0,-4-1-73 15,3-2-131-15,-1-6-116 0,2-5 44 16,-2 0-92-16</inkml:trace>
  <inkml:trace contextRef="#ctx0" brushRef="#br0" timeOffset="339812.3455">3693 13632 232 0,'0'0'410'0,"0"0"-9"0,0 0 68 0,11-39 15 16,-7 31-92-16,-4 3-11 15,0 2-15-15,0 2-9 0,-4 1-41 16,0 1-57-16,2 2-85 0,-1 2-174 15,-3 2-53-15,2 3-85 0,2 1 69 16,-2 2 41-16,0 0 27 0,4 1-18 16,-4 1-22-16,4-4-15 0,4 0-4 15,0-1 0-15,0-3-22 16,2-3 9-16,2 0 29 0,3-1 24 16,-3-2 20-16,2 1 2 0,-3-1 51 0,1-1 4 15,0 2-19-15,-2 0 0 16,1 0 7-16,-3 0-17 0,0 2 0 15,-2 0 13-15,0 1 41 0,0 2 59 0,-2 0 13 16,0 1-39-16,0 2-56 16,0-2-34-16,-4 2-25 0,2-2-21 15,-2-1-41-15,0-2-44 0,4-2-43 16,-3-3-100-16,3 0-125 0,0-2-195 16,0-1-442-16,3-10-262 0</inkml:trace>
  <inkml:trace contextRef="#ctx0" brushRef="#br0" timeOffset="340142.4538">3879 13578 1661 0,'0'0'1028'15,"0"0"-540"-15,0 0-122 0,0 0-154 16,0 0-61-16,0 0-66 0,0 0-85 16,0 0-98-16,0 0 16 15,-27 41 41-15,25-30 26 0,2 1 13 0,0 0 0 16,0-1-33-16,5-1-19 15,3-1 26-15,4-1 27 0,-2 1 0 16,5-3-12-16,-5 0 13 0,5-1 0 16,-3-2 11-16,-1 1 12 0,1-2 11 15,-2 1-2-15,-1 1-4 0,-1-1 7 16,-6 1 15-16,0 0 39 0,0-1 103 16,-2 4 44-16,0 0 6 15,-2 2-49-15,-2 2-67 16,-4 0-37-16,-1 0-19 0,-1 1-33 0,-2-2-15 0,3 0-22 15,-1-1-61-15,2-3-55 16,1-2-46-16,3 1-66 0,2-1-145 0,2 0-228 16,0-1-580-16,2-1-458 0</inkml:trace>
  <inkml:trace contextRef="#ctx0" brushRef="#br0" timeOffset="340563.3788">4268 13338 2493 0,'0'0'726'0,"0"0"-445"16,0 0-79-16,0 0-41 0,0 0-70 0,0 0 10 16,0 0 37-16,0 0-14 0,0 0-65 15,0 0-50-15,-9-22-9 0,9 30-28 16,0 6-83-16,3 12 111 0,3 12 43 15,2 18 53-15,0 5 16 0,-1 0-7 16,1-2-34-16,-2-8-40 16,2-5-31-16,-4-7 0 0,0-9-37 0,-4-9-47 15,0-1-39-15,1 0-45 0,1 1-47 16,-2-2-27-16,2-5-81 16,0-5-181-16,0-5-593 0,-2-1-757 0</inkml:trace>
  <inkml:trace contextRef="#ctx0" brushRef="#br0" timeOffset="352399.5076">5214 13560 850 0,'0'0'19'0,"0"0"672"0,0 0-301 16,0 0-231-16,0 0-59 0,0 0-28 16,0 0-40-16,0 0-32 0,10-16 0 15,-8 9 38-15,1 0 13 0,5-2 14 16,0-1-4-16,6-3 1 0,-5-1-7 16,7 1-29-16,-1-3-4 0,3-1-21 15,-1 0-1-15,8-2 0 0,-3-1 11 16,5-4 15-16,11-5 51 15,11-10 0-15,13-9-10 0,2-5-22 16,8-1-6 0,-5-1-13-16,1 3-3 0,4-4-23 0,4-4 0 0,5-2 0 15,2-6 0 1,1 2 3-16,1 0 13 16,4-2 0-16,2 1 3 0,0 0-6 0,-4 3-1 0,4 0-12 0,-7 2 0 15,-1 3 1-15,-3 3 0 0,-9 3-1 16,1 7-1-16,-10 5-2 0,-8 4 1 15,-5 9-21-15,-14 6-50 0,-10 7-33 16,-10 7-32-16,-5 4-52 0,-2 2-82 16,-4 2-143-16,-4 4-264 15,0 3 14-15</inkml:trace>
  <inkml:trace contextRef="#ctx0" brushRef="#br0" timeOffset="353227.6361">5284 13562 1104 0,'0'0'1092'16,"0"0"-810"-16,0 0-69 16,0 0-120-16,0 0-93 0,0 0-26 0,0 0-19 15,0 0 0-15,0 0-16 16,0 0-26-16,0 0-5 0,4 0 92 0,3 0 55 15,5 2-13-15,-6-1 13 0,5 2-16 16,7-2 0-16,-5 1 35 0,9 1 3 16,1-1-16-16,6 0-6 0,8 0-33 15,9-2-9-15,13 0 0 0,4 0 6 32,3-1 3-32,2-5 11 0,-2 1-1 0,2-5 6 0,6-1-25 0,7-2 0 15,2-1 9-15,3-3-9 16,3 1 6-16,6-3-6 0,3-2-10 15,3 0 10-15,-4-2-1 0,6 2-8 16,-2-1-1-16,-1-1 15 0,3 1-17 31,-6 0 0-31,-2 1 1 0,-4 1 1 0,-2 2 17 0,-9 2-18 0,-3 1-2 16,-9 5-15 0,-6 1-8-16,-8 4-25 0,-13 2-47 0,-10 0-50 0,-8 3-60 15,-9 0-89-15,1 3-130 0,-5-1-164 16,-6 7-385-16</inkml:trace>
  <inkml:trace contextRef="#ctx0" brushRef="#br0" timeOffset="353908.0034">5443 13657 355 0,'0'0'1282'0,"0"0"-951"15,0 0 71-15,0 0-189 0,0 0-97 16,0 0-16-16,0 0-19 0,0 0-36 31,0 0-45-31,0 0-20 0,-26-5-99 0,26 6-64 0,8 4 66 0,-4 0 117 16,2 2 55-16,2 0-26 0,3 3 10 16,9 1 3-16,-7 1 10 0,9 0 25 15,7 1 7-15,2 4-17 0,13 1-22 16,14 5 3-16,4 0-13 15,0 1 10-15,2-4-13 0,-2-1-16 16,4 0 3-16,4 2 7 0,2 0-1 16,3 2-9-16,1-2-13 0,7 2 16 15,6 0 0-15,-3-1 3 0,-1 0 4 16,6-1 15-16,0-1-9 0,0 2 6 16,2-2 32-16,2 0-32 0,-4-2-9 15,-2 2-1-15,-2-2-22 0,-7-3-6 16,-1 2-1-16,-1-3 0 0,-6 0 1 15,-10-1 1-15,-4-1-1 0,-12-3-16 16,-5-2-59-16,-16-1-37 0,-4-2-73 16,-7-1-129-16,-2 1-50 0,-1 2-205 15,-5-3-453-15</inkml:trace>
  <inkml:trace contextRef="#ctx0" brushRef="#br0" timeOffset="354587.0443">5328 13761 1152 0,'0'0'582'0,"0"0"-176"0,0 0-43 16,0 0-183-16,0 0-80 16,0 0-19-16,0 0 2 0,0 0-70 15,0 0-13-15,0 0-116 0,-9-5-96 16,14 12 202-16,1 3 10 0,6 3 65 15,-1 4-11-15,7 4-5 0,-5 5 9 16,9 1 3-16,1 4 12 0,6 7-5 16,14 6-14-16,5 7-6 0,12 4-9 15,-2-3-1-15,4-2 10 0,-3-3-19 16,1 1-10-16,4-1 9 0,3 1-16 16,-1 0-12-16,8-2 0 0,-4 1 18 15,7 1-16-15,1 1 24 0,-1 0-1 16,3 3-23-16,-1 2 20 0,1-2 1 15,-5 1-23-15,3-2 0 0,-7-2 1 16,5 1 0-16,-6-2-1 0,-6-1 1 16,-2-2 2-16,-4-3-2 0,-8-3-1 15,-1-3-2-15,-11-8 0 0,-8-5 0 16,-5-6-91-16,-8-5 4 0,3 1 16 16,1 0-74-16,-4-2-23 0,-5-3-149 15,-4-6-134-15,-8-2-83 16,0-1 48-16</inkml:trace>
  <inkml:trace contextRef="#ctx0" brushRef="#br0" timeOffset="355299.9482">5276 14066 254 0,'0'0'486'16,"0"0"-219"-16,0 0-13 0,0 0-16 16,0 0-43-16,0 0 20 0,0 0-14 15,0 0-13-15,0 0-36 16,0 0-68-16,0-19-84 0,0 24-75 15,4 2 75-15,0 2 6 0,2 5 81 16,-1 4-13-16,7 2-9 0,-2 5-4 16,1 3 7-16,3 2 2 0,7 8 1 15,8 7-16-15,4 5-7 0,4 4 6 16,2-1 0-16,-2-2 1 0,-3-1 5 16,7 4-15-16,-2 4-10 0,5 1 19 15,1 2 3-15,5 0-22 0,1 2-3 16,3 0 0-16,2-2 2 0,-3 2-2 15,5 2 0-15,0 4-29 0,-4-1 16 16,4 2 9-16,0 0-9 0,1-1-18 16,1-3 12-16,-6 1 18 0,4-5-12 15,-4 1-18-15,-7-3 0 0,1-1-1 16,-1-4 0-16,-7-4 0 0,3-2 0 16,-10-5-2-16,-4-7 2 0,-4-8 1 15,-7-8-1-15,-3-2-50 16,-1 1 35-1,3 0 15-15,-1 3 2 0,-5-5-2 0,-1-4 1 0,-6-3 0 16,4-4-1-16,-8-3-2 0,0-2 2 0,0-2 32 16,0 0 65-16,0 0-12 15,-4-4-85-15,0 0-3 0,0-5-201 16,-2-3-177-16,2-1-327 0,-3-10-753 0</inkml:trace>
  <inkml:trace contextRef="#ctx0" brushRef="#br0" timeOffset="356630.2377">7848 11126 127 0,'0'0'245'0,"0"0"48"0,0 0 40 15,0 0-24-15,0 0-45 0,0 0-72 16,0 0-66-16,0 0-15 0,0 0-1 16,0 0-35-16,0 2-8 0,0 1-5 15,0 0-1-15,0 1 1 0,-4 1 6 16,4 0-13-16,0 2 12 0,0 3-5 15,-4 4-14-15,4 3 0 0,0 4 30 16,0 11 15-16,4 16 6 16,0 19 7-16,3 9 12 0,1 4-16 15,2 0-86-15,-2-8 0 0,-8-3 35 16,3-9 6-16,1-10-55 0,-4-12-1 31,0-11-2-31,0-7-15 0,0-4 15 0,0-1-2 0,0 1-42 0,0-2 20 16,0-5-7-16,0-5-32 0,0-3-12 15,0-2 9-15,0-6-68 0,0-7-295 16,0-7-78-16,0 3-285 0,0-22-406 0</inkml:trace>
  <inkml:trace contextRef="#ctx0" brushRef="#br0" timeOffset="357105.3153">7881 11205 1729 0,'0'0'684'0,"0"0"-474"0,0 0-39 16,7-40-136-16,3 31-35 0,-2 1-29 15,3 4-9-15,3 1-20 0,1 3 42 16,7 1 16-16,3 3 16 0,8 5-3 16,13 3 19-16,13 3-30 0,6-1 88 15,3 0-32 1,2-2-58-16,-6-3-10 0,-2 0 8 0,4-2-14 0,4-1-10 15,-6-5-15-15,3-1-31 0,-5-5 72 16,4-4 1-16,-8-1-1 0,3 2 0 16,-9-2-16-16,-2 1 32 15,-7 0-16-15,1 0 13 0,-11 3 12 16,-5 1-2-16,-9 0-4 0,0 4-1 16,-1 1-18-16,-1 0-3 0,4 0 3 15,-3 2-3-15,-6 4 3 0,-1 3 55 16,-1 2 28-16,-6 1 7 0,3 6 3 15,-1 4 12-15,-4 10-25 0,0 12-16 16,2 11-4-16,-4 7-41 0,0-2-16 16,0-3 51-16,0-6-16 0,0-5-36 15,0-8 24-15,0-7-26 32,4-9-13-32,-4-4-38 0,0 0-3 0,4 3-25 0,-4-1-45 0,0-2-142 0,0-4 135 15,-4-4-82-15,-4-1-87 0,4-3-196 16,-9 3-686-16</inkml:trace>
  <inkml:trace contextRef="#ctx0" brushRef="#br0" timeOffset="357408.9903">7939 12418 1869 0,'0'0'467'0,"0"0"-467"0,0 0-36 0,0 0 13 16,42-13 23-16,-13 6 107 0,16-1 42 16,9-3 86-16,14 1-87 15,2-2 48-15,2 5-49 0,-7 3-93 0,1 1-52 16,2 1 43-16,-6 2-43 15,6 1-2-15,-10 3-13 16,0 3-28-16,-4 1-119 0,-5 4-77 0,-8 0-130 16,-18 0-184-16,-4-4-164 0,-5 8-347 0</inkml:trace>
  <inkml:trace contextRef="#ctx0" brushRef="#br0" timeOffset="357783.7331">8152 12896 1365 0,'0'0'195'16,"0"0"52"-16,-4 49-75 16,4-21-19-16,0 15 2 0,4 9 46 0,0 6 12 15,0 0-14-15,3-3-23 0,-1-5-25 16,-2 0-43-16,0-10-66 0,-4-8-28 15,4-9-14-15,-4-5-15 0,4 3-81 16,-4-1-22-16,4 1-17 16,-4-8-44-16,0-5 14 0,0-4-70 15,0-4-86-15,0-5-368 0,-4-11-608 0</inkml:trace>
  <inkml:trace contextRef="#ctx0" brushRef="#br0" timeOffset="358244.724">7989 12950 2481 0,'0'0'419'15,"0"0"-255"-15,0 0-142 0,0 0 1 16,50-3-7-16,-24 4 83 16,10 3-80-16,11 1 7 0,15 0-24 0,12 1 25 15,-3-2-11-15,-3-3-16 0,-2-1-22 16,0 0-1-16,2-5-21 15,2-2 12-15,-1-2-26 0,-1-3-35 0,-4-2 3 16,-2-2 62-16,-4-3 8 16,-4 1 19-1,-3-2 1-15,-1 0 26 0,-5 2-13 0,-3 1 16 0,-9 2-7 16,-7 4-20-16,-5 3-2 0,-6 2 16 16,-1 0-3-16,7 0 0 0,-9 0-10 15,3 3 39-15,-9 1-4 16,4 2-35-16,-10 3 20 0,2 3 63 0,-2 1 54 15,0 4 13-15,0 3-17 0,-2 4-19 16,-4 5-70 0,2 10-19-16,-2 12-9 0,3 11-19 0,1 7-12 0,2-1 12 15,0-3 12-15,0-9 1 16,0-3-11-16,0-3 10 0,2-4-12 16,1-6-22-16,1-9-51 0,-2-6-50 15,2-5-127-15,-4 3 84 0,0-1 48 16,0 2-55-16,-4-3-68 0,-5 1-354 15,7-6-110-15,-20 4-562 0</inkml:trace>
  <inkml:trace contextRef="#ctx0" brushRef="#br0" timeOffset="358535.2666">8255 13821 1634 0,'0'0'1145'0,"0"0"-1078"0,0 0-67 15,0 0-148-15,0 0 68 0,38-7 57 0,-5 2 23 16,8-2 69-16,15-2 79 16,6-1 10-16,0 2-30 0,8 1-26 15,-14 1-67-15,10 0-32 0,-8 3 39 16,4 2-41-16,-2 1-1 0,-2 0-2 15,-5 3-11-15,-3 0-60 0,-11 1-46 16,-6-1-12-16,-6 1-33 0,-10 2-81 16,5 2-111 15,-5-1-196-31,4 10-448 0</inkml:trace>
  <inkml:trace contextRef="#ctx0" brushRef="#br0" timeOffset="358855.7425">8148 14269 1691 0,'0'0'769'0,"0"0"-518"0,0 0-251 16,0 0 10-16,8 52-12 0,-4-28 4 31,7 10 38-31,-5 10 59 0,6 10-5 0,-1 3-40 0,-5-4-15 16,-2-13-2-1,4-11-37-15,-8-10-1 0,4-3-28 0,-1 2-86 0,-1-1-78 16,2-4-43-16,-4-4-91 0,0-7-98 15,0-5-11-15,0-4 130 0</inkml:trace>
  <inkml:trace contextRef="#ctx0" brushRef="#br0" timeOffset="359263.77">8202 14252 121 0,'0'0'2213'0,"0"0"-1964"15,49 17 89-15,-20-9-200 0,17 1-122 16,12-1-16-16,4-1 4 0,6-3 18 16,-6-1-22-16,4-2-39 0,-2-1-106 15,2 0 55-15,2-6-3 16,0-1-10-16,-8-2 22 0,-2 1 23 0,0-2 9 16,-8-2 49 15,1 1 26-31,-5 1 13 0,-5-1 22 0,-6 1-41 0,-8 3 2 0,-10 1-18 0,1 2 18 15,1-1 23-15,1 2 0 0,-5 0-12 16,1 2-8-16,-7 1-21 0,-5 1 28 16,0 4 61-16,-4 4 67 0,0 4 35 15,0 3-16-15,0 5-65 0,-4 4-48 16,0 1-12-16,0 5 16 0,-1 5-33 16,1 11 67-16,0 7 22 0,2-4-88 15,2-10-38-15,-6-11-19 0,6-9 15 16,0 4-96-16,0 2-35 0,0 2-146 15,-4-2 67-15,0-5 13 0,-1 0-81 16,-7-3-309-16,4-5-78 16,-13 5-471-16</inkml:trace>
  <inkml:trace contextRef="#ctx0" brushRef="#br0" timeOffset="359539.7119">8243 15198 1630 0,'0'0'753'16,"0"0"-708"-16,0 0-45 0,0 0-55 16,58 2 55-16,-13-6 65 0,11-1 32 15,14-2 39-15,1 1-1 0,3-1-58 16,-6 2-3-16,3 1 54 0,3 1-112 15,-2 1-3 1,-6 0-11-16,2-1-2 0,-6 1-16 16,-8-4-19-16,0 3-65 0,-7-1-57 0,-11 3-75 15,-7-1-101-15,-11 2-131 0,-8 0-229 16,-1 3-393-16</inkml:trace>
  <inkml:trace contextRef="#ctx0" brushRef="#br0" timeOffset="359935.3815">7972 15505 2546 0,'0'0'431'16,"0"0"-319"-16,-8 38-112 0,8-12-48 15,4 13 45-15,0 12 3 0,1 6 26 16,3-1 22-16,-4-3 32 0,0-9 15 15,0-6 9-15,0-9-103 16,0-10 1-16,-4-2-2 0,5-2-55 16,-1-1-53-16,0-3-1 0,-4-6-89 15,4-5-57-15,0-6-39 0,0-7 178 16,2-8 103-16,-6-10-143 0,3-10-217 16,-3 6-223-16,0-6-514 0</inkml:trace>
  <inkml:trace contextRef="#ctx0" brushRef="#br0" timeOffset="360282.1896">8117 15518 969 0,'0'0'765'0,"0"0"-262"0,60-7-144 15,-19 5-149-15,13-2-56 0,14 0-19 16,2 2-24-16,-3 0-59 0,-1 1-52 16,4 1-10-16,-2-1-6 0,4-1-13 15,-7-2 7-15,1-1 3 16,0 1-8-16,-4-4 27 0,-9-1 3 15,-1 0-3-15,-6-2-2 0,-7 2 2 16,-10 2-16-16,-7 2 16 0,-7 1-2 16,3-1 2-16,1 0 3 0,0 2-3 15,-11 2 1-15,0 1 33 0,-8 0 11 16,0 6 89-16,0 4 95 0,-4 4-93 16,0 6 3-16,-2 1-23 0,4 5-56 15,-4 2-35-15,-1 2 7 0,7 6 18 16,0 7 6-16,0-2-15 0,4-4-41 15,5-5-11-15,-7-7-45 0,8 3 37 16,0 0-34-16,-5-2-101 0,3-3-54 16,-2-4-195-16,-2-4 106 0,0-1 11 15,-4-3-63-15,0-4-757 0</inkml:trace>
  <inkml:trace contextRef="#ctx0" brushRef="#br0" timeOffset="360596.9008">8098 16400 2312 0,'0'0'323'0,"0"0"-226"0,0 0-97 16,0 0-107-16,0 0-242 0,0 0 340 15,0 0 9-15,50 10 142 0,-5-14 52 16,17-1-23-16,9 0 37 0,1 2-79 16,5 1-56-16,-9 1 1 0,-2 1-14 15,4 0-25-15,-10 0-12 0,-2 2-23 16,-4-1-47-16,-3 0-49 0,-14 2-38 16,-8 0-52-16,-6-1-81 15,-11 2-95-15,3 3-206 0,-3-1-207 16</inkml:trace>
  <inkml:trace contextRef="#ctx0" brushRef="#br0" timeOffset="361194.1546">7627 16820 362 0,'0'0'1122'0,"0"0"-70"0,0 0-704 16,0 0-178-16,0 0-87 0,0 0-28 16,0 0 8-16,0 0 30 31,15 54 21-31,-5-29-21 0,-2 10-30 0,9 11 16 0,-1 12-10 0,1 4-18 0,2-3 43 15,-5-3-19-15,-2-15-37 0,-3-9-18 16,-1-8-20-16,-4-6-44 0,4 1-34 16,-3 1-1-16,3-4-28 0,-4-5-39 15,0-6-41-15,-4-5-27 16,0-4 22-16,0-6-36 0,-8-8 15 16,4-8-35-16,-5-8-206 0,-3 4-259 15,0-12-382-15</inkml:trace>
  <inkml:trace contextRef="#ctx0" brushRef="#br0" timeOffset="361604.8791">7718 16862 901 0,'0'0'762'0,"0"0"-265"15,37-13-148-15,-12 10-107 0,14-2-56 16,15 0-60-16,8-1-72 0,0 0-6 16,6 2 32-16,-6 0-48 0,7-1 9 15,3-4-28-15,6-2 7 0,-11-1-20 16,5-4-19-16,2-1 19 0,-6-1-3 15,5 1-10-15,-9-1 10 16,2 0 3-16,-8 2-45 0,-3-2 36 0,-5 2-20 16,-4 2-29-16,-9 2 39 15,-8 4-6-15,-7 1-10 0,-5 0 2 0,2 0 31 16,3 0 1-16,-1 1 2 16,-3 1 14-16,-7 2 21 0,1 3 5 15,-6 0-19 1,-3 1 46-16,3 5 53 0,-6 2 82 0,0 3 37 0,2 4-48 15,-2 6-50-15,0 3-111 0,0 4 59 16,0 3 6-16,0 8-21 0,0 7-32 16,4 10 10-16,0 3-50 0,2-3 9 15,-2-5 38-15,0-6-34 16,-1-3-16-16,1-7-74 0,0-7 52 0,-4-7 1 16,6-3-23-16,-4 1-52 0,0 3-66 15,2 1-51-15,0-3 75 16,-4 0-29-16,0-2-109 0,0-3-162 15,0-5-369-15,-10-1-374 0</inkml:trace>
  <inkml:trace contextRef="#ctx0" brushRef="#br0" timeOffset="361951.3851">7863 17776 1896 0,'0'0'1629'0,"0"0"-1572"15,0 0-57-15,0 0-484 0,0 0 333 16,64-11 119-16,-19 7 32 0,17-3 135 15,5 1 18-15,9-1-25 0,3 2-77 16,-9-1 28-16,6 0 4 0,-6-2-26 16,1 0-29-16,-1-4-27 0,-2-1 2 15,-2 0-3-15,-2-2-57 0,-2-2-16 16,-4 1 12-16,-8-2-44 0,3-1-51 16,-13 0-75-16,-13 1-149 0,-9 7-222 15,1-7-643-15</inkml:trace>
  <inkml:trace contextRef="#ctx0" brushRef="#br0" timeOffset="363356.6262">8256 11678 825 0,'0'0'1552'0,"0"0"-1204"16,0 0-87-16,0 0-261 0,0 0 0 16,0 0 0-16,0 0 109 0,12 56-10 15,-4-30-16-15,2 1-16 0,1 3-23 16,-3 2-11-16,2-3-33 0,-3-1-15 16,-3-4 14-16,4-3 1 0,-4-6 0 15,-2-3 0-15,4-4 38 16,-6-4 32-16,0-3 44 0,0-1 44 15,0 0 18-15,0-5 7 0,0-2-108 16,0-4-75-16,2-3-138 0,1-3 56 16,9-1 66-16,-2-1 16 0,5 1 3 15,-1 2-2-15,1 4 0 0,-1 2-1 16,-2 3 3 0,-3 3-3-16,-1 4-4 15,0 0-24-15,-4 2-28 0,-1 4-10 0,-3 2 59 0,0 3 7 0,-3 1 29 16,-5 3-27-16,4-1-1 15,-6 1 0-15,-1 1-1 0,1-1-13 0,-2-2-6 16,1-1 17-16,3 1-26 0,4-4 3 16,-2-2 0-16,2-1-7 0,4 1-15 15,0-3-17-15,0 2 42 0,8 0 22 16,-2 1 92-16,2-2-26 0,-1-1-37 16,3-1-29-16,-2-1-16 0,4 0-19 15,1-1-12-15,-1-1-134 16,1 0 16-16,-1-1-213 0,1-3-140 15,-5 1-692-15</inkml:trace>
  <inkml:trace contextRef="#ctx0" brushRef="#br0" timeOffset="363522.7389">8619 11875 2126 0,'0'0'782'0,"0"0"-414"0,0 0-266 16,4 36-42-16,-4-19-3 0,0 4-12 15,4 1-4-15,0 0-28 16,-4 0-13-16,3 0-18 0,5-2-116 0,-2-2-121 16,2 0-320-16,-4-6-23 15,3 5-515-15</inkml:trace>
  <inkml:trace contextRef="#ctx0" brushRef="#br0" timeOffset="364336.2272">8534 13334 904 0,'0'0'547'16,"0"0"-153"-16,0 0-109 0,0 0-119 15,-8-37-50-15,8 31-3 0,0 2-6 16,0 2-33-16,4 2-16 0,0 2-3 15,-2 5 86-15,5 4 51 16,-3 5-32-16,4 6-46 0,-2 3-66 16,-2 4-19-16,-1 3-10 0,1-1-7 15,0-1 23-15,0-1-6 0,0-5-10 16,0-3-18-16,-4-8 0 0,2-4-1 16,-2-4 0-16,0-5 2 0,0-1-2 15,6-7-6-15,-6-6-20 0,2-4 10 16,5-5 1-16,5-2-7 0,-2 0 18 15,1 0-18-15,3 3 19 0,1 4-29 16,-1 2 31-16,-2 4 1 0,1 3 31 31,-1 3-31-31,-3 2-3 0,-1 4-32 0,0 0 35 0,-4 6 46 0,0 1 24 16,-4 4 25-16,0 1-13 16,0 2-32-16,-4 1-15 0,-4 1-3 15,4 2-22-15,-4-2-9 0,-1 2-1 16,1 0 0-16,4-1-3 0,0 0-18 15,2-3 21-15,-2-2 31 0,4 0-28 16,0-2 9-16,4 0 16 0,2-3-3 16,-2 0-23-16,4-3-2 0,1 0-12 15,3 0-7-15,-4-2-19 0,7-1-34 16,-5 1-35-16,2-2-13 0,-3-3 12 16,3-3-35-16,1-1-119 0,-5-3-146 15,6-1-165-15,-8 1-466 0</inkml:trace>
  <inkml:trace contextRef="#ctx0" brushRef="#br0" timeOffset="365510.3755">8910 13491 254 0,'0'0'1088'16,"0"0"-454"-16,0 0-333 0,0 0-136 16,0 0-58-16,0 0-17 0,0 0-25 15,0 0-11-15,0 0 4 0,0 0 20 16,0-25 5-16,3 18 26 0,7 0 6 16,-2 1 7-16,0-1-43 0,3 2-15 15,-5 1-29-15,2 3-19 0,2 1 9 16,-3 0-9-16,-3 1 3 0,4 3 6 15,-8 1 3-15,4 2 14 0,-4 0 15 16,0 5 5-16,0-1-2 0,0 2-16 16,-4-1-15-16,2 1-28 0,-8-1-1 15,6-1-1-15,2-1-15 16,-1-1-6-16,-1-1-19 0,4-1-25 16,0-1 0-16,0 1 15 0,7-1 51 15,-1 0 13-15,6 0 18 0,-2 0-24 16,1-1-7-16,5-2-29 0,-3 2-25 15,1-1-37-15,3 1-78 0,-5 1-131 16,0 3-124-16,-1 2-133 0,-1-3-272 16,-2 11-342-16</inkml:trace>
  <inkml:trace contextRef="#ctx0" brushRef="#br0" timeOffset="366169.3306">8539 14628 1289 0,'0'0'770'16,"0"0"-349"-16,0 0-240 0,0 0-85 16,0 0-60-16,0 0-22 0,0 0-13 15,0 0-1-15,0 47 71 0,0-27 9 16,4 5 16-16,0 2 26 0,0 0 31 15,-4 0-16-15,4 0-42 0,-4-1-32 16,0-4-12-16,0-2-1 0,0-3 4 16,0-5-19-16,0-4-10 15,-4-3-6-15,4-4 9 0,0-1 13 16,0-1-3-16,0-4-38 0,0-3-56 16,4-4-7-16,0-3 48 0,2-2 14 15,1-3-26-15,5-1-1 0,2 1 25 16,-3 4-35-16,7-1 25 0,-3 6-3 15,-1 3 14-15,-3 3-10 0,1 1-4 16,-2 4 14-16,-3 0-1 0,-1 4 3 16,-2 2 18-16,-4 4 41 15,0 2 30-15,0 4-26 0,-4 0-32 0,-5 3-31 16,1 0-20-16,2 1-4 0,-6-1 24 31,5-3 0-31,-1 1 0 0,0-2-15 0,8 0 15 0,-2-3 22 16,2-1-3-16,0-2-17 0,2 0-2 15,6-3 1-15,0-1-2 0,3 0-23 16,-1-1-29-16,5-3-1 0,-1-1-28 16,3-1-38-16,-5-5-13 0,5-3-129 15,-5-2-90-15,4-3-132 0,-11 1-269 16,3-4-669-16</inkml:trace>
  <inkml:trace contextRef="#ctx0" brushRef="#br0" timeOffset="366550.2987">8851 14820 2391 0,'0'0'1008'0,"0"0"-954"0,0 0-54 16,0 0 0-16,0 0 38 0,0 0 22 15,37 4-6-15,-27-3-6 0,0-1-23 16,-5 2-9-16,5-1-13 0,-4 2 10 16,0-1-1-16,-6 2 4 15,4 2 15-15,-4-1 23 0,0 3 9 16,0 1-44-16,0 2-19 0,-4 1-51 15,0 0-5-15,2 1 21 0,-4-3 19 16,6-2 16-16,-4-2-1 0,4 0-18 16,0-4-25-1,4 0-35-15,2-1 79 0,0 1 29 0,2-1 21 0,5 2 4 16,-1-3-16-16,1 1-16 0,-1 0-7 16,-2 0 4-16,1 0 10 0,1 2 5 15,-2 1 7-15,-3 1-6 0,-3 0 78 16,0 3 103-1,0 0-52-15,-2 2-59 0,-2 1-22 0,0 0-27 16,-2 2-23-16,-6-3 0 0,4 1-33 16,-3-2-67-16,-3 3-44 0,-2-3-78 15,4 2-94-15,-1-1-148 0,3 2-100 16,-4 2-135-16,10-4-424 0,-7 11-315 0</inkml:trace>
  <inkml:trace contextRef="#ctx0" brushRef="#br0" timeOffset="367273.3714">8369 15870 215 0,'0'0'372'0,"0"0"175"16,0 0-52-16,0 0-105 0,0 0-95 16,0 0-98-16,0 0-87 15,0 0-33-15,0 0 59 0,0 0 59 16,0-11 20-16,0 22-139 0,0 7-57 16,4 3 1-16,0 4-1 15,-4 3 0-15,4 4 13 0,-4-3 25 0,0 3 19 16,3-3 9-16,-3-3-28 0,0-5-31 15,4-5-4-15,-4-6-21 0,0-6-1 16,4-4-29-16,-2-2-24 0,2-5 53 16,4-5 72-16,-1-6 95 0,3-3-48 15,6-4-52-15,-3-1-14 0,3 1-22 16,5 1-9-16,-4 2-22 0,3 5-12 16,1 2-7-16,-3 4 6 0,-3 1 12 15,1 6-17-15,-11 1 2 0,3 3-18 16,0 0-6-16,-6 5 40 0,-2 4 82 31,0 3-19-31,-6 2-63 0,-2 2-25 0,1 3-38 0,-3 1 16 0,-6 0 45 16,5 0 1-16,1 0 0 0,-2 0 1 15,7-2 15-15,-3-2 41 16,4-3 13-16,0-2-10 0,4-1-20 16,4 0-39-16,0-2-15 15,6-1 13-15,-3-1-17 0,5 0-3 0,1-3 4 16,3-3-14-16,-2 0-21 0,5-1-54 15,-9-5-40-15,7-1-24 0,-5-4-50 16,5-3-252-16,-5 0 110 0,-4-4-90 16,1 4-271-16,-1-7-538 0</inkml:trace>
  <inkml:trace contextRef="#ctx0" brushRef="#br0" timeOffset="367446.2048">8756 15958 16 0,'0'0'1282'0,"0"0"-141"0,0 0-686 16,0 0-276-16,0 0-70 0,0 0 12 15,20 47-16-15,-10-33-54 0,-3 0-28 16,1-1-22-16,2-1-1 0,3-1-16 16,-7-3-22-16,4-1-61 15,1-4-42-15,-3-1-41 0,2-2-46 16,-6-3-62-16,4-5-138 0,-5-3-75 16,5-1-2-16,-6-1-43 0,2-2 121 15</inkml:trace>
  <inkml:trace contextRef="#ctx0" brushRef="#br0" timeOffset="367576.1919">8902 15991 590 0,'0'0'704'0,"0"0"21"15,0 0-107-15,0 0-206 0,0 0-230 16,0 0-118-16,0 46 6 0,0-29 16 16,6 2 3-16,-6 2-35 0,2 0-54 15,1 1-13-15,3-2-22 0,4 1-54 16,-4 0-70-16,-2 0-87 0,7 3-117 16,-9-5-330-16,2 9-1107 0</inkml:trace>
  <inkml:trace contextRef="#ctx0" brushRef="#br0" timeOffset="368255.9703">8225 17213 954 0,'0'0'1055'0,"0"0"-553"16,0 0-292-16,0 0-126 0,0 0-4 16,0 0 36-16,0 0 18 0,0 0-54 15,0 0-64-15,14 42-14 0,-6-23 40 16,7 5 15-16,-5 1-6 0,4 3 0 16,-3 1 3-16,1 0-6 0,-2-2 2 15,-3-1-18-15,5-6-4 0,-4-5-26 16,-6-3-2-16,1-5-15 0,1-4-17 15,-4-3-12-15,4-4-23 16,4-5 67-16,-6-2 133 0,6-5-13 16,3-2-28-16,-1-3-55 0,2-2-27 15,1 3-10-15,3 0-19 0,-3 1 6 16,3 1 11-16,-3 2-1 0,3 2 0 16,-7 2-38-16,-1 5 39 0,0 2-11 15,-4 3 1-15,-4 2 12 0,0 0 46 16,0 6 98-16,0 2-81 0,-4 5-63 15,-4 3-75-15,6 2 44 0,-9 2 9 16,3 0 3-16,4 0 17 0,-4 0 2 16,4-1 78-16,-1-1-34 0,5-3-10 15,0-2-4-15,0-4 10 0,0 1-18 16,5-3-22-16,3-3-44 0,4 0 19 16,3-1 25-16,-1-3-1 0,3-2-43 15,1-3-18-15,1-4-45 0,-1-4-171 16,1-2 43-16,-5-3-53 0,-1-2-133 15,-1 5-301-15,-5-7-665 0</inkml:trace>
  <inkml:trace contextRef="#ctx0" brushRef="#br0" timeOffset="368622.1025">8706 17298 924 0,'0'0'1581'0,"0"0"-1275"0,0 0-306 15,0 0 0-15,0 0 39 0,0 0 19 16,47-12-26-16,-38 7-20 0,1-2 1 15,2 0-10-15,-3 1-3 0,-1 0-19 16,2 0-35-16,-3 0-1 0,-1 3-3 16,-4 3-97-16,-2 0-171 0,-2 1 161 15,-4 6 97-15,-1 5 13 16,-3 2-66-16,-2 3 92 0,3 2 29 16,-3 2 234-16,0 0-14 0,-1-1 3 15,5-2-16-15,0 0-40 0,3-4-48 16,1-1-10-16,4-4-14 0,0-2-31 15,0-2-64-15,7-1-41 0,-1-1 41 16,2-1 16-16,6 1 22 0,-5-1-13 16,1 0 1-16,4 0 9 0,-7-1 3 15,1 3 0-15,0 0 4 0,-6 1 30 16,2 2 108-16,-4 1 44 16,-4 3-79-16,-2 0-64 15,-2 2-39-15,0 0-42 0,3 0-43 0,-11 0-7 0,10-2-22 16,-3-1-70-16,-1 0-78 0,6-3-221 15,0-2-736-15,-4-1-940 0</inkml:trace>
  <inkml:trace contextRef="#ctx0" brushRef="#br0" timeOffset="372617.9939">9514 13320 293 0,'0'0'4'16,"0"0"1175"-16,0 0-763 0,0 0-156 15,0 0-24-15,0 0-32 0,0 0-33 16,0 0-4-16,0 0-7 0,-15 0-16 16,15 0-16-16,-2 0-23 0,2 0-26 15,0 0-16-15,0 1-31 0,0-1-16 16,0 0-3-16,0 0 9 0,0 0 16 16,0 0 15-16,0 0 4 0,0 0-7 15,0 0-18-15,0 0-20 0,2 0-11 16,-2 0-1-16,0 0-1 0,0 0-18 15,0 0 17-15,2 0-17 0,-2 0-6 16,2 0-9-16,-2 0-14 0,3-1-12 16,3 0 60-16,-4-2 32 0,6-1 6 15,6 0-10-15,-3-1 16 0,7-2 0 16,-1 0-3-16,2-2 6 0,7 0 7 16,-1-1-10-16,0 0-22 0,12 1-6 15,9-1-1-15,9-1 16 16,3-2 0-16,4 2 4 0,-2-1-10 15,-2 0 15-15,0-1 0 32,8-1 7-32,-4-3-4 0,6-1-24 0,2-2-7 0,-3 0-11 0,9-1 18 0,-2-1-1 15,5 1-15-15,-3 1 35 0,3-2-17 16,-1 3 1-16,-3 1-1 0,1-1 16 16,1 1-34-16,-1 0 22 0,-1 1 9 15,-3 0 12-15,-6 0-9 0,2 2 9 16,-6 1-9-16,0 1 3 0,-4 2-37 15,-8 0 18-15,-1 3-9 0,-10-1-10 16,-10 3 11-16,-6 3 5 0,-6-1 12 16,3 1-11-16,-1-1-18 15,1 1 2 1,-5 1-2-16,-5 0 2 0,-4 0 9 0,-3 2 3 0,-3 0 40 16,0 0 22-16,0 0 23 15,0 0-12-15,-3 0-51 0,1 0 20 0,-2 0-57 16,0 0-42-16,-2 0-110 0,0-1-89 15,-2-1-102-15,1 0-262 0,3-1-654 16,-10-4-1516-16</inkml:trace>
  <inkml:trace contextRef="#ctx0" brushRef="#br0" timeOffset="382796.6341">5557 5538 470 0,'0'0'45'0,"0"0"-45"0,0 0 0 15,0 0 13-15,0 0 274 16,0 0-108-16,0 0-39 0,0 0-68 0,-12-40 19 16,12 33 23-16,2-2 26 15,0 1 55-15,0 1 23 0,-2 0-27 16,6 0-9-16,-6 2-14 0,2 0-7 16,-2-1 0-16,0 3 13 0,0 0 2 15,4 1-20-15,-4 2-41 0,0 0-33 16,0 0-25-16,0 0-44 0,0 0-13 15,0 2-60-15,0 3-26 0,0 0-35 16,4 4 121-16,0 5 20 0,3 3 3 16,-1 6-4-16,2 5-7 0,-4 3 14 15,3 6-1-15,3 8-6 0,-2 6 7 16,-4 0-7-16,0-7 0 16,1-14 31-16,-5-9-34 15,0-4 6 1,0 1-22-16,0 1-3 0,6 1 0 0,-6-5 0 0,0-2 0 0,0-5-10 0,0-1-15 15,0-3-42-15,0-1-38 0,0-1-16 16,-6-2 15-16,3 0 45 16,-5 0-244-16,-2 0-286 0,2 0-408 15,-5-3-173-15</inkml:trace>
  <inkml:trace contextRef="#ctx0" brushRef="#br0" timeOffset="383152.6109">5421 5872 931 0,'0'0'1056'16,"0"0"-710"-16,0 0-90 0,0 0-105 16,0 0-70-16,0 0-30 0,0 0-3 15,0 0-48-15,0 0-22 0,0 0-81 16,-4-4-55-16,12 4 158 0,0 0 26 16,-2 0 35-16,5 0-16 0,1 0 3 15,5 2 20-15,-1 3-20 0,1 0-9 16,1 3-4-16,1 1-9 15,3 1 6-15,3 4-10 0,-4 0 10 16,2 1-6-16,1 2-13 0,-1-1-13 16,-2 0 3-16,0-2 0 31,-3-1 13-31,-3-1 2 0,-1-4-18 16,-2-1-16-16,-5-1 16 0,5-3 6 0,-10-1-3 0,2-2-3 0,0 0 3 0,-4 0 51 15,0-4 58-15,0-4 40 0,0-4 29 16,0-7-118-16,0-3-63 0,0-6-25 15,0-2-10-15,0 0-22 0,0 0 0 16,2 1-19 0,1-1-32-16,5 3-48 0,0-1-75 0,0 1-126 0,-2 7-189 15,1-8-684-15</inkml:trace>
  <inkml:trace contextRef="#ctx0" brushRef="#br0" timeOffset="384187.5859">5024 4831 173 0,'0'0'610'0,"0"0"54"0,0 0-206 16,0 0-149-16,0 0-99 0,0 0-61 15,0 0-60-15,0 0-89 0,0 0-94 16,0 0-61-16,6 5 155 0,2 5 97 16,1 3-10-16,7 3 13 0,-7 7 0 15,7 2 9-15,-4 5-9 16,1 4-23-16,-1 0-35 0,1 0-11 15,-5-2-31-15,0-5-6 0,0-2 3 16,-3-7-12-16,-1-5 15 0,-4-5 3 16,4-2 16-16,-4-4 48 0,0-1 42 15,0-1 28-15,-4-2 37 0,0-2-73 16,-1-3-101-16,-7-6-120 16,0-1 41-16,1-6 6 0,1-4 25 0,-5-2-60 15,1-4 22-15,-2-7 22 0,3-7 10 16,3-8-39-16,4 5 9 0,6 10 20 15,0 12 45-15,2 6 19 16,2 1 80-16,2 0 0 0,-2-2-16 16,4 7 0-16,-3 3-60 0,1 5-4 15,4 1-29-15,-2 3 13 0,-1 1 16 16,3 1 15-16,2 4 13 16,-6 2 8-16,5 1-1 15,-3 3 0-15,-4-1 13 0,4 3 19 0,-8-3 50 0,2 1-15 16,1 1-1-16,-3 1 57 0,-3 0-67 15,1 1-38-15,-6 2-18 0,0-2-13 16,0 2-19-16,-3-3 17 0,1 1-20 16,-4-3-27-16,3-2-70 0,-3 1-73 15,3-3-98-15,-1-3-86 0,4-4-44 16,2-2-181-16,3-3-239 0,3-15-534 0</inkml:trace>
  <inkml:trace contextRef="#ctx0" brushRef="#br0" timeOffset="384405.3851">5171 4497 828 0,'0'0'1381'0,"0"0"-1070"16,0 0-311-16,0 0 3 0,0 0 26 15,8 35 145-15,-8-17 13 0,4 2-27 16,-4 3-38-16,4 2-33 0,2 2-19 15,-2 1-22-15,3-1-23 0,-3 0-22 16,2 0-3-16,4-3-45 0,-1-2-153 16,-3-1 0-16,6-3-53 0,-1-4-217 15,-7-3-276-15,6-4-370 0</inkml:trace>
  <inkml:trace contextRef="#ctx0" brushRef="#br0" timeOffset="384743.026">5338 4687 1049 0,'0'0'1081'16,"0"0"-725"-16,0 0-130 0,0 0-7 15,0 0-20-15,0 0-20 0,0 0-157 16,0 0-22-16,0 0-3 0,-21 45 3 16,21-29 0-16,0 0-19 0,0-1 17 15,4-1-18-15,-1-3-2 0,1-2-3 16,2-2-17-16,2-3-25 0,-4-1-23 15,0-3-16-15,1 0 26 0,-1-4 80 16,0-2 68-16,4-2 41 0,-8-2-32 16,4 1-46-16,-2 0-15 0,0 5 10 15,-2 1 38-15,0 3 98 16,0 0 41-16,0 1-54 0,0 4-149 16,0 0-3-16,0 3-121 0,2 3 124 15,-2 2 38-15,2 1-38 0,-1 0-44 16,5-3-89-16,-4-3-125 0,6-1-33 15,-4-6-66-15,6-1-207 0,-7-2-108 16,9-12-680-16</inkml:trace>
  <inkml:trace contextRef="#ctx0" brushRef="#br0" timeOffset="385095.7007">5505 4589 411 0,'0'0'1724'0,"0"0"-1213"16,0 0-203-16,0 0-308 0,0 0-84 15,-29 37 84-15,21-21 58 0,2 2-5 16,0 0-53-16,4 1-32 0,2-2-6 16,0 1-1-16,0-2-16 0,0-4-12 15,4-2-7 1,4-2 0-16,2-4-26 0,-3-1-27 0,7-2 60 16,-2-1 67-16,-3 0 2 0,3-1 40 15,-4-2 22-15,1 2 11 0,1 0-11 16,-8 1-25-16,2 0-10 0,-4 0 16 15,0 1 58-15,0 0 58 0,0 2 28 16,0-2-7-16,0 3-13 0,-4 2-11 16,2 0-88-16,-6 2-68 0,4 2-2 15,-1-1-25-15,3-1-10 0,-2 2-12 16,0-2-14-16,4 1-31 16,0-2-44-16,0-1-50 0,0-3-29 15,0 2-55-15,0-3-37 0,8-2-101 0,-6 0-210 16,5-8-112-16</inkml:trace>
  <inkml:trace contextRef="#ctx0" brushRef="#br0" timeOffset="385552.1438">5729 4585 1585 0,'0'0'991'15,"0"0"-775"-15,0 0-27 0,0 0-3 16,0 0-87-16,0 0-99 15,0 0-80-15,-36 38 36 0,30-24 28 16,-2 2 0-16,4 0 0 16,-4 1 3-16,8-3-13 0,-3-1-3 0,3-2-3 15,0-1-10-15,0-1-15 0,0-2 5 16,3-1 14-16,5-1 18 0,-4 0 20 16,4 0 16-16,1-1 17 0,-1 0 2 15,-4-1 7-15,6 1 12 0,-4 2-2 16,-1-2 5-16,-1 0 23 15,-2 1 26-15,0 0 15 0,0 2 19 0,-2 0 15 16,0 1-35-16,0 3-42 16,-2-1-36-16,-2 1-42 0,4-3-66 15,-4-1-72 17,1-2-84-32,1-3-122 0,2-2-77 0,0 0-144 0,-6-11-1037 0</inkml:trace>
  <inkml:trace contextRef="#ctx0" brushRef="#br0" timeOffset="386342.1689">5896 4524 688 0,'0'0'1000'15,"0"0"-546"-15,0 0-130 0,0 0-82 16,0 0-104-16,0 0-76 0,0 0-2 16,-4-44 8-16,8 33 34 0,2 2 10 15,6-1 19-15,-5 1 37 0,5 2-41 16,1-2-33-16,1 4 4 0,2 2-13 15,-5 0 0-15,3 3-19 0,-1 0-16 16,-1 6 0-16,0 1-3 0,1 3-10 16,-5 3-6-16,0 3 19 15,-4 3 12-15,-3 5 6 0,-1 2-22 16,0 2-21-16,-1 3-24 0,-3 0-1 16,0-1-28-16,0-1-24 0,-4-2-13 15,2-4 18-15,1-3-12 0,1-4 59 16,-6-6 2-16,2-1 11 0,2-2-13 15,2-5 31-15,4-1 21 0,-3-1-21 16,3 0-27-16,0-2-4 0,3 0-44 16,-1-1 41-16,6-1 3 0,0-2 118 15,4 2 14-15,-3-1-2 0,7 0 17 16,-1 0-56-16,-1 1-39 0,-1-1-52 16,5 0-18-16,-1 0-55 0,-1 0-130 15,3 3-148-15,-5 0-661 0,1 2-177 0</inkml:trace>
  <inkml:trace contextRef="#ctx0" brushRef="#br0" timeOffset="391089.1346">7008 4805 783 0,'0'0'361'0,"0"0"176"16,0 0-231-16,0 0-131 15,0 0-46-15,0 0 7 0,0 0 0 0,-19-39-4 16,19 33-32-16,4-2-26 15,0 0-29-15,0-2-19 0,3-1-7 16,3 1-19-16,-2-1 0 0,4 2-23 16,1 0 11-16,-1 2-2 0,-3 2 14 15,7 2 22 1,-6 1 26-16,5 2-32 0,-1 0 7 0,-3 4 51 0,3 2 41 16,-3-1-61-16,1 2-19 0,-2 3 13 15,-6 0-16-15,3 1 22 0,-3 1 3 16,-4 4 57-16,0-1 6 15,-7 1-16 1,-1 1-19-16,-2-1-32 0,2-1-12 0,-7 1 3 0,5-3-5 0,-5 2-5 16,1-5-6-16,-1 1-25 15,1-3-3-15,-1-3-52 0,5-1-77 16,-2-3 0-16,4-1-105 0,7-6-269 16,1 0-638-16,1-12-824 0</inkml:trace>
  <inkml:trace contextRef="#ctx0" brushRef="#br0" timeOffset="393382.1877">12072 12235 225 0,'0'0'251'16,"0"0"-238"-16,0 0 369 0,0 0-122 16,0 0-58-16,6-38 6 0,-6 32 49 15,0 1 6-15,0-2-39 0,0 1-27 16,0 1-19-16,0 1-4 0,0 0-23 15,0 1-10-15,0 1 12 0,0 0 6 16,0 2-7-16,0 0-9 0,-2 0-30 31,2 0-37-31,0 0-50 0,0 2-26 0,0 1-57 0,0 1-31 16,0 3-22-16,0 4 103 0,2 3 7 16,2 6 32-16,4 10 15 0,-2 15 4 15,3 17-7-15,1 9 0 0,0 4 9 16,-1 0-6-16,-7-4-6 15,6 0 1-15,0 0-14 0,-2-2-28 0,-3-6-13 16,1-5-24-16,-4-8 17 0,0-6 7 16,4-8 13-16,-4-8 13 0,0-8-13 15,0-3 1-15,0 1 18 0,0 1-4 16,0 1-12-16,0-3-3 0,0-3-3 16,0-2-19-16,0-3-10 0,0-3-15 15,0-3-19-15,0-3-63 16,0 0-60-16,0-2-72 0,0-4-68 15,0-1-70-15,0-5-28 0,0 1-177 16,0-16-678-16</inkml:trace>
  <inkml:trace contextRef="#ctx0" brushRef="#br0" timeOffset="394206.3533">12076 12148 2260 0,'0'0'465'0,"0"0"-134"16,0 0-200-16,0 0-96 0,0 0 26 16,0 0 16-16,0 0-20 0,0 0-44 15,0 0-13-15,0 0-67 0,-2-29-38 16,6 29 82-16,4 2 23 0,3 0 32 16,-1 1 0-16,8 0 3 0,-3 2-3 15,6-1 9 1,3 1 13-16,1 0-9 0,4 0-23 0,6 1-3 0,11-1-16 15,11-3 15-15,1-1-17 0,0-1 1 16,0-3 11-16,-10-3 3 0,7-3-3 16,-1 2-11-16,2-1 1 0,2-1 13 15,2-2-13-15,4 1 13 16,-2-1-15-16,0 0 2 0,-2 2 10 16,0 1 6-16,4 1-16 0,-5 0 28 15,1 0-9-15,0 0-20 0,-2 0 1 16,0-1 0-16,-4 1 0 0,0-1 0 15,1 0-2-15,-5 2 1 0,-1-2-2 16,-7 1 1-16,5-2 0 0,-3 1 12 16,-11 2-13-16,-4 1 1 15,-5 1 12-15,-5 1-13 0,6-1-2 0,2 0 2 16,0-3 1-16,1 2 2 0,-5-1-1 16,-2 3 0-16,-3-2 0 0,-5 0 1 15,-3 2 0 1,-1 1 0-16,-3 1-1 0,-2 1-1 0,-4 0-1 15,0 0 13-15,0 0 15 0,0 0 7 16,0 1 22-16,0 1 15 0,-2 1-9 16,2 0-63-16,0 4-1 0,-2-1 0 15,2 4-14-15,0 4-12 0,0 1 16 16,4 4 11-16,0 4 0 0,2 9 2 16,5 12 20-16,-1 12-20 0,4 8 18 15,-3 6 5-15,-3 2-6 0,4 1 9 16,-6 4 9-16,1 2 4 0,1 3-7 15,0 0-34-15,-2 2 12 0,1 0 13 16,1-5-23-16,0-4-2 0,2-7-28 16,-1-6-28-16,1-3-34 0,-2-6-36 15,1-5 3-15,-1-10 16 32,-2-8-22-32,-2-9-36 0,0-4-61 0,2 4-82 0,-1-2-46 0,1 0-105 0,-2-7-204 15,0-5-398-15</inkml:trace>
  <inkml:trace contextRef="#ctx0" brushRef="#br0" timeOffset="394653.2463">12390 13573 1524 0,'0'0'676'16,"0"0"-440"-16,0 0 3 0,0 0-239 15,0 0-149-15,0 0 20 0,0 0 129 16,16 40 23-16,3-33 32 0,2 0 32 16,10-1 32-16,12-2 20 0,19-1-1 15,6-2 13-15,5-1-8 0,3-1-22 16,2-2-57-16,3-1-7 0,0 0-12 16,3-1-1-16,-5 0 10 0,1-1 3 15,-5 1-10-15,1-1 16 0,-1 0-38 16,-9 2 4-16,-2 0-28 0,-4 0 1 15,-7 3-2-15,-5 0 0 0,-11 1-73 16,-10 0-78-16,-8 0-52 16,-3 0-49-16,-7 0-46 0,5 1-95 15,-10 0-132-15,-2-1-504 0</inkml:trace>
  <inkml:trace contextRef="#ctx0" brushRef="#br0" timeOffset="395276.8273">12324 12979 111 0,'0'0'531'0,"0"0"-94"0,0 0-160 15,41 21-20-15,-22-7 26 0,-3 6-85 16,-1 5-14-16,3 3 10 0,-3 1-13 15,1 5-74-15,-7-4-53 0,3 2 11 16,-6-4 5-16,-2-4 4 0,0-5 9 16,-4-5 20-16,0-4-1 0,0-5 60 15,-4-1 38-15,0-4 27 16,-2-4-89-16,-6-5-138 0,1-4 0 16,-3-5-69-16,-1-6 25 0,1-3 15 0,-3-9-27 15,-1-7 34-15,-1-9-10 16,7-4 20-16,6 5-39 0,6 8-15 15,6 13-29-15,4 8 54 0,-4 4 41 16,5-1 73-16,3 1-13 0,3 0 3 16,1 4 0-16,1 5-38 0,1 3 3 15,-5 5 1-15,-3 3-7 0,3 7 6 16,-5 2 35-16,0 4 35 0,-3 3-11 16,-3 1-46-16,-2 1 12 0,-2 1 9 15,-4-3 0-15,-3 2 0 16,-3-3-12-16,-2-1-19 0,1-2-4 15,-3-2-20-15,-1-2-7 0,-1-3-75 32,-1-4-36-32,-1-1-82 0,-1-2-90 0,3-5-197 0,3-5 7 0,5-5-56 15,0 1-201-15,8-16-460 0</inkml:trace>
  <inkml:trace contextRef="#ctx0" brushRef="#br0" timeOffset="395472.583">12553 12594 1846 0,'0'0'713'0,"0"0"-414"16,0 0-145-16,0 0 10 0,10 56-17 15,-9-33-49-15,1 4-25 0,-2 0-47 16,2 1-26-16,2 1 0 0,0-1-23 16,-2 0-21-16,6-2-77 0,-2-2-71 15,1 0-67-15,1-5-345 0,2-4-208 16,0-2-653-16</inkml:trace>
  <inkml:trace contextRef="#ctx0" brushRef="#br0" timeOffset="395774.4982">12739 12864 855 0,'0'0'1249'16,"0"0"-760"-16,0 0-138 0,0 0-47 16,0 0-40-16,0 0-55 0,0 0-26 15,0 0-130-15,0 0-53 0,0 0 0 16,-16 37 17-16,16-24-17 0,0-2 0 15,0 2-16-15,0-3-18 0,4-3-13 16,-2-3-32-16,2-1-54 0,-2-3-25 16,2 0 9-16,-2-4 120 0,2-3 29 15,0-2 95-15,-1-1-28 0,3-1-51 16,-6 1-16-16,4 2 25 0,-2 3 73 16,0 3 23-16,-2 2-21 0,0 0-40 15,2 4-60-15,-2 1-41 0,4 4 41 16,-2 2 54-16,4 3-32 0,-3-2-22 15,3-1-7-15,0 0-87 16,2-4-95-16,-4 0-52 0,5-5-49 16,-1-2-115-16,0-3-216 0,2-3-130 15,-7-8-511-15</inkml:trace>
  <inkml:trace contextRef="#ctx0" brushRef="#br0" timeOffset="396096.3112">12900 12753 2327 0,'0'0'699'0,"0"0"-379"16,0 0-136-16,0 0-184 0,0 0-76 16,0 0-23-16,-14 40 80 0,14-27 7 15,0-1-27-15,0-1-37 0,8 0-84 16,-4-1-43-16,4-2-16 16,1-2 26-16,1-1-1 0,-4-1 31 15,3-2 106-15,-1 0 57 0,-2-1 2 16,0 0 57-16,0 2 74 0,-6-2 74 15,4 3-13-15,-4 0 47 0,0 1 38 16,0 1 11-16,0 2-68 0,-4 1-61 16,0 4-54-16,0-2-41 0,0 2-35 15,0 0-31-15,0-2-17 0,4 2-12 16,-6-3-43-16,6-1-47 0,-3-3-33 16,3-2-108-16,0-3-162 0,3-1-246 15,3-1-611-15</inkml:trace>
  <inkml:trace contextRef="#ctx0" brushRef="#br0" timeOffset="396383.9827">13159 12739 767 0,'0'0'1159'0,"0"0"-741"0,0 0-63 16,0 0-20-16,0 0-226 0,0 0-109 15,-17 39 0-15,11-24 57 0,-2 0 1 16,3 0-23-16,1-1 0 0,0-1-22 15,4-2-13-15,0 0-61 0,2-1-25 16,6-3 38-16,-1-1 0 0,3-1 13 16,2-3 35-16,-1 0 21 15,5 1 81-15,-7-2-3 0,5-1 0 0,-2 3-10 16,-1-2-13-16,-1 3 0 16,-6 1-6-16,0 1-17 0,-4 1 39 0,0 2 106 15,0 1 18-15,-6-1-89 16,-2 2-74-16,0-1-31 0,-1 0-22 15,-3-3-56-15,0-3-59 0,5-3-81 16,-1-1-135-16,2-2-212 0,2-4-441 16,4-8-823-16</inkml:trace>
  <inkml:trace contextRef="#ctx0" brushRef="#br0" timeOffset="396950.6323">13466 12653 1967 0,'0'0'764'15,"0"0"-379"-15,0 0-171 0,0 0-39 16,0 0-172-16,-37-51 0 0,37 33 48 15,6-1 34-15,3-2 35 0,3 4 57 16,2 1-26-16,3 1-26 0,0 4-44 16,-1 3-26-16,5 4-30 0,1 4 25 15,-1 6 46-15,-2 5 40 0,3 5 11 16,-5 5-40-16,-2 2-18 0,-1 4-43 16,-4 8-25-16,-4 9 7 15,-6 8 5-15,0 5-11 0,-6-5-7 16,-4-4-13-16,-4-8 10 0,5-6 3 0,-3-7-12 15,1-7-2-15,1-4-1 16,-4 0 0-16,-3 1-12 0,-1-2 11 16,1-5-14-16,1-5 0 0,1-4-19 15,5-1 34-15,3-5-12 0,1-4-12 16,6-2-37-16,0-2 2 0,9-1 50 16,3 0 9-16,2 1 25 0,5 1 8 15,-2 3 19-15,5 1 9 0,-3 3-21 16,2 3-28-16,1 2 6 0,-1 0-18 15,-2 2 1-15,-1 3 21 0,-3-1-22 16,-1 3-1 0,0 1-1-16,-5 0 2 0,-3 1-15 0,-2 0-1 0,0-1-29 15,-2 2-29-15,-2 1-8 0,0-1-25 16,0 0-136-16,-2-1 64 0,-2 0-82 16,0-1-195-16,2-3-314 15,-8-1-1219-15</inkml:trace>
  <inkml:trace contextRef="#ctx0" brushRef="#br0" timeOffset="403935.4947">14361 12446 192 0,'0'0'88'0,"0"0"-88"16,0 0-65-16,0 0 65 0,0 0 339 15,0 0-123-15,0 0-115 0,0 0-40 16,0 0-61-16,-4-2-17 0,4 2-25 16,0 0 16-16,0 0 6 0,0 0-3 15,0 0-9-15,0 0 32 0,0 0 59 16,0 0 111-16,0 0 19 0,0 0 16 16,0 0 23-16,0 0 16 0,0 0-63 15,0 0-41-15,0 0-20 0,0 0-14 16,0 0 1-16,0 0-4 0,0 0-9 15,0 0-11-15,0 0-15 0,0 0-23 16,0 0-23-16,0 0 4 0,0 0 13 16,0 0 9-16,0 0 3 0,0 2-13 15,0-1-9-15,0 2-13 16,0-2-16-16,0-1-16 0,0 0-13 0,4 0-7 16,-2-3 36-16,2 1 51 15,4-4 29-15,1-2-3 0,1-3-23 16,3-5 0-16,7-1-53 0,1-5 0 15,2-3-1-15,8-10 16 0,10-10 0 16,13-13 9-16,6-4 1 0,1-2 12 16,1 3 22-16,-2 4 25 47,4-4 10-47,3-2-1 0,3-5-18 0,4 0-7 0,1-2-9 0,1 1-10 0,1 1-12 0,3 1-16 0,-4 1-7 15,-3 3 1-15,-1-2-15 0,-2 2 1 0,-3 2 17 16,-3 4-7-16,-7 6-10 15,-5 6-2-15,-6 5-1 0,-9 9-2 16,-10 8 0-16,-7 9-13 47,-5 2 4-47,1 1-4 0,-1 0-24 0,-3 3-26 0,-6 4-70 0,-2 4-81 0,-4 1-138 0,-4 9 11 0,-4 5 202 16,-8 12 17-16,-7 12-327 0,2-5-568 0</inkml:trace>
  <inkml:trace contextRef="#ctx0" brushRef="#br0" timeOffset="404526.7027">14427 12516 196 0,'0'0'746'0,"0"0"-293"16,0 0-167-16,0 0-97 0,0 0-59 15,0 0-20-15,0 0-13 0,0 0-29 16,0 0-6-16,0 0-11 0,6 31-2 16,5-30 48-16,-1-1 32 15,5 0 22-15,3-4-16 0,7 0 0 0,8-6-46 16,12-4-25-16,11-4-25 0,10-2-14 15,0-2 7-15,-1 0-30 0,-1-1 1 16,6-1 1-16,0-1 15 0,6-1-18 16,1 0 1-1,3 0 42-15,1-3-44 0,4 2 0 0,0 0 0 0,1 0 26 16,-3 1-1-16,-2 1 4 0,-3 2-29 16,-2 0 2-16,-5 1 11 0,-7 3-10 15,-4 0-1-15,-7 3-1 0,-7 2 11 16,-7 3-12-16,-10 2-13 0,-10 4 11 62,-1 2-14-62,1-1-57 0,-1 1-61 0,-1 0-51 0,-7 3-104 0,-6 0-166 0,-4 7-171 0,-6 1 125 0,-16 11-640 0</inkml:trace>
  <inkml:trace contextRef="#ctx0" brushRef="#br0" timeOffset="405049.4845">14454 12758 1763 0,'0'0'600'0,"0"0"-452"0,0 0-145 15,0 0 27-15,41-12 5 0,-24 8 4 16,1 2 19-16,1 2 13 0,4-1 6 16,2 1 23-16,3 0 9 0,8 0-26 15,7 2-13-15,11 1 20 0,4 1-27 16,2 0-5-16,-1 1-26 0,-3 2-17 15,4-2 14-15,4 2-10 0,4 0 32 16,5 2-16-16,3-1 9 31,3 1 7-31,1 1-26 0,5 0-23 16,0 2 36-16,1 0-38 0,3 0 0 0,-2-2 0 0,0 2 0 0,-2-1 1 0,-1-1 0 31,-3-1 12-31,-3 0-13 0,-3 0 1 0,-3-1 0 0,0 0 0 16,-8-2 0-16,-4-1 14 0,-6-2-15 15,-6 1-19-15,-9-2 0 0,-10-1-19 16,-7 0-136 0,-7-1 50-16,1 0-13 0,1 0-65 0,-7-1-138 0,-6 1-132 15,-4 0-200-15,-4 0-12 0</inkml:trace>
  <inkml:trace contextRef="#ctx0" brushRef="#br0" timeOffset="405606.9635">14448 13067 2282 0,'0'0'484'0,"0"0"-465"16,0 0-15-16,0 0-4 15,0 0 12-15,52 13-11 0,-36-4 28 16,7 0 39-16,0 2 6 0,5 3-10 15,-1 3 3-15,10 3 29 0,7 6 16 16,14 6-58-16,0 4 16 0,3 1-38 16,-1 0 3-16,-8-1-7 0,4 1-9 15,-2 5 7-15,1 4-14 0,-3 3 4 16,4 4 22-16,2 6 6 0,-2-1-28 16,3 3 0-16,-1 2 16 0,2 2-20 15,0 0-10-15,2 0 1 0,-4-2 16 16,4-2-3-16,0-4 9 0,-2-4 38 15,2-4-16-15,-4-6-22 0,0-3 10 16,1-6-16-16,-9-4 3 16,-2-4-3-1,-1-6 0-15,-10-3-3 0,-8-6-10 0,-8-6-6 0,-3 0-2 16,1-2 2-16,2-1 0 0,1 0 0 16,-9-2 0-16,-3 0-28 0,-4 0-92 0,-2-2 120 15,-4 0 12-15,-2-3-12 16,-4-2-117-16,-2-4-69 15,-4-2-176-15,3 2-241 0,-9-10-660 0</inkml:trace>
  <inkml:trace contextRef="#ctx0" brushRef="#br0" timeOffset="406354.7564">16223 10336 391 0,'0'0'460'0,"0"0"-43"15,0 0-26-15,0 0-76 0,-13-44-40 16,11 35-42-16,0 1-36 16,2 2-1-16,0 0-67 0,0 3-39 15,0 1-11-15,0 2-5 0,0 0-28 16,0 0-46 15,0 3-77-31,0 4-41 0,2 3 118 0,4 8 80 0,-3 9 19 0,5 17 3 0,2 17 3 0,-6 12-29 16,2 6-7-16,-4-1-15 0,-2-4-42 15,0-5-11-15,0-6 0 16,-2-17-1-16,0-12-39 0,2-13-18 0,-2-3-19 16,2-2-7-16,-2-1 1 0,0-3 12 15,0-3-125-15,2-9 121 0,0-2 74 16,-6-8-173-16,4-6-438 15,0 1-142-15,-2-19-494 0</inkml:trace>
  <inkml:trace contextRef="#ctx0" brushRef="#br0" timeOffset="406845.9628">16134 10258 2096 0,'0'0'398'0,"0"0"-285"15,0 0 29-15,12-36-142 0,-3 26-39 16,3 3 13-16,0 2 26 0,3 1-1 16,5 2-17-16,-3 2 18 0,6 0 29 15,8 6 55-15,10 1-7 0,13 3 19 16,8 2-6-16,0 1-51 0,0-1-4 16,2-1-16-16,6 2 0 0,6-4 0 15,3 0 4-15,4-4-21 16,5-2 14-16,-1-3-14 0,4-1 11 15,4-3 38-15,-4 1-6 0,2-3-23 16,-8-1-9-16,0 0 6 0,1-1-19 16,-7-3 1-16,-3 0 0 0,-5 1 11 15,-5 0 11-15,-4 3-1 0,-5 0 7 16,-7 1-4-16,-4 2-6 0,-11 2-18 16,-7 0 1-16,-9 2 2 0,-4 0-4 15,3 2 0-15,-1 3-20 0,1 0-2 16,-5 5 3-16,-1-1 19 0,-4 4 1 15,-1 2 34-15,-3 4-6 0,0 5 18 16,-4 11-2-16,0 12-7 16,0 17 22-16,-4 6-36 0,-2 3-23 0,3-2 1 15,-1-8 1-15,0-5 0 0,0-3-3 16,4-5-33-16,-4-12-75 0,0-7-38 16,2-8-32-16,0-5-56 15,-3 0-10-15,-3 3-7 0,-2-2-17 16,-5 0-96-16,3-6-276 0,-15-1-638 0</inkml:trace>
  <inkml:trace contextRef="#ctx0" brushRef="#br0" timeOffset="407172.6184">16452 11281 1838 0,'0'0'344'0,"0"0"-169"0,-47 3 19 16,34-2-62-16,5-1 7 0,4 0 76 15,4 0-10-15,0 0-205 0,4-1-96 16,4 0-145-16,9-1 241 16,12 1 65-16,14 0 56 0,17 0-6 15,10 1-3-15,2 0-19 0,1 4-17 16,-5 1-22-16,4-1-19 0,-2-1-20 15,-1 0-2-15,-1-2-13 0,-4-1-2 16,-2 0-27-16,-6 0-53 0,-7-4-42 16,-9 1-16-16,-11-1-27 0,-7 0-67 15,-5 1-75-15,3-2-122 0,-11 1-248 16,3-6-618-16</inkml:trace>
  <inkml:trace contextRef="#ctx0" brushRef="#br0" timeOffset="407645.6196">16621 10717 2050 0,'0'0'596'16,"0"0"-364"-16,0 0-232 0,0 0-190 16,0 0 190-16,17 45 186 0,-9-24-38 15,5 3-1-15,-1 0-51 0,2 1-48 16,-3-3-46-16,3-3 11 0,-3-2-13 16,1-7 0-16,-2-3 0 0,-3-1 3 15,1-5 13-15,-2-1 22 0,6-4 38 16,-7-4 23-1,5-2-20-15,0-1-57 0,-1 0-22 0,-1 1-22 16,0 2 19-16,-4 5-73 0,-2 0 63 16,-2 3 12-16,0 0 1 0,0 3-28 15,-2 3-151-15,-2 2 176 0,0 4 3 16,-2 1 0-16,0 1-58 0,1 1 58 16,-1-3 0-16,2-1-13 15,2-1-3-15,2-3 0 0,0 1 16 0,6-1 35 16,-2-2 29-16,3 0-23 0,3 0-25 15,0-2-16-15,1-1-13 0,3 0-42 16,-2-2-53-16,1 0-74 16,1-4-66-16,-1-2-139 0,-3 1-203 0,4-4-679 15</inkml:trace>
  <inkml:trace contextRef="#ctx0" brushRef="#br0" timeOffset="407814.1202">17029 10855 1251 0,'0'0'1468'0,"0"0"-984"15,0 0-273-15,0 0-164 0,0 0-21 16,0 0 18-16,12 37 64 0,-8-19-23 16,0 3-41-16,-2 2-25 0,2-1-19 15,0 1-50-15,-1-1-80 0,1 0-89 16,0-1 22-16,0 2-73 0,0 2-113 16,-2-5-255-16,-2 15-802 0</inkml:trace>
  <inkml:trace contextRef="#ctx0" brushRef="#br0" timeOffset="408281.0263">16665 11807 2202 0,'0'0'485'0,"0"0"-254"15,0 0-160-15,0 0-71 0,0 0-161 16,0 0 132-16,0 0 29 0,23 42 132 16,-15-4 12-16,-2 14-41 0,0 7-33 15,-4-2-19-15,-2-3-9 0,0-10-27 16,0-7-13-16,0-10-2 0,0-7-42 15,0-6-25-15,0 0-29 0,0-1-13 16,4-2-51-16,-4-7-62 0,0-4 83 16,0-3 133-16,0-8-11 0,-4-4-481 15,2 2-588-15,-4-12 307 0</inkml:trace>
  <inkml:trace contextRef="#ctx0" brushRef="#br0" timeOffset="408680.7793">16638 11847 1516 0,'0'0'747'16,"0"0"-530"-16,0 0-88 0,35-11 36 16,-14 8-43-16,2 0-16 0,10 1-29 15,10-1-20-15,11-1 7 0,8-2 3 16,0 1-19-16,0 0 0 0,-2 1-31 16,4 1-17-16,2 1-2 0,0 0-11 15,2-1 13-15,0 0-1 0,0 0-1 16,1 0-36-16,1-3-17 0,-2 2 11 15,-2-1 15-15,-2 2 0 0,-2-1 4 16,-8-1 5 0,-2 2 1-16,-3 1 16 0,-6 0 0 0,-5 2-16 0,-13 0 16 15,-1 0 3-15,-5 0 22 0,2 2 16 16,1 2 0-16,-1 3-9 0,-2-1 0 16,-3 3 16-16,-4 2 18 15,-3 1 4-15,-1 3 13 0,0 3 18 16,-4 3-12-1,-2 8-33-15,0 11 48 0,-2 10-19 0,0 4-66 0,-2 0-1 16,0-5 7-16,-2-5-22 0,2-2-37 16,-2-8-80-16,2-6 26 0,-2-7-39 15,0-3-60-15,-2 2-200 0,-1 0 133 16,-5 1-18-16,-3-7-210 0,1-4-319 16</inkml:trace>
  <inkml:trace contextRef="#ctx0" brushRef="#br0" timeOffset="409456.9143">16977 12162 1368 0,'0'0'1015'0,"0"0"-779"16,0 0-149-16,0 0-87 0,0 0-136 15,0 0-2-15,0 0 138 16,0 0 126-16,0 0 77 0,0 0 15 16,27 48-48-16,-19-26-36 0,0 1 6 15,0 1-51-15,-3-2-67 16,-1-1-3-16,0-3 7 0,-2-3-4 0,2-1-22 15,-2-4-1-15,0-4-1 0,0-3 2 16,0-2 2-16,-2-1 33 0,2-3 0 16,3-4-32-16,-1-3 22 0,6-5 16 15,2-2-32-15,-1 0-9 0,5 0-44 16,-5 3 6-16,1 3 7 0,0 1 2 16,-7 4-2-16,3 3-11 0,-4 2 1 15,0 1-3-15,-4 0 2 0,0 4 20 16,0 3 22-16,-4 1 80 0,0 1 24 15,2 4-40-15,-4 0-30 0,3 2-18 32,-3-2-13-32,2 0 19 0,2 0-9 0,0-3-13 0,2-2-25 0,0-1-16 15,2-1-13-15,2-2-9 16,2-1-7-16,-2-2-23 0,3-1-40 16,3 0-40-16,-4-3-78 15,3-2-106-15,-1-1-191 0,0-2-682 0</inkml:trace>
  <inkml:trace contextRef="#ctx0" brushRef="#br0" timeOffset="410338.0295">16983 13000 703 0,'0'0'1571'0,"0"0"-1093"0,0 0-256 16,0 0-136-16,0 0-86 0,0 0-9 15,0 0-39-15,0 0 0 0,0 0 48 16,-6 38 70-16,8-17 93 15,2 5-35-15,-4 11-7 0,4 10-38 16,2 12 15-16,-4 2 19 0,3-3-10 16,-1-5-44-16,-2-8-19 0,2-4-44 15,0-6-22-15,-2-9-51 0,2-5-24 16,-2-5 8-16,2 0-24 0,-4-2 8 16,0-2 16-16,0-6-55 0,2-6-38 15,-2 0-56-15,0-10-107 0,0 1-118 16,-2-16-703-16</inkml:trace>
  <inkml:trace contextRef="#ctx0" brushRef="#br0" timeOffset="410776.3726">16942 13030 1474 0,'0'0'1522'0,"0"0"-1486"0,0 0-36 16,0 0-87-16,41-7 32 0,-24 5 54 15,9 2 1-15,5 0 23 16,11 0 51-16,14 0 3 0,10 0 35 16,0 0-42-16,0 0-16 0,-2 1 16 15,4 0-35-15,2 0-32 0,7 2 9 16,3-3-12-16,3 1-1 0,0-1-21 16,-3 0-26-16,1 0-25 0,-1-1-4 15,-5-3-12-15,1 2-62 0,-6-1-13 16,-5 1-46-16,-5 0-61 0,-5 0 8 15,-9 1 127-15,-11 1 110 0,-8 0 24 16,-7 0 0-16,-5 0 2 16,1 0 14-16,1 0-14 0,-1 1 0 15,-7 3 32-15,-3-1 79 0,-4 3 103 16,-2 2 77-16,0 3 21 0,-4 3-58 0,-4 4-79 16,3 4-35-16,-5 2-31 15,0 4-27-15,2 2-35 0,-1 8-25 16,3 6 26-16,-4 9-23 0,3 0-25 15,5-9-50-15,-2-13 15 0,2-12 6 16,2-1-53-16,-4 2-51 0,2 1-52 16,-4 2-116-16,-2-2-292 0,3-6-124 15,-13 1-667-15</inkml:trace>
  <inkml:trace contextRef="#ctx0" brushRef="#br0" timeOffset="411099.3011">17059 13869 1615 0,'0'0'1228'0,"0"0"-984"0,0 0-23 15,0 0-221-15,0 0-67 0,0 0-273 16,0 0 240-16,0 0 100 0,0 0 26 15,60-28 64-15,-20 27 58 0,15 1 8 16,7 0-25-16,2 5 3 0,1 1-1 16,-3 1-67-16,4 1 4 0,2 1-39 15,2-2-6-15,2 2-22 0,-5-2 7 16,1 0-10-16,-4-3-25 16,-8-2-48-16,-3-2-25 0,-13 0-3 15,-9-2 6-15,-9 0-52 0,-5 0-86 16,1-2-63-16,-3-1-59 0,-3 0-144 15,-6-4-480-15</inkml:trace>
  <inkml:trace contextRef="#ctx0" brushRef="#br0" timeOffset="411726.9222">17175 13402 1182 0,'0'0'1164'0,"0"0"-818"0,0 0-121 15,0 0-167-15,0 0-58 0,-20 39 0 16,20-25 45-16,4 3 48 0,0 0 9 16,4 1-16-16,-4-2 3 0,4 0-41 15,1-3-45-15,-3-1 16 16,2-4-19-16,-2-3-2 0,-2-2-30 0,1-1-6 16,-1-2 12-16,4-4 26 0,-4-3 73 15,4-4 19-15,1-4-38 16,1 0-35-16,5-1-19 0,-1 2-38 15,3 1 38-15,1 3 28 16,-1 5-14-16,1 1-12 0,-5 2 28 0,-1 2-28 16,-4 0 11-16,-1 0-13 0,-3 4 0 15,-2 1 19-15,0 0 22 0,-2 5 25 16,-4 0 25-16,-1 2-22 0,-3 1-34 16,-2-1-34-16,-2 1-1 0,1-1 0 15,-1-1-2-15,1-1-33 0,1-2-12 16,2-1 28-16,4 0 17 0,0-4-8 15,2-2 10-15,2 1 0 0,0-1-29 16,6 1 17-16,0 0 12 0,2 2 75 16,2 0 4-16,-1 1-17 15,5 1-10-15,-3-1-27 0,3 0-8 0,0 0-17 16,-1-1-15-16,1-1 2 0,-1-1-60 16,1 0-65-16,-1-2-19 0,1 0-100 15,-4 0-23-15,1-3-25 0,-5-2-78 16,0 2-210-16,-2-4-622 0</inkml:trace>
  <inkml:trace contextRef="#ctx0" brushRef="#br0" timeOffset="412144.5643">17576 13539 411 0,'0'0'1383'16,"0"0"-816"-16,0 0-289 0,0 0-162 15,0 0-45-15,0 0-16 0,0 0 3 16,0 0 25-16,0 0 16 0,0 0-25 15,4 0-42-15,-2 0-32 0,0 0 0 16,4 0 53-16,-1 1 17 0,3 0 0 16,0 1 16-16,2 1-1 0,-3 1-40 15,1 1-20-15,0 0 16 0,-2 0 7 16,-4 1 5-16,-1 1 10 16,1 0 9-16,-2 1-22 0,0 2-12 15,-3 0 1-15,-3 0-38 0,-2-1-1 16,2-1-36-16,-2-1-26 0,1-1-7 15,3-1 28-15,0-2 12 0,2-1 7 16,2-2 6-16,0 1-31 0,2-1-63 16,6 0 110-16,-1 0 28 0,5 1 61 15,2 0-14-15,-3-1-18 0,3 2-23 16,-1 0-33-16,1 0 81 0,0 1 4 16,-5-1-30-16,1 1-19 0,0 2-9 15,-5 0 6-15,-1 2 1 0,-4-1 11 16,0 2 26-16,0 0-10 0,-6 2-7 15,-1 1-27-15,-1 0-28 0,-4-1-74 16,3 0-66-16,-7-1-68 16,3 1-157-16,1 2-271 0,0-5-637 15</inkml:trace>
  <inkml:trace contextRef="#ctx0" brushRef="#br0" timeOffset="412612.3172">16611 14409 734 0,'0'0'1302'16,"0"0"-761"-16,0 0-225 15,0 0-172-15,0 0-93 0,0 0 32 0,0 0 13 16,0 0-16-16,2 51 3 0,-2-27 15 15,2 11 3-15,2 12-12 0,-2 14 12 16,-2 7 18-16,2 3 30 0,-2-4-18 16,0-7-19-16,0-3-35 0,0-6-49 15,0-5-12-15,0-10-14 0,0-9-2 16,0-8 0-16,0-5-38 16,1 0-24-16,-1-5-15 0,2 1-35 15,2-8-14-15,-4-3-22 0,0-11-85 16,2-9 113-16,-2-16 8 0,0-14-140 15,-2-7-281-15,-2 11-469 0,-3 4-404 0</inkml:trace>
  <inkml:trace contextRef="#ctx0" brushRef="#br0" timeOffset="413135.1084">16537 14389 1273 0,'0'0'1626'16,"0"0"-1325"-16,0 0-301 0,0 0-112 15,0 0 112-15,0 0 45 0,45-21 76 16,-28 18 51-16,3 2 38 0,3-2-59 16,10 3-15-16,9 0 9 0,13 4 23 15,3 3-12-15,4 2-23 0,-2-1-41 16,-2 1-61-16,6 0 9 0,4 0 9 16,0 0-12-16,5-1 25 15,-1-1-29-15,0-2-11 0,5-2 2 16,-3-3 4-16,1 0-28 0,5-4-1 15,-6-4 0-15,1-1-1 0,-3 0-13 16,-6-4 2-16,-2 3-5 16,-6 1-40-16,-6-1-7 0,-3 2 62 15,-5-3 0-15,-9 2 1 0,-8 5-1 0,-7-1 0 16,-3 0 0-16,0 0 1 0,1 0 0 16,1 0 2-16,-9 2-2 0,-2 0 2 15,-1 3 1-15,-5 0 17 0,-2 0 50 16,0 0 48-16,0 0 9 0,0 0 31 15,-2 3-13-15,-1 1-67 16,-1 1-61-16,0 2-13 0,2 3-2 16,-2 5-23-16,2 5-2 0,2 4 25 15,0 4 2-15,2 9 11 0,4 11-13 16,2 9-1-16,-5 4-2 0,-1 0-67 16,0-4 45-16,-2-6 24 0,0-1-11 15,0-3-55-15,0-9-9 0,0-9 21 16,0-7-36-16,0-4-56 0,-2 2-37 15,-1 2-39-15,1-1-56 0,-6-2-48 16,0-4-179-16,-4-4-260 0,5-4-453 16,-17-1-131-16</inkml:trace>
  <inkml:trace contextRef="#ctx0" brushRef="#br0" timeOffset="413488.4601">16781 15415 1007 0,'0'0'1339'16,"0"0"-845"-16,0 0-253 0,0 0-177 15,0 0-64-15,0 0-234 0,0 0-1 16,0 0 235-16,0 0 98 15,0 0 53-15,57 12 44 0,-17-12-9 0,20 4-37 16,6 2-3-16,4 1 12 0,2 1-10 16,-4 1-42-16,3 2-32 0,3-2-43 15,0 0 16 1,-1-2-26-16,-1-3-7 0,0-1-14 0,-8-3 0 16,-4 0-16-16,-4-4-15 0,-4-1-6 15,-13-1-46-15,-10 1-17 0,-8 1-1 16,-7-3-18-16,1-1-58 0,-5-2-158 15,0-2-136-15,-6 3-516 0,-14-6-373 0</inkml:trace>
  <inkml:trace contextRef="#ctx0" brushRef="#br0" timeOffset="414075.7788">16977 14923 1094 0,'0'0'1115'0,"0"0"-685"0,0 0-430 16,0 0-22-16,0 0-32 0,0 0 54 15,0 0 148-15,0 0 77 0,0 0 28 16,0 0-20-16,-25-21-49 0,25 30-108 16,2 4-47-16,2 6-14 0,2 3 48 15,-1 2 19-15,-1 0 6 0,2-1-19 16,-2-1-8-16,2-5-21 0,-2-3-24 16,1-3-16-16,-3-4-18 0,4-4-41 15,0-2-24-15,2-1 52 0,3-3 31 16,1-4 41-16,4-4-4 0,1-3 14 15,-3 0-51-15,5 0-15 16,-7 3-2-16,1 0-8 0,-3 4 3 16,-2 3 0-16,-3 3-15 0,-3 1 2 15,-2 0 35-15,0 4 28 0,0 4 76 16,-4 3 22-16,-1 4-106 0,-1 1-20 16,-2 3 0-16,-2-2 7 0,3 0 30 15,-1 0-6 1,0-1-6-16,2-4-3 0,2 3-3 0,1-5 2 0,3 0 26 15,0-2 9-15,0-1 2 0,5 0-36 16,3 0-22-16,4-1 3 0,-1 0 11 16,3-2-14-16,0 0-24 0,3-2-4 15,-3 0-12-15,3-2-25 0,-2 0-47 16,1-4-41-16,-4-2-67 0,1-2-121 16,-1-1-92-16,-4 1-278 15,-1-5-562-15</inkml:trace>
  <inkml:trace contextRef="#ctx0" brushRef="#br0" timeOffset="415008.422">17349 15121 1457 0,'0'0'1245'0,"0"0"-1094"0,0 0-148 16,0 0-3-16,0 0 77 0,0 0 16 15,0 0 3-15,23 37 13 0,-17-27-10 16,0 0-26-16,0 0-28 0,0 2 2 15,-2-1-9-15,-1 1-37 0,1-2 25 16,0-1 8-16,-2-2-34 0,-2-2-42 16,2-2 10-16,-2-2 32 0,0 0 14 15,0-1-14-15,0 1-1 0,0 0-1 16,2 0-20-16,-2 0-26 31,4 2-12-31,-2 0 19 0,0-2 41 0,0 0-1 0,0 1 1 0,0-2-1 16,0 0 1-16,-2 0 12 0,0 0 1 15,2 0-11-15,-2 0 11 0,1 0 15 16,-1 0-8-16,2 0-17 16,0 0 13-16,2-2-1 0,0 0-2 0,-2-1 0 15,4-2-12-15,0 0 2 0,-2-1 26 16,-1-3-4-16,1-1-12 0,0-3-11 16,2 0 29-16,-4-1-31 0,2 1 1 15,0 0 18-15,0 3-19 0,-3 2-12 16,1 2-26-16,2 3 35 15,-4 2 1-15,0 1 2 0,2 0 63 16,-2 0 19-16,0 4 13 0,0 2 21 16,2 4-9-16,0 3-22 0,0 5-29 15,0 2 0 1,0 5 3-16,0 5-6 0,2 11-6 0,0 9-1 0,-1 3-6 16,1-3-6-16,0-12 7 0,-2-11-19 15,0-10-20-15,2-1 12 0,-2 1-5 16,2 0-9-16,0 1-34 0,0-3-6 15,-3-6-3-15,1-3-32 0,2-2-30 16,-4-2-17-16,0-2-3 0,2 0 21 16,0 0 13-16,-2 0 6 15,2-2 19-15,-2-1 15 0,2 2 16 0,0-2 16 16,-2 1-3-16,2-2-41 0,0 0-52 16,-2 0-12-16,0-1 53 0,0 0 46 15,2 1 12-15,-2-1-19 0,0 2-20 16,0 2 55-1,0 0 7-15,0 1 105 0,0 0 18 0,0 0-60 16,0 1-70-16,0 1-39 0,0 1 39 0,-2-1 0 16,0 0-1-16,2-1 0 15,-2-1 0-15,2 1-2 0,0-1 1 16,0 0 2-16,0 0 16 0,0 0 9 16,0 0 13-16,0 0 4 15,0 0 2-15,0 0-3 16,0 0 10-16,0 0 6 0,0 0-6 0,0 0-23 15,0 0-28-15,0 0-24 0,0 0-14 0,0 0 6 16,0 0 16-16,0 0 4 0,0 0 10 16,0 0 2-16,0 0 11 15,0 0 11-15,0 0-9 0,0 0-12 16,0 0-1-16,0 0 0 0,0 0-13 16,0 0-18-16,0 0-10 0,0 0-7 15,0 0-19-15,0 0 4 0,0 0 9 16,0 0 22-16,0 0-16 0,0 0-29 15,0 0-25-15,0 0-23 0,0 0-20 16,0 0-42-16,0 0-129 0,0 0-271 16,0 0-573-16,0 0 596 0</inkml:trace>
  <inkml:trace contextRef="#ctx0" brushRef="#br0" timeOffset="419464.1041">17371 12347 805 0,'0'0'1386'0,"0"0"-1033"15,0 0-31 1,0 0-114-16,0 0-77 0,-37-4-22 0,31 2 53 16,2 1 22-16,0 0-42 15,2 1-32-15,2-2 3 0,-2 2 13 0,2-1 2 16,0 1-32-16,2-1-46 0,0 0-50 15,0 0-18-15,4-2 3 0,4 1 15 32,-1-1 65-32,5-1-13 0,1-1-36 0,1 1-16 0,-1 2-2 0,1 0-76 15,-3-1-89-15,1 3-45 0,-2 0-88 16,-7 0-64-16,-1 0-58 0,0 4-112 16,-4-1-219-16,-2 7-452 0</inkml:trace>
  <inkml:trace contextRef="#ctx0" brushRef="#br0" timeOffset="419754.2731">17338 12404 336 0,'0'0'2351'0,"0"0"-1764"0,0 0-371 16,0 0-167-16,0 0-49 0,0 0-29 16,0 0 29-16,0 0 3 0,0 0 23 15,-4 36-4-15,4-29-10 0,4 0-10 16,-2 0 1-16,-1-2 18 0,3-1-21 15,0-1-22-15,0 1-7 0,2-1 17 16,0 0-4-16,1 1 3 0,1-1-3 16,-2 0 16-16,2 0 0 0,0 1 0 15,-3 0 0-15,3 2 31 0,0 0-15 16,-2 3-15-16,0 1 21 0,-3-1 41 16,1 4 10-16,-2-3-38 0,-2 0-4 15,0-2 20-15,0 1-7 0,-4 1 22 16,0-3-7-16,-3-2-13 15,1-2-46-15,-2 0-110 0,-2-3-129 16,1 0-302 0,1 0-777-16</inkml:trace>
  <inkml:trace contextRef="#ctx0" brushRef="#br0" timeOffset="420972.6899">16735 12269 10 0,'0'0'150'0,"0"0"-52"0,0 0 1016 0,0 0-880 16,0 0 7-16,0 0 51 0,0 0-4 15,0 0-17-15,0 0-45 0,0 0-34 16,-18-10-23-16,18 10-19 0,0 0-23 15,0 1-19-15,-1 1-44 0,1 3-64 32,0 0-95-32,0 5 38 15,0 2 57-15,0 6 21 0,1 6 23 0,5 7 13 0,0 11-3 0,2 9-4 0,2 3-15 16,-7-10 0-16,1-11-10 0,-2-12-25 16,0-4-1-16,-2 4 0 0,2-1-2 15,-2 3-10-15,2-4 11 0,-2-2 1 16,0-4-2-16,0-2-23 0,0-5 4 15,0-1 7-15,0-2 15 0,0-3 11 16,0 0 30-16,0 0 6 0,0 0 3 16,0-1-18-16,0 0 2 15,0-2 11-15,2 2-14 0,-2 1-12 16,0-2 0-16,2 2 3 0,-2-1-10 16,0 1-11-16,4-1 12 0,-4 0-10 15,2 0-1-15,-2 1-1 0,4-1-1 16,-4 0 0-16,2 0 3 0,-1 0 9 15,3 0-8-15,2-1 17 0,2 1-8 16,0-2 18-16,3 3 0 0,3-3 0 16,-1 2 0-16,3 0-15 0,1-1 12 15,3 0 6-15,-1 1 15 0,4 1-18 16,-1-1-3-16,3 1-25 16,0 0 0-16,2 0 15 0,2 0-2 15,-2 0-13-15,4 0-1 0,0 0 1 16,2 1 22-16,2-1-13 0,4 0-9 15,9 0-1-15,5 0 1 0,1 0 19 16,-4-2-20-16,-5 0 13 0,-2-1-12 16,-5-1 22-16,5-1-10 0,-4-1 4 15,2 1 5-15,-3-1-8 0,3-1 5 16,-2 2-18-16,-1 0 10 0,3 0-10 16,-8 1 18-1,-4 1-9-15,2-2 1 0,-4 2 5 0,0-1-17 0,4 0 15 16,-5 1-14-16,3-2 9 0,2 0-8 15,0 0 24-15,-2-1-8 0,-2 1 5 16,0-1-21-16,-4 1-3 0,-3 1 1 16,-3 1 0-16,-1-1-1 15,-5 3 0-15,-3-1-1 16,-4 1 1-16,0 1 2 0,-4 0 32 0,0 0 33 0,0 0 31 16,0 0-10-16,-2 0 24 15,2 1 19-15,-2-1-43 0,0 0-25 16,0 0-8-16,0 0-22 0,-4 0-33 15,0-4 0-15,1 2-15 0,-3-2 3 16,2 0-3-16,-2-1 13 0,-1 0-1 16,-1-3-13-16,-2-1-17 0,1-2 6 15,-3 0 3-15,3-2 6 0,-1-1-10 16,0-2 13-16,6 0 3 16,1-2-24-16,1 0-31 0,4-3 0 0,2-1 9 15,5 0-9-15,5 0-27 0,2 0-141 16,1-1-447-16,1 7-758 15,-1-9-1218-15</inkml:trace>
  <inkml:trace contextRef="#ctx0" brushRef="#br0" timeOffset="425988.4805">18357 12097 1223 0,'0'0'128'16,"0"0"372"-16,0 0-55 0,0 0-187 15,0 0-71-15,0 0 3 0,0 0-7 16,0 0-1-16,0 0 12 0,-6 4-26 16,4-4-17-16,2 0-15 0,0 0-1 15,0 0 9-15,0 0-17 0,0 0-27 16,0 0-26-16,0 0-28 15,2 0-18-15,-2 0-26 0,2 0 10 16,-2 0-12-16,0 0-2 0,0 0-13 16,0 0-1-16,0 0 14 0,0 0-13 15,0 0 12-15,0 0-22 0,4 0-3 16,0-2 28-16,2 1 18 0,-1-1-18 16,3 0-12-16,2 0-3 0,2 0 14 15,1 0 1-15,1 0 1 0,3 0 2 16,2 0-2-16,3-2 2 0,1-1-1 15,4 0 14-15,2-1-14 16,2-2 10-16,8-3 0 0,8-4 0 16,9-3-11-16,4-2-1 0,-2 3 0 15,-6 1 0-15,-3 1 0 0,3-1 2 16,2 0 0-16,-5-1-1 0,1 0 11 16,1 0-12-16,-1-1 1 0,-4 2 2 15,1-1 10-15,-1 1-12 0,-3 0 2 16,0 1 22-16,-8 2-4 0,-8 3 10 15,-4 4-19-15,-6-1-9 0,5 1 19 32,1-2-1-32,0 1 1 0,-3 0-4 0,-1 2 1 0,-5 0-7 0,-1 1-9 15,-3 1 0-15,0 1 0 0,-3 0 0 16,-5 2-3-16,0-1-2 0,0 1-13 16,-2 0 0-16,0 0-4 15,0 1-15-15,0-1-40 0,0 3-98 16,0 0-74-16,-2 1-64 0,0 0-100 15,0 2 8-15,-4-3-215 0,-1 0-937 0</inkml:trace>
  <inkml:trace contextRef="#ctx0" brushRef="#br0" timeOffset="426617.3147">19807 11326 72 0,'0'0'1752'0,"0"0"-1356"16,0 0-131-16,0 0-93 0,0 0-63 16,0 0-16-16,0 0 4 15,0 0-11-15,0 0-18 0,0 0-62 0,-8-12-6 16,8 14-64-16,0 1-36 16,0 2-9-1,0 2 109-15,4 4 93 0,0 3-16 0,-1 4 4 0,3 4 18 16,2 12 6-16,-2 14-22 0,2 16-10 15,-3 11 10-15,-1 1 12 0,-2-1 113 16,-2-8-57-16,2-8-25 0,-2-5-80 16,2-8-46-16,0-4-69 15,0-9 34-15,-2-5 33 0,0-9 2 0,0-3-2 16,0 2-14-16,0 1 13 0,0 1-12 16,0-5 12-16,0-3-26 0,-2-4 14 15,2-4-35-15,0-2-38 0,0-2-4 16,-2 0 20-16,2-2-33 0,-2-5-66 15,2-3-290 1,-2-5-106-16,2 2-544 0</inkml:trace>
  <inkml:trace contextRef="#ctx0" brushRef="#br0" timeOffset="427662.6621">19642 11298 1785 0,'0'0'400'0,"0"0"-29"16,0 0-174-16,0 0-113 15,0 0-65-15,0 0-17 16,0 0-2-16,0 0-16 0,6-37 14 0,-4 36 2 16,3-2 2-16,1 2 17 0,2-1 1 15,-2 2 18-15,3-1-2 0,3 1-1 16,2 0-9-16,-3 0 6 0,7 0 3 16,-1 0 7-16,4 0 5 15,1-2 5-15,5 0 11 0,0 0 27 0,8-1 8 16,8-1-12-16,7-3-10 0,4 3-3 15,-1-2-7-15,-5 1-28 0,-2 1-16 16,3 0-10-16,-3-1 10 0,5 1-6 16,1 1-14 15,-1-2 17-31,1-1 22 0,0 0-41 0,1 0 59 0,-1-2-31 0,-2 1 17 0,-1-1-44 0,-3 2 15 16,3-3-3-16,-7 1-1 15,3 0 0-15,-10 1 26 0,-4 1-38 0,-8 2 22 16,-2 1-8-16,4-1-13 15,5-1 11-15,1 0 0 0,0 0-10 16,-4 1-1-16,0-1 15 0,-4 2-16 16,-2 1-16-16,-1-1 16 15,-3 2 0-15,-3-2 0 0,1 2 2 0,-7-1-2 16,2 1-1-16,-4 1 0 0,-3 0 1 16,-1 0 0-16,0-1 0 15,-2 1 22-15,0 0 9 0,0 0 13 0,0 0 8 16,0 0 7-16,0 0 3 15,0-1 0-15,0 1 3 0,0-1-13 16,0 1-18-16,0-1-34 0,0 1 0 16,0 0-15-16,0-2 2 0,4 0-5 15,-2-1-22-15,0-1-16 0,0 1-6 16,2 0-2-16,2 2-5 0,-1-1 17 16,3 0 14-16,0 1 17 0,4 0 8 31,-5-2 12-31,3 2-1 0,2 1-20 0,-1-2 7 0,-1 2 14 0,2-2-2 15,-1 1 3-15,1 0 0 0,-2 0-3 16,-1 0 2-16,1 0 1 0,-2 0 1 16,-2 1 1-16,-1-1 14 15,-3 1-14-15,0 0-1 0,0 0 0 0,-2 0 2 16,0 0 13-16,0 0-1 0,0 0 1 16,0 1-4-16,-2-1-12 0,2 2-1 15,-2-1-33-15,2 2-13 16,0 1 13-16,-2 2 33 0,2 2-1 0,0 2-26 15,0 2 3-15,0 3 25 0,0 5 0 16,0 7 1-16,0 14-1 16,0 12 0-16,0 8 13 0,-2 1-11 15,0 1 10-15,1-1 4 0,-1 4 2 16,0 4 26-16,0-1-13 0,-2 0-15 16,4 0-15-16,0-4 1 0,0-2-2 15,0-5-14-15,2-3-1 0,2-5-13 16,0-10 0-16,-1-10-19 0,1-9 6 15,0-4 1-15,2 0-8 0,-2 0 10 16,2 0 7-16,-2-6-54 0,3-3-88 16,-7-5-84-16,4-3-27 0,-4-1 60 15,0-7-124-15,0-1-173 0,-4-10-1348 0</inkml:trace>
  <inkml:trace contextRef="#ctx0" brushRef="#br0" timeOffset="428272.4861">19983 12467 1102 0,'0'0'1210'15,"0"0"-1039"-15,0 0-16 0,-39 8-87 16,29-6-20-16,1 0 62 0,1-1-46 15,4-1 32-15,0 2 67 0,4-2 19 16,0 0-64-16,0 0-64 0,0 0-54 16,0 0-7-16,2 0-43 0,2 0-27 15,2 0 36-15,2-2 41 0,7 1 92 32,3-1 10-32,5-2-29 0,10 0-16 0,7-1-10 0,15 0 6 0,5-1 1 15,0 1 15 1,2 0 3-16,-2 0 20 0,4-1 49 0,4-1-70 0,5-1-15 15,7-1 9-15,1-1 10 0,3 0-23 16,-1 0 4-16,0-1-13 0,-5 2-9 16,-3 1 0-16,-3 0 18 0,0 2-15 15,-6-1 6-15,-2 1-3 16,-4 1-1-16,-8 2-36 0,-4-2 16 16,-9 4-6-16,-10-2-13 0,-7 2 0 15,-3 0 2-15,-2 0-2 0,1 1-3 16,-3 0-9-16,-3 0-7 15,-8 0-14-15,0 0-53 0,-4 0-25 0,0 0-3 16,-4 0-78-16,-4-1 112 0,-2-2-177 16,-3-2-390-16,-1 2-634 0,-15-9-836 15</inkml:trace>
  <inkml:trace contextRef="#ctx0" brushRef="#br0" timeOffset="430704.8286">4107 6098 368 0,'0'0'349'0,"0"0"712"0,0 0-750 16,0 0-100-16,0 0-69 0,-3 48 17 16,1-28-37-1,0 4-38-15,2 4-13 0,0 10-26 0,0 10 3 0,0 9 22 16,2 2-18-16,0-4-24 15,-1-13 11-15,1-15-19 0,0-6-20 0,0-4-42 16,0 1-38-16,2-1-58 16,0 2-10-16,-4-5-9 0,0-2 31 15,0-3-17-15,0-3-12 0,-8 0-4 16,2-3-45-16,-1-1-70 0,-1-1-15 16,-4-1 51-16,3-1 16 0,-7-4 92 15,3-1 84-15,-7-1 46 0,3 1 4 16,-1 0 22-16,3 0 55 0,1 2 239 15,3 0 174-15,3 1-81 0,2 1-85 16,6 1-15-16,-4 1-52 0,4 0-65 16,0 0-65-16,0 0-131 0,0 2-26 15,0 4-153 1,4 1 118-16,4 2 61 0,-1 2 38 0,5 4-9 16,4-1 0-16,-5 0 3 0,3 0-9 15,1 1-1-15,3-3 4 0,-3-1-13 16,3-1-10-16,-3-2-2 0,3-4 2 15,-5-1 13 1,3-3 3-16,-3-2 23 0,-1-5 38 0,-2-4 5 0,1-2 11 16,1-8-20-16,1-2-41 0,-1-4-35 15,2-2-7-15,-1-2-50 0,-1 2-117 16,3-1-168-16,-7 6-244 0,6-11-707 0</inkml:trace>
  <inkml:trace contextRef="#ctx0" brushRef="#br0" timeOffset="431410.5861">3795 5436 659 0,'0'0'1139'0,"0"0"-824"0,0 0-188 16,0 0-4-16,0 49 48 0,4-26-7 15,0 1-28-15,2 4 8 0,2 0-35 16,-4 1-26-16,-1-5-38 0,3 0-43 15,-2-4 1-15,0-5-3 0,0-2-1 16,0-6-2 0,-4-3 3-16,0-2 1 0,0-2 44 0,0 0 76 0,0-3 47 15,0-3 32-15,-8-2-200 0,2-4-4 16,-2-4-109-16,1-2 62 0,-1-4 19 16,-2-1 13-16,3-2 7 0,-5-2-7 15,4-4-45-15,2 0 0 0,6-2-2 31,0-1 5-31,0 2-13 16,6 4 74-16,4 1 24 0,0 8 21 0,-3 2 2 0,3 3-8 0,-2 4-1 16,1 4-36-16,-1 3 11 0,0 2-12 15,0 1 2-15,-1 1 22 0,1 4-9 16,2 2 7-16,-4 3 5 0,-1 1 17 16,1 0 18-16,-6 3 45 0,0 1-33 15,0 1 58-15,-4 0-14 0,-1 0-62 16,-3-1-23-1,-2-1-34-15,0 0-25 0,1-2-1 0,-3-2-22 0,2-2-27 16,-1-1-51-16,1-4-69 16,2 0-18-16,5-3-29 0,-1-7-89 0,4-3-230 15,0-7-467-15,0 3 249 16</inkml:trace>
  <inkml:trace contextRef="#ctx0" brushRef="#br0" timeOffset="431633.4707">3929 5113 313 0,'0'0'743'0,"0"0"229"16,0 0-655-16,0 0-132 0,0 0-72 16,0 0-46-16,0 0-2 0,0 0-27 15,0 0 161-15,6 47 6 0,-2-25-96 16,-2 1-43-16,-2 4-31 0,2 0-35 16,0 0 0-16,3-2-60 0,-1-1-61 15,4-3-45-15,0-2-30 0,1-2-116 16,3-7 72-16,-2-3-129 0,1-3-41 15,-1-4 13-15,-2 0-131 0,5-10-72 0</inkml:trace>
  <inkml:trace contextRef="#ctx0" brushRef="#br0" timeOffset="431967.6903">4117 5281 26 0,'0'0'753'16,"0"0"-98"-16,0 0-151 16,0 0-89-16,0 0-31 0,0 0-47 15,0 0-75-15,0 0-46 0,0 0-38 16,0 0-178-16,-31-5-13 0,23 20 10 15,3 4 3-15,3 2 60 0,-2 0 9 16,4 0-38-16,0-2-31 0,0 1-37 16,4-5 15-16,-2-2-13 0,3-3-19 15,1-3-18-15,2-4-4 0,0-3 19 16,-1 0 3-16,3-7 54 0,0-5 22 16,-1-3 29-16,1-4-35 0,0 1-16 15,-2-1-16-15,-3 3 16 16,1 3 1-16,-2 6 18 0,-4 2 19 0,0 4 31 15,0 1 48-15,0 0 6 16,0 3-35-16,0 4-76 0,0 3 13 16,0 5 26-16,-4 2-1 0,4 3-39 15,-4 0-11-15,2 0-44 0,2-3-45 16,0-4-68-16,0-4-111 0,6-3-27 16,-2-3-41-16,2-3 53 0,4-7 5 15,-1-6 16-15,-1 2-369 16,6-15-631-16</inkml:trace>
  <inkml:trace contextRef="#ctx0" brushRef="#br0" timeOffset="432255.3829">4295 5250 65 0,'0'0'691'0,"0"0"-133"16,0 0-80-16,0 0-66 0,6-39 5 15,-6 38 4-15,-4 1-41 0,0 0-88 16,2 3-103-16,-5 2-189 0,-1 3-70 16,2 2 1-16,-2 3 22 0,5 1 15 15,-5-1 7-15,6-2-7 0,0 0-12 16,2-2-19-16,0-2-14 15,8-3-5-15,-1-1 28 0,-1 0 34 16,6-2 20-16,1-1 26 0,3 2-10 16,-1-2-1-16,3 0-15 0,-5 1 0 15,3 2 6-15,-6 0 32 0,1 0-6 16,-3 1 9-16,0 1-2 0,-2 2 2 16,-3 1 60-16,-3 1 35 0,0 0 40 15,0 2-3-15,-1 1-54 0,-5 0-45 16,-4 0-30-16,2-2-17 0,-1 1-27 15,1-4-59-15,-4 0-84 0,3-1-124 16,1-1-230-16,-4-2-313 0,2-3-1394 0</inkml:trace>
  <inkml:trace contextRef="#ctx0" brushRef="#br0" timeOffset="434637.4949">20113 11921 1269 0,'0'0'1476'0,"0"0"-1248"16,0 0-209-16,0 0-19 0,0 0-199 16,0 0 118-16,0 0 81 0,15 48 145 15,-9-25-36-15,0 3-54 0,-2 3-7 16,0-2-6-16,-1 0-7 0,-3-1 10 15,0-5 9-15,0-4 10 0,0-3-10 16,-1-3-3-16,-1-3 22 16,2-2 22-16,-6-3 16 0,2-3 15 0,0 0-41 15,-2-5-85-15,-2-4-3 0,-1-5-92 16,3-6 1-16,-6-4 21 16,5-9 22-16,1-9-3 0,4 3-15 15,2 4-1-15,0 4 12 0,6 10 20 16,1-2 16-1,3 0-13-15,0 5 3 0,1 5 0 0,3 3 13 0,-2 5 3 16,3 2 3-16,-1 0 13 0,-1 3 12 16,-3 1-10-16,0 4 23 0,-1 1 33 15,-3 3 15-15,0 0 0 0,-4 3 16 16,-2 1 29-16,0 0-1 16,-2 1 6-16,-6 0-13 0,0 1-51 0,-3-3-24 15,-1 0 0-15,-1-3 0 0,1-1-32 16,-2-3-3-16,3-2-42 15,-1-3-21-15,2 0-76 0,3-5-116 16,3-3-114-16,0-6-109 16,4-1-159-16,0 1-133 0,6-12-272 0</inkml:trace>
  <inkml:trace contextRef="#ctx0" brushRef="#br0" timeOffset="434835.579">20299 11612 760 0,'0'0'1876'0,"0"0"-1474"16,0 0-271-16,0 0-131 0,-4 49 0 16,2-26 26-16,-2 5 44 0,2 1-6 15,2 2-13-15,0 0-36 0,0 1-15 16,0-3-23-16,2 0 11 0,2-4-39 16,0-2-64-16,2-4-71 15,1-4-148-15,1-3-106 0,0-5-186 16,-2-2-489-16</inkml:trace>
  <inkml:trace contextRef="#ctx0" brushRef="#br0" timeOffset="435162.8777">20384 11864 1842 0,'0'0'699'0,"0"0"-248"0,0 0-205 16,0 0-58-16,0 0-111 0,0 0-77 15,-23 35 25-15,21-19 13 16,0 1 16-16,2 0-7 0,0-1-40 0,0-3-7 15,4-1-26-15,0-3-8 0,0-1-14 16,3-3-12-16,-1-3 22 16,0-2 9-16,2-4 29 0,1-4 29 15,-3-3-10-15,2-2-19 0,0 0-2 16,-3 2 2-16,-3 3 0 0,2 2 35 16,-4 4 18-16,0 2 42 0,0 0 32 15,0 3-39-15,0 4-60 0,0 3-25 16,-4 3-3-16,4 5 0 0,-2 0-1 15,1-1-2-15,-1 1-19 0,2-4-50 16,2-3-67-16,1-3-83 0,1-3-46 16,2-3-49-16,0-4 17 0,4-6 39 15,-3-4-47-15,1 1-346 0,2-12-506 0</inkml:trace>
  <inkml:trace contextRef="#ctx0" brushRef="#br0" timeOffset="435466.8621">20547 11870 1849 0,'0'0'470'0,"0"0"-208"16,0 0-133-16,-16 38-35 0,12-25-33 15,2 1-16-15,1-2-22 0,1-2-23 16,1-1-25-16,3 0 12 0,2-2-10 16,4-2-15-16,-2-2 18 0,3-2 20 15,1-1 55-15,1 0-10 0,3 0-13 16,-6-1-32-16,1 0-9 0,-3 1 9 15,0 0 3-15,-4 0 13 0,-2 1 16 16,-2 3 51-16,0 2 103 0,-4 3 94 16,-2 1-106-16,-2 1-89 15,-2 0-41-15,1-1-19 0,-1 0-25 0,-2-3-26 16,7 0-47-16,-7-2-59 16,6-2-94-16,4-2-35 0,0-1-44 15,2-2-124-15,4-7-340 0,2 3-218 16</inkml:trace>
  <inkml:trace contextRef="#ctx0" brushRef="#br0" timeOffset="436134.5172">20805 11707 3 0,'0'0'2139'16,"0"0"-1721"-16,0 0-119 0,0 0-222 16,0 0-35-16,0 0-42 0,0 0-26 15,0 0 26-15,0 0 7 0,-4-36 51 16,11 25-4-16,5-1 26 0,2 0-13 16,-3 2 35-16,3 1-38 0,-1 2-62 15,-1 1-2-15,0 4-3 0,-1 2 3 16,1 1 19-16,-4 5 10 0,-3 3-1 15,1 5 33-15,-6 0 18 0,0 4-22 16,-7 1-10-16,1 2-12 0,-2 0-7 16,-6 1-9-16,3-1-16 0,-1-1-2 31,1-1-1-31,1-4-12 0,6-2 12 0,-4-5-1 0,4-4-1 16,4-2-33-16,0-2-53 0,2 0-87 15,8-2 175-15,-2-1 9 0,5-2-9 16,-1 1-19-16,3-1 6 0,1 1 0 15,3 3-3-15,-7 1 16 16,3 0 12-16,1 1 42 0,-3 5 51 0,1-2-26 16,0 4-22-16,-5 1 2 0,-3 0-5 15,0 0 28-15,-2 3 63 16,-4-1 83-16,0 2 4 0,-4 1-66 0,-4 0-49 16,0-1-43-16,-1 0-19 15,-3-2-15-15,0 0-23 0,1-2-17 16,1-2-40-16,0-1-58 0,5-4-61 15,-1 0-45-15,2-2-54 0,4 0-61 16,0-5-104-16,0-3-194 0,0 2-387 16,4-8-375-16</inkml:trace>
  <inkml:trace contextRef="#ctx0" brushRef="#br0" timeOffset="436698.147">20626 11869 1115 0,'0'0'478'0,"0"0"-227"0,0 0-170 15,0 0-55-15,0 0 3 16,0 0 33-16,0 0 74 0,0 0 32 0,0 0-32 16,0 0-55-16,-27 4-46 0,27-6-15 15,6-2-1-15,-4 1 23 0,2-1 0 16,2-1-3-16,3 2-7 0,-3 0 13 15,4 1 16 1,1 1-58-16,3 1 39 0,-6 0 19 0,1 3 0 16,1 3-13-16,-2 3 3 0,0-1 29 15,-3 3 25-15,-1 2-16 0,0 1-9 16,-2-1-27-16,-2 1-8 0,0 0-10 16,-2 0-1-16,-2-1-8 0,0 0-14 15,2-1-12-15,-1-1 0 0,-1-5-3 16,2-1-35-16,0-1-12 0,2-1-7 15,0-3-29-15,0 1-32 0,4-1 16 16,0 0 96-16,3 0 6 0,1 0 32 16,0-1 3-16,0-1-33 0,1 1-2 15,-3 1-16-15,-2 0-3 16,0 0 6-16,0 3 13 0,-4 1-2 16,4 1-9-16,-4 1-107 0,0 2-174 0,-4-2-337 15,-4 2-1251-15</inkml:trace>
  <inkml:trace contextRef="#ctx0" brushRef="#br0" timeOffset="442078.5468">21547 11669 245 0,'0'0'322'15,"0"0"-227"-15,0 0-14 0,0 0-41 0,0 0 152 16,0 0 283-16,0 0-136 16,0 0-151-16,0 0-49 0,-4 1-38 15,4-1-14-15,0 0 4 0,-2 0-10 16,2 0-4-16,0 0 17 0,0 0 19 15,0 0 9-15,-4 0 0 0,4 0-23 16,0 0-13-16,0 0-2 0,0 0-2 16,0 0 11-16,0 0 5 0,0 0-3 15,0 0-13-15,0-1-9 0,0 1-17 16,0 0 1-16,0 0-10 0,0-1 0 16,0 1-9-16,0 0-19 0,0 0-19 15,0-2-16-15,4 1-16 0,-4-3-5 16,4-2 12-16,2-3 6 0,1-5 0 15,7-3 17-15,3-6 2 0,11-9 1 16,6-13 21-16,15-15 6 16,3-8 13-16,4-1 16 0,3-3-6 15,-3 2-5-15,6-4 10 0,2-5 16 0,2-2 65 16,5-3 42 0,-5 2-47-16,0 2-27 0,0 3-32 0,-8 7-42 15,-2 8-13-15,-9 7-16 0,-6 6-2 16,-3 4 0-16,-11 9 0 0,-7 9 2 15,-5 7 1-15,-1 3 13 0,-3-1-14 16,1-1 0-16,0 2 1 0,-5 3 12 16,-1 5 0-16,-6 4-2 0,0 3-13 15,0 1-29-15,0 1-99 0,0 2-84 16,-6 4-110-16,1 6-82 0,-5 2 108 16,0 7-104-16,-3 8 54 0,-5 9-38 15,-3 11-131-15,5-6-479 16</inkml:trace>
  <inkml:trace contextRef="#ctx0" brushRef="#br0" timeOffset="442660.8891">21529 11644 1634 0,'0'0'441'0,"0"0"-156"0,0 0-152 15,0 0-46-15,0 0-9 0,0 0 31 16,0 0 4-16,0 0-20 0,0 0-10 16,0 0-22-16,-4-12-45 0,4 12-16 15,0 0-16-15,2 2-16 0,0 0 32 16,2 2 42-16,4 2 18 16,2 2-2-16,3 3 6 0,7 0-20 0,-1 6 49 15,4 4-52-15,10 3-19 0,16 9 48 16,7 5-26-16,8 1-15 0,4-3 43 15,-3-2-18-15,-2-3 34 0,0-1-16 16,3 1 22-16,2 0-5 16,-4 1-36-16,4-1-16 0,0 0-9 0,0-2-12 15,-2 0 3-15,-1 2 6 16,-3 0-1-16,-2 3 1 0,-1 0-3 16,-5-1-19-16,-4 1 0 0,-1 1 9 15,-3-1-9-15,-3-3 0 0,-10-4 12 16,-4-7-14-16,-10-3-1 0,1-4-9 15,1 2 7-15,-4 0-69 0,5 0 43 16,-5 0-7-16,-5-6-27 0,-3-1-108 16,-3-2-100-16,-6-3-101 0,0-2-5 15,-9-1-43-15,3 0-591 0,-10-11-184 0</inkml:trace>
  <inkml:trace contextRef="#ctx0" brushRef="#br0" timeOffset="443442.9626">21529 11814 1393 0,'0'0'429'0,"0"0"-156"0,0 0-144 15,0 0-74-15,0 0-6 0,0 0 25 16,0 0 14-16,0 0-14 0,0 0 3 16,0 0-2-16,12-22-5 0,-12 21 1 15,0 1 0-15,0-2 6 0,2 2 6 16,-2 0-3-16,2-1 0 0,2 0-16 15,0 0-7-15,1 0-12 16,3-1 9-16,6 1-3 0,-3-2-17 0,5 2-15 16,3-1 13-16,3-1 19 15,3 1 28-15,10-4-7 0,7-1 20 16,13-3-5-16,3-1 8 0,2 0-10 31,0 1-14-31,-2 0-8 0,-2 0 2 0,4-1-3 0,0-1-10 0,0-1-11 16,2-3-11-16,2 1-2 0,0 0 0 15,0-2-3-15,0 0 9 0,6 1 12 16,-14-1 18-16,2 2 19 0,-3 1 12 16,-5 2-25-16,-4 0-30 15,-1 4-25-15,-8 1-2 0,-8 2-1 0,-10 0-9 16,3 1 18-16,-7 0-21 0,6 0 2 16,-1-1 14-16,-7 2-1 0,1 1-14 15,-12 1 11-15,2 1-9 0,-4 0 34 16,0 0 30-16,0 0 60 0,0 0 4 31,0 0-40-31,0 1-25 0,0-1-26 0,0 0-20 0,0 0-20 0,0 0-24 16,0 0-25-16,0 0-54 15,0 0-64-15,0 0-88 0,0 0-242 16,4 0-272-16,1 0-24 0,1 0-314 16,-2-6-823-16,-23 12 1870 15</inkml:trace>
  <inkml:trace contextRef="#ctx0" brushRef="#br0" timeOffset="444437.1027">22609 9800 1258 0,'0'0'466'15,"0"0"-142"-15,0 0-48 0,0 0-95 16,0-37-26-16,0 34 51 0,0 1 25 15,0 1-62-15,-4 1-61 16,4 0-108-16,0 3-76 0,0 2-80 16,4 3 19-16,-2 2 137 0,2 8 80 15,1 4 0-15,3 11 3 0,2 13-22 16,3 13-4-16,1 6-3 0,-2 2-3 16,-1-7-29-16,-3-8 0 0,0-3-3 15,-4-3-7-15,-1-9-12 0,3-9-2 16,-6-6-17-16,0-4 0 0,0 1-7 15,2-1 14-15,-2 0-1 0,0-5-3 16,0-6-9-16,0-3-17 0,0-3-15 16,0-1 17-16,0-5 39 0,-2-5-53 15,2-6-186-15,-4-4-88 0,2-6-124 16,1-7-35-16,1 4-168 0,-2-12-341 0</inkml:trace>
  <inkml:trace contextRef="#ctx0" brushRef="#br0" timeOffset="444897.6116">22584 9776 1888 0,'0'0'422'15,"0"0"-183"-15,0 0 25 0,0 0-138 16,-20-44-75-16,20 34 16 0,0 3-30 16,2-2-37-16,6 0-20 0,0 1 4 15,7 0 16-15,3 1 23 0,3 0 2 16,10-2 27-16,13 2-5 0,11-4 11 15,5 1-17-15,4 0-28 0,-4-2 16 16,2 0-13-16,2-2 0 0,0 0 57 16,2-2-16-16,0 0 19 0,-6 0-73 15,2 1-2-15,-8 0-1 16,-4 3 0-16,3-3-1 0,-13 2-2 16,-1 0 3-16,-10 4 19 0,-11 2 0 15,-1 1-19-15,2 2-1 0,-1-1 0 16,-1 1 0-16,-3 1-10 0,-4 3 11 15,-7 0 1-15,1 3 1 0,-4 2 30 16,0 3 41-16,0 5 9 0,-4 2 3 16,-3 5-4-16,-1 11-2 0,0 12-22 15,4 17-4 1,-2 11-52-16,6 5 0 0,0 2-1 0,0-3 2 0,6-1 11 16,-2-3-13-16,2-7-13 0,4-6-21 15,-3-5-7-15,1-7-22 0,2-8-9 16,-2-11-32-1,-5-8-35-15,3-4-32 0,0 1 54 0,0-1-7 0,-2-1-62 16,2-2-25-16,-6-3 69 0,0-4-129 16,-6-2-52-16,-6-3-177 0,4 0-197 15</inkml:trace>
  <inkml:trace contextRef="#ctx0" brushRef="#br0" timeOffset="445184.1711">22770 10579 2053 0,'0'0'243'0,"0"0"-17"16,0 0-94-16,0 0-3 0,0 0-52 16,0 0-77-16,0 0-106 0,0 0 106 15,0 0 32-15,0 0 75 16,50-12-8-16,-5 3 10 0,9-1 0 15,8-2 22-15,2 4-14 16,-6 1-37-16,-8-1-42 0,-1 3-36 0,-1 2-2 16,-1-1 1-16,-12 2-1 0,-8 0-1 15,-6-1-50-15,-2 2-54 0,-1 0-60 16,3-1-50-16,-1 1-103 0,-5 1-141 16,-3 0-343-16,-8 0-574 0</inkml:trace>
  <inkml:trace contextRef="#ctx0" brushRef="#br0" timeOffset="446481.661">22804 9842 1003 0,'0'0'1047'0,"0"0"-726"16,0 0-104-16,0 0-56 0,0 0-96 15,0 0-65-15,0 0 0 0,0 0 16 16,0 0 94-16,10 57-17 0,-2-32 35 16,2 4 28-16,-8 3-41 0,5-1-55 15,-1 1-31-15,2-4-29 16,-2-4-29-16,0-3-3 0,-1-4 13 16,-1-4-3-16,0-6 22 0,0 0 1 15,-2-4 18-15,-2-2 16 0,2-1 38 16,-2 0 22-16,2-5 31 0,0-2 44 15,4-3-60-15,1-6-107 0,3-3-3 16,4 0-1-16,1-1 0 0,2 2 1 16,-1 2 0-16,5 3 2 0,-9 3 15 15,1 2-14-15,-1 5-3 0,-2 1-3 16,-2 2-20-16,-5 0 1 0,1 5-9 16,-4 2 27-16,0 3 4 0,-7 2 4 15,-3 2 21-15,-2 2-13 0,3 0-12 16,-7 1-1-16,2-2-1 0,3 0-14 15,1-3 13-15,2-3 0 0,5-2-16 16,1-1-3-16,2-2-3 0,0 1-6 16,0-3 5-16,3 1 26 15,3 0 28-15,0 0 13 0,4-1 3 16,-1-1-22-16,1 1-19 0,2-2-3 16,-1 1-2-16,1 2-23 0,-2-2-48 15,3 1-56-15,-5 0-70 0,6 0-253 16,-11 0 173-16,5-1-75 0,-2-1-171 15,0 0-203-15,-2-2-307 0</inkml:trace>
  <inkml:trace contextRef="#ctx0" brushRef="#br0" timeOffset="446664.2852">23136 10121 1634 0,'0'0'681'0,"0"0"-194"0,0 0-175 16,0 0-89-16,0 0-111 15,0 0-77-15,0 0-16 0,0 0 0 16,0 0 60-16,0 0 0 0,17 28-6 15,-11-19-1-15,0 6-9 0,-6-1-19 16,4 2-35-16,0 1-8 0,0-2-2 16,-1 0-48-16,3 0-58 0,-4 1-133 15,-2 2 18-15,2 0-102 0,0-5-220 16,-2 10-911-16</inkml:trace>
  <inkml:trace contextRef="#ctx0" brushRef="#br0" timeOffset="447444.1494">23169 11186 1467 0,'0'0'792'0,"0"0"-285"16,0 0-218-16,0 0-110 0,0 0-48 15,0 0-61-15,0 0-22 0,0 0-48 16,0 0 1-16,0 0 30 0,0 44 118 16,2-13 3-16,0 12-5 15,0 10 14-15,3 4-2 0,1-2-22 0,-4-7-42 16,2-11-76-16,0-9-19 0,0-6-25 15,2-4-40-15,1 2-53 0,-3 0-15 16,0-2-103-16,2-5 117 0,-2-4-7 16,0-7-20-16,-2-2-32 15,0-3-16-15,1-7 165 0,3-5-6 0,-6-1-174 16,0-5-187-16,0-2-115 0,-6 4-224 16,-5-13-486-16</inkml:trace>
  <inkml:trace contextRef="#ctx0" brushRef="#br0" timeOffset="447916.5371">23159 11257 1732 0,'0'0'526'0,"0"0"-303"0,0 0-162 15,0 0-38-15,0 0 3 0,37-28 13 16,-20 22 35-16,-3 2 26 0,7 0-4 16,-3 1-35-16,3-1-16 0,2 2-3 15,4 0 12-15,-1 0-54 0,5-1 2 16,-4 1 8-16,0 1 22 0,4-2-32 15,-2 0 16-15,2 0-15 0,-4 1 2 16,2-2 26-16,0 1-29 0,-2-1-2 16,-3 2 0-16,-1-1-18 0,-4 3 17 15,-5 0 2-15,-3 0 1 16,-1 0-19-16,0 0 3 0,-4 1 13 16,-1 1 3-16,-1-2 2 0,0 1 1 15,0-1 16 1,0 0 4-16,0 0 25 0,0 0 19 0,2-4 6 0,1 1-13 15,-3-1-15 17,4 2-45-32,-4 0-35 0,2 1-22 0,-3 1 18 0,-1 0 14 0,2 0 3 0,0 4 22 0,-2 1 30 15,2 5 34-15,-4 4 9 0,4 4-9 16,-4 7 15-16,0 7-6 16,0 10-16-16,-4 8 15 0,4 4 154 0,-6-1-56 15,2-6-80-15,4-11-31 16,0-7-57-16,0-7-2 0,0-1-15 15,0 2-47-15,0 1-41 0,0 0 3 16,0-3-14-16,0-4 1 0,-2-4-152 16,0-3 87-16,-3-4-93 0,-1-2-95 15,-6-1-303-15,2-3-360 0</inkml:trace>
  <inkml:trace contextRef="#ctx0" brushRef="#br0" timeOffset="448143.1919">23242 11841 825 0,'0'0'1668'16,"0"0"-1256"-16,0 0-72 0,0 0-238 15,0 0-102-15,0 0-35 0,0 0 35 16,0 0 168-16,43-23-15 0,-18 16-8 16,-1-1-32-16,5 1-44 0,2 3-12 15,-2-1-12-15,0 2-27 16,2 1-5-16,-2-1-13 0,-2 2-2 15,-2-1-56-15,-2 2-48 0,-3 0-64 16,-5 0-93-16,-3 2-164 0,-8-2 128 16,-4 1-150-16,0-1-271 0,-4 0-45 0</inkml:trace>
  <inkml:trace contextRef="#ctx0" brushRef="#br0" timeOffset="448655.0424">23285 11481 767 0,'0'0'496'0,"0"0"-171"0,0 0-62 16,0 0-58-16,0 0-20 0,0 0-4 15,0 0-10-15,0 0-61 0,0 0-88 16,0 0-20-16,-6 27 114 15,10-12-3-15,2 5 9 0,-2 1 12 16,0-2-19-16,0 2-33 0,-1-4-31 16,-1-1-32-16,2-2-15 0,0-3-1 15,0-4 0-15,-2-1 0 0,-2-5 10 16,2 1-10-16,-2-2 26 0,4-2 18 16,-4-1 10-16,6-2 9 0,-4-4 32 15,5-1-29-15,1-3-45 0,0 1-24 16,1 0-26-16,1 4-2 0,-2-2 3 15,-2 7-10-15,-2-1 4 16,1 2-1-16,-1 2 7 0,-2 0 3 16,-2 0-7-1,0 1-2-15,0 2 31 0,0 2 12 0,0 2 52 0,0 1 2 16,0 1-10-16,0-1-8 0,0 2-14 16,0-2-5-16,0 1-4 0,0-3-11 15,0 0-14-15,4 0-12 0,-2-1-4 16,2-1 13-16,2 0 2 0,2-1 0 15,-3 1 1-15,3-2-3 0,0-1-32 16,0 1-31-16,1-2-44 0,-3 0-42 16,0 0-48-16,2-3-174 0,-3 0-122 15,1 0-26-15,-2-4-594 0</inkml:trace>
  <inkml:trace contextRef="#ctx0" brushRef="#br0" timeOffset="449201.6631">23527 11582 821 0,'0'0'830'0,"0"0"-375"16,0 0-141-16,0 0-85 0,0 0-62 15,0 0-38-15,0 0-14 0,0 0 4 16,0 0 5-16,0 0 7 0,-9-11-36 15,9 8-54-15,0-1-41 0,4 0 1 16,-3-1 24-16,3-1 22 0,0 1-9 16,4 1-22-16,0 1 9 0,-1 1 4 15,1 0-14-15,2 2-15 0,0 0-1 16,-5 0-2-16,1 2-16 16,2 0 16-16,-4 2-8 0,-4-1 11 15,0 2 15-15,0 3 17 0,0 0 6 16,-8 1-7-16,2 2-31 0,-1-2-1 15,-1 4-21-15,0-4-3 0,0 1 0 16,2-1 6-16,3-2-10 0,3-1-15 16,0-1-10-16,0-1-6 0,0-2 21 15,3 0 39-15,3-1 54 0,6-1 19 16,-2 0 18-16,-1 0 10 0,5 0-7 16,-4-1-18-16,1 0-13 0,1 1-13 15,-3 0-9-15,3 0-13 0,-6 2-6 16,-2 1 18-16,0 0 10 0,-2-1 9 15,0 1 21-15,-2 0 38 0,0 3 8 16,0-2-6-16,-4 2-37 0,0 0-37 16,0 0-46-16,-2 0-3 0,-2-2-71 15,1 1-55-15,1 0-80 0,2 1-95 16,-6 2-136-16,4 3-115 0,3 4-33 16,1-5-163-16,-2 12-1027 0</inkml:trace>
  <inkml:trace contextRef="#ctx0" brushRef="#br0" timeOffset="449835.9018">23332 12534 1076 0,'0'0'651'0,"0"0"-281"16,0 0-150-16,0 0-13 0,0 0 3 15,0 0 18-15,0 0 44 0,0 0-36 16,0 0-52 0,0 0-68-16,0-11-53 0,0 25-15 0,2 11 52 0,-1 16 67 15,3 15 72-15,0 6 6 0,0 0-30 16,2-2-16-16,-4-10-62 0,2-3-70 15,0-10-67-15,1-9-3 0,1-8-40 16,-4-3-27-16,2-1-33 16,0-2 20-16,0-1-27 0,-2-6-16 0,-2-5-35 15,4-2-55-15,-4-4-21 0,0-4 26 16,0-7 164-16,-4-4-79 16,0-4-134-16,-2-4-75 0,-2-4-140 15,1 7-251-15,-5-18-562 16</inkml:trace>
  <inkml:trace contextRef="#ctx0" brushRef="#br0" timeOffset="450205.5736">23291 12580 245 0,'0'0'1623'16,"0"0"-1153"-16,0 0-234 0,0 0-139 15,0 0-1-15,35-33 26 0,-20 29 13 16,3-2 0-16,3 2 21 0,4 0-51 16,4-2 60-16,6 2-23 0,8-3-79 15,7 2-34-15,3-2-4 0,-3 0-25 16,-7 2-2-16,-9 2-17 15,-4 0 6-15,-5 0-31 0,-6 2-12 0,2 0-90 16,5 1 89-16,-1 0 56 0,-4 0 1 16,-5 1-29-16,-3 3 7 15,-7 0 13-15,-2 3 9 0,-2 2 38 16,-2 3 60-16,0 3 41 0,-2 2 6 16,-2 3-4-16,0 3 13 0,2 3 15 15,-2 7 26-15,-3 12-124 0,1 12 77 16,4 3 51-16,0 0-68 0,2-5-48 15,2-8-62-15,4-2-21 0,3-2-3 16,-3-8-27-16,2-8-13 0,0-6-64 16,-1-5-117-16,-3 2 46 0,6 0-11 15,-8-1-91-15,4-1-94 0,-6-3-189 16,0-4 63-16,-6-4-134 0,-4-2-623 47</inkml:trace>
  <inkml:trace contextRef="#ctx0" brushRef="#br0" timeOffset="450438.476">23355 13250 1114 0,'0'0'1624'0,"0"0"-1283"0,0 0-268 15,0 0-73-15,0 0-192 0,0 0 192 16,0 0 112-16,39 2 42 15,-22-1 2-15,6 1-10 0,-1 0-67 0,3 0 23 16,0 0-52-16,0 1-37 0,4-1-11 16,-7 1-2-16,1-2-28 0,2 0-16 15,-8-1-95-15,1 0-29 0,-8 0 24 16,-1-3-83-16,-5-1-149 16,-4-1-168-16,0 1 80 0,-4-6-805 0</inkml:trace>
  <inkml:trace contextRef="#ctx0" brushRef="#br0" timeOffset="450939.4227">23471 12810 1744 0,'0'0'775'0,"0"0"-450"16,0 0-215-16,0 0-110 0,0 0-70 16,0 0 70-16,0 0 6 0,0 0 177 15,16 47-36-15,-11-26 3 0,1 3-32 16,-4 1-20-16,2 1-16 16,0-2-3-16,0-1-25 0,-2-6-16 15,2 0-25-15,0-4-11 0,-3-6 8 16,-1-2-10-16,4-3-19 0,-2-2-31 15,0-2 40-15,2-4 10 0,4-2 92 16,0-4-20-16,1-4-60 0,-1 2-12 16,2 0-19-16,-1 2-12 0,1 1 6 15,0 4-3-15,-2 1 9 0,-1 3 6 16,-3 1-3-16,0 2-6 16,-4 0-9-16,4 2 0 0,-4 3 31 0,0 2 76 15,-4 4 3-15,4 1-10 16,-8 3-25-16,2-3-10 15,3 3 17 1,-1-2-1-16,0-1-12 0,4 0-4 0,-4-2 6 0,4 0-24 0,0-2-16 16,0 0-25-16,4 0 23 0,-2-2 0 15,2-1-54-15,1-1-57 0,1 1-22 16,2-3-32-16,0 1-61 0,0-1-93 16,1-2-148-1,-5 1-340-15,4-1-657 0</inkml:trace>
  <inkml:trace contextRef="#ctx0" brushRef="#br0" timeOffset="451274.5154">23690 13070 2047 0,'0'0'1039'0,"0"0"-774"0,0 0-208 16,0 0-57-16,0 0 0 0,0 0 0 16,0 0 70-16,16 41-41 0,-9-33-29 15,-3 0-29-15,2-3 7 16,2-1-51-16,0-2-13 0,-3-2-23 15,1 0-57-15,0-3-49 0,0-2-27 16,0-2-117-16,-6-1-95 0,4 1 115 16,-1 0 339-16,-3 2 173 0,2 4 197 15,-2 1 55-15,0 0-6 0,0 1-75 16,0 4-96 0,0 3-89-16,-2 5-76 0,2 3 24 0,0 1 35 0,0 5-10 15,2 1-16-15,2 2-13 0,0 1-41 16,4 1-60-16,0-2-2 0,-5 1-28 15,3-4-69-15,2-1-51 0,0-4-107 16,-2-1 6-16,-4-2-79 31,1-4-292-31,-1-3-1006 0</inkml:trace>
  <inkml:trace contextRef="#ctx0" brushRef="#br0" timeOffset="458189.3022">4512 5282 919 0,'0'0'1083'16,"0"0"-717"-16,0 0-237 0,0 0-80 15,-44 11 9-15,34-6 3 0,2 1-9 16,-1 3-52-16,3-1-23 0,0 0-45 16,2 1 7-16,0-1 9 0,4-2 10 15,0 0-16-15,0-2-26 0,0 0 13 16,4-2 6-16,0 1 13 0,2-1 17 16,0 0 15-16,3-2 18 15,-1 3 2-15,0-2 49 0,2 2 48 16,-3 1 6-16,3 2 20 0,2-1-13 15,-5 0 0-15,-3 0-17 0,2 2-16 16,-2 0 10-16,0 1-7 0,0 0-15 16,-4 2-5-16,0-2-12 15,0 2-13-15,0-1 2 0,0-2-37 0,0 0-87 16,-4-4-79-16,4-3-69 0,0 0-71 16,0-3-141-16,0-1-304 0</inkml:trace>
  <inkml:trace contextRef="#ctx0" brushRef="#br0" timeOffset="458692.2525">4571 5174 942 0,'0'0'1010'16,"0"0"-721"-16,0 0-40 0,0 0-23 16,0 0-43-16,0 0-48 0,0 0-62 15,0 0-34-15,0 0-17 0,0 0 1 16,-4-33 28-16,8 26 28 0,-1 1-2 16,1 1-29-16,6-2-7 0,-6 4-14 15,4-1-27-15,-5 4-12 0,3 0-7 16,2 0 16-16,0 1 3 0,-2 5 13 15,-1 2 3 17,1 0 3-32,-2 3 13 0,0 1 3 0,-4 3 6 0,4-1-16 0,-4 0-6 0,-4-1-19 15,4 1-12 1,-4-4-10-16,0-2-9 0,4-1-33 0,0-2-25 0,0-1-22 16,0 0-7-16,4 0-6 0,0-1 27 15,0-2 56-15,2 1 41 0,5-2 11 16,-3 1 12-16,2-1 6 0,1 0 0 15,-1 2 6-15,2-2 0 32,-1 2 0-32,-5 1 0 0,4 2-16 0,0-1 7 0,-3 3 6 0,-5-1 3 0,2 5 10 15,-2 0 2-15,0 2 1 16,-2 3-48-16,0 2-6 0,-2-1-48 16,-4 3-189-16,4 1-164 0,-5-4-289 15,-5 7-1185-15</inkml:trace>
  <inkml:trace contextRef="#ctx0" brushRef="#br0" timeOffset="459330.168">2821 5903 202 0,'0'0'1987'16,"0"0"-1547"-16,0 0-286 0,0 0-154 15,0 0-9-15,-4 43 9 0,4-21 138 16,4 9 6-16,-4 10-54 0,3 14-39 16,-3 2 3-16,2-2-3 0,-2-6-51 15,4-13-11-15,-4-7-82 0,0-7-61 16,0-5-19-16,0 2-117 0,0 0-143 16,0 1 82-16,0-7 133 15,-6-5-309-15,-5-3-200 0</inkml:trace>
  <inkml:trace contextRef="#ctx0" brushRef="#br0" timeOffset="459578.1583">2633 6300 1327 0,'0'0'682'0,"0"0"-662"16,0 0 168-16,36 16 6 0,-16-5-61 15,-1 2-27-15,4 3-9 0,-1-1-23 16,1 2-39-16,2-2 10 0,0-1-19 15,1-3-4-15,-5-3-9 0,-4-3-12 16,1-2 18-16,-3-3 4 0,-1 0-1 16,-4-4 55-16,1-3 13 0,-1-5-10 15,-2-1-26-15,3-6-45 16,-5-3-9-16,0-3-131 0,-2-2-253 16,0 4-428-16,-6-11-1137 0</inkml:trace>
  <inkml:trace contextRef="#ctx0" brushRef="#br0" timeOffset="460330.5633">2195 5181 1026 0,'0'0'1047'0,"0"0"-755"16,0 0-56-1,0 0-185-15,0 0-51 0,0 0-6 0,0 0 6 0,17 46 190 32,-11-24-71-32,4 2-10 0,-3 0-26 15,3 0-13-15,-2 0-22 0,0-4-48 0,1-3-10 0,-7-4 10 16,4-3 4-16,-4-1 18 0,0-3-6 16,-2-6 6-16,0 0 67 0,0 0 76 15,-2-4 66-15,-2-5-99 16,-2-2-132-16,-2-6-173 0,-1-1 75 0,1-5 57 15,-2-1 0-15,3-4-3 0,-3-3-42 16,4-6-41 15,-4-7-20-31,7-10 28 0,3-4 62 0,7 7 31 0,3 10 0 0,-2 16 4 0,1 5-5 16,-1 6 27-16,4-2 52 0,3 1-1 16,-1 2-35-16,1 5-3 0,-1 4 3 15,-1 3 0-15,-1 1-3 0,0 6-11 16,-3 2 17-16,1 4 13 0,-2 3 16 15,-4 4 38-15,0 2 45 0,-4 3-55 16,-4 3-6-16,-6 1 9 0,-2-1-28 16,1-2-13-16,-1-2-13 0,-1-3-25 15,3-2 0-15,-4-4-54 0,3-3-50 16,1-5-68-16,4-1-67 0,-3-5-165 16,3-2-366-16,-2-12-1000 0</inkml:trace>
  <inkml:trace contextRef="#ctx0" brushRef="#br0" timeOffset="460545.5623">2499 4637 1459 0,'0'0'293'16,"0"0"22"-16,0 0 15 15,12 56-81-15,-11-29-79 0,5 2-6 16,-6 2-16-16,2 2-62 0,-2 1-53 15,4-2-33-15,-2-1-3 0,2-2-32 16,2-2-119-16,0-4 100 0,1-5-91 16,-1-4-184-16,4-3 103 0,-1-6-179 15,-5-2-239-15,6-6-509 0</inkml:trace>
  <inkml:trace contextRef="#ctx0" brushRef="#br0" timeOffset="460846.7734">2658 4878 1601 0,'0'0'672'0,"0"0"-194"16,0 0-80-16,0 0-86 0,0 0-235 16,0 0-55-16,-29 38 63 0,23-22 26 15,-2 1-48-15,4 0-35 0,2-3-28 16,2-1-35-16,0-3-5 0,0-3 2 16,2-3-22-16,2-1-32 0,4-2-3 15,-6-1 34-15,4-4 41 0,0-1 20 16,1-4 58-16,3-1-14 0,-4-3-31 15,2 3-13-15,-3 1-22 0,-1 3-1 16,4 4-5-16,-8 2-23 0,2 2-13 16,2 4 64-16,0 3 61 0,3 5 63 15,-1 2-33-15,0 1 11 0,-2 3 17 16,2-1-112-16,-2-1-7 0,1-3-92 16,3-1-88-16,-2-5-84 15,2-4-101-15,-1-3-11 0,1-2-74 16,-2-5-1-16,2-10-610 0</inkml:trace>
  <inkml:trace contextRef="#ctx0" brushRef="#br0" timeOffset="461166.5009">2830 4811 1653 0,'0'0'785'0,"0"0"-350"0,0 0-137 15,0 0-256-15,0 0-20 0,0 0 80 16,-40 47 19-16,36-34-62 0,0 0-59 15,2-1-55-15,2-1 1 0,0-1 0 16,4-2-3-16,2-1-13 0,3-2 15 16,1-2 42-16,2-1 13 15,1-2 22-15,5 0 0 0,-5-3-6 16,3 1 0-16,-3 1-3 0,1 1 0 16,-4 0-11-16,-1 0 14 0,-1 3 13 15,-4 0 2-15,2 2 24 0,-4 1 37 16,-2 1 57-16,0 3 40 0,0 1 15 15,-4 1-56-15,-2 0-86 0,4 0-62 16,-10 0-47-16,5-4-59 0,1 0-62 16,0-1-185-16,2-5-218 0,0-1-469 15,2-2-320-15</inkml:trace>
  <inkml:trace contextRef="#ctx0" brushRef="#br0" timeOffset="461705.9178">3012 4816 1375 0,'0'0'527'0,"0"0"-306"0,0 0-195 15,0 0-7-15,-29 41 7 0,27-30 0 16,2 0-12-16,0-2-14 0,2 0-35 16,6-2 35-16,0 0 19 0,2-2 7 15,1-1 9-15,1-1 20 0,3-2 20 16,1 0 6-16,1-1 12 0,-5 0 4 15,1 2 0-15,-1 1-14 0,0 2-22 16,-6-1-9 0,-1 4 31-16,1 0 64 0,-4 4 73 0,-2 3 18 0,0 1-64 15,-6 0-77-15,0 4-63 16,-1-2-34-16,-1-4-59 31,2 0-89-15,0-3-124-16,1-5-178 0,3-3-194 0,-4-3-642 0</inkml:trace>
  <inkml:trace contextRef="#ctx0" brushRef="#br0" timeOffset="462055.8997">3173 4561 1615 0,'0'0'759'16,"0"0"-442"-16,0 0-63 0,0 0-17 16,0 0-74-16,0 0-11 0,0 0-15 15,0 0-137-15,0 0-70 16,0 0-102-16,-4-1 23 0,6 10 149 0,6 4 70 16,-2 3-6-16,-6 0 6 15,4 2-13-15,2 2-16 0,-1-1-19 16,3-1-19-16,0 0-3 0,2-1-12 15,1-4 9-15,-1-1-16 0,2-4-20 16,-1-1-27-16,1-3-30 0,1-4-99 16,-3 0 51-16,2-4-68 0,-5-3-314 15,-1-5-730-15</inkml:trace>
  <inkml:trace contextRef="#ctx0" brushRef="#br0" timeOffset="462235.2256">3352 4531 965 0,'0'0'1742'16,"0"0"-1213"-16,0 0-268 0,0 0-178 16,0 0 56-16,2 46 72 0,-1-21 31 15,3 8-37-15,0-2-13 0,2 3-41 16,0 0-53-16,-2-5-52 0,2 1-33 16,1-2-13-16,1-3-28 0,-2-4-43 15,2-2-52-15,-3-1-65 0,5-2-129 16,-4-2-250-16,0-1 128 0,-2-5-211 15,1 0-635-15</inkml:trace>
  <inkml:trace contextRef="#ctx0" brushRef="#br0" timeOffset="464028.9754">23896 11451 88 0,'0'0'590'0,"0"0"-378"0,0 0-209 15,0 0-3-15,0 0-81 0,0 0-40 16,0 0 33-16,0 0 88 0,0 0 30 16,-2-10 80-16,2 9-28 0,0 1-27 15,-4-1-3-15,2 0-25 0,0 1-25 16,0-1 0-16,2 1 0 0,-4 0 18 16,4-1 15-16,-4 0 24 0,4 1 49 15,0 0 25-15,-4-1 23 0,4 1 17 16,0 0-24-16,-4 0-19 0,4 0-6 15,-2 0 9-15,2 0-1 0,-3 0-18 16,3 1-34-16,-2 0 36 0,0 0 62 16,0-1-11-16,0 1-10 15,-2-1-4-15,4 0 3 0,0 0-16 16,0 0 8-16,0 0 7 0,-4 0-11 16,4 0-18-16,0 0-20 0,0 0-16 15,0 0-12-15,0-1-19 0,4 0-29 16,-4 0-26-16,4-3-4 0,-2-3-17 15,7-3 2-15,5-7-4 0,3-4 17 16,9-4 1-16,7-9 1 0,13-12 2 16,12-14 17-16,8-5-4 0,-4 0-12 15,2 3 9-15,-6 10-8 16,-2 1 17-16,-3 8 13 0,-3 5-34 0,-13 11-1 16,-8 6-2-16,-6 5-13 15,-5 2 13-15,3-3 3 0,0 0-3 16,5-2 3-16,-7 3-3 31,-2 4-18-31,-7 3-1 0,-2 3-37 0,-4 3-59 0,-4 3-93 0,0 0-161 0,-2 4-27 16,-4 5 134-16,-2 3-5 0,-1 5-85 15,-3-4-329-15,-7 11-296 0</inkml:trace>
  <inkml:trace contextRef="#ctx0" brushRef="#br0" timeOffset="465166.5818">23973 11466 672 0,'0'0'515'0,"0"0"-183"0,0 0-137 15,0 0-26-15,0 0 25 0,0 0 33 16,0 0 9-16,0 0-10 0,0 0-30 15,0 0 0-15,-8 2-21 0,8-2-13 16,-2 0-3-16,2 0-24 16,0 0-24-16,0 0-33 0,0 0-15 0,0 0-12 15,0 0-11-15,0 0 4 0,0 0 9 16,0 0 3-16,0 0-3 0,0 0-4 16,0 0 1-16,0 0-3 15,0 0-7-15,0 0 9 0,0 0-18 16,0 0-9-16,0 0 18 0,0 0-7 15,0 0-5-15,0 0 15 0,0 0 9 16,0 0-18-16,0 0-6 0,0 0 15 16,0 0-10-16,0 0-2 0,0 0 18 15,0 0-6 1,0 0-22-16,0 0 6 0,0 0 1 0,0 0-10 0,0 0 0 16,0 0 1-16,0 0-1 0,0 0-15 15,0 0 21-15,0 0-11 0,0 0-12 16,0 0 2-16,0 0 21 0,0 0-12 15,0 0 0-15,0 0 0 0,0 0 13 16,0 0-7-16,0 0-3 0,0 0 3 16,0 0-2-16,0 0-13 0,0 0 0 15,0 0 0-15,0 0-3 0,0 0-3 16,0 0 0-16,0 0-19 0,0 0 19 16,0 0-21-16,0 0 0 15,0 0-4-15,0 0-5 0,2 0-7 16,2 0-5-16,0 1-10 0,0 1 40 15,2 0 15-15,3 1 0 0,-3 2 0 16,6 0 0-16,0 2 0 0,5 1-1 16,-2 1 1-16,7 1 0 0,-1 1 1 15,4 1-1-15,4 2 2 0,4 0-2 16,4 2 2-16,10 5 0 0,7 3-2 16,4 3 1-16,-4-3 1 0,1 0 13 15,-11-5-14-15,5 4 1 0,-1-1 0 16,2-1 0-16,-1-1-2 15,1 1-1-15,3 0-1 0,-1 0 2 16,0 0 6-16,1-2-6 0,-3 3-12 16,0-2 12-16,3 1 3 0,-7-2 0 15,1-2 12-15,-7-1 0 0,3 0-15 16,-6-2 0-16,-4-2 0 0,-6-2 2 16,-8-4-2-16,-1 0 0 0,-1 1 0 15,3-1 0-15,1 1-1 0,-8-2 1 16,1-2 1-16,-8 2 0 0,2-3-1 15,-7-1 1-15,1 1 12 0,2-2 2 16,-4 1 9-16,0-1 4 0,0 0-28 16,0 0-52-16,0 0-104 0,-4 0-82 15,4 0-144-15,0 0-288 0,0 0-590 16,0-5-864-16</inkml:trace>
  <inkml:trace contextRef="#ctx0" brushRef="#br0" timeOffset="467065.7607">24783 10292 957 0,'0'0'499'0,"0"0"-210"0,0 0 140 16,0 0-238-16,0 0-10 0,0 0 6 15,0 0-20-15,0 0-48 0,0 0-20 16,-27-31-32-16,25 38-67 16,2 3-80-16,-2 5 80 0,2 13 58 15,0 13 28-15,0 16-16 0,0 9 3 16,0 4 23-16,2-6-52 0,-2-9 1 15,6-11-26-15,-6-12-19 0,4-9-4 16,0-5-21-16,-1-1-19 0,3 1-29 16,0 0 25-1,0-6-22-15,-2-4 3 16,-4-4-6-16,4-4-46 0,-2 0-15 0,-2-7 40 0,2-4 17 0,-1-5-249 16,-1-4-147-16,0 3-200 0,0-14-358 0</inkml:trace>
  <inkml:trace contextRef="#ctx0" brushRef="#br0" timeOffset="467467.1507">24709 10296 1838 0,'0'0'367'15,"0"0"-105"-15,0 0-84 0,30-38-130 16,-19 27 16-16,9 1-25 0,3-1-10 16,6 0-27-16,4-1 1 15,13-3 17-15,3-2 12 0,7 1 10 16,-2 3-17-16,-5 2-25 0,-11 4-9 15,-8 0 5-15,-5 1 2 0,-6 3-1 16,6-1 0-16,0-1 2 0,5 0 0 16,-5 4-15-16,0-2 12 0,-4 3 4 15,-5 2 40-15,1 2 56 0,-3 3-48 16,1 0-9-16,-9 4 5 16,2 1-15-16,0 4 19 0,-3 2 29 0,1 4 12 15,-2 2-22-15,2 7 18 16,-2 6 7-16,4 10 18 0,-1 6-72 15,-1 6 38-15,6-5 27 0,-6-4-40 0,3-7-43 16,5 0-1-16,-6-8-19 16,1-7 0-16,-1-8-2 0,-2-1-14 15,2 2-10-15,3 0-15 0,-3 2-100 16,-2-4 53-16,-2-3-70 0,-1 0-55 16,-3-3-58-16,-7-1-76 0,-3-1 54 31,-5-2-177-31,1-2-199 0,-11-3-484 0</inkml:trace>
  <inkml:trace contextRef="#ctx0" brushRef="#br0" timeOffset="467712.2138">24742 10924 2463 0,'0'0'473'0,"0"0"-60"15,0 0-140-15,0 0-273 0,0 0-193 16,0 0 103-16,0 0 75 15,51-35 15-15,-22 26 63 0,4 2 64 16,-2 2-108-16,2 2-18 0,-2 2-1 16,0-1-1-16,-2 1-1 0,-4 0 2 15,-2 1-2-15,-1 0-36 0,-5-2-61 16,-3 2-66-16,-3 0-172 0,-7 0 119 16,-4-2-5-16,0-1 22 0,0 1-513 15,-11-7-427-15</inkml:trace>
  <inkml:trace contextRef="#ctx0" brushRef="#br0" timeOffset="468173.8789">24713 10446 1630 0,'0'0'478'0,"0"0"-332"16,0 0-146-16,0 0-114 0,0 0 114 15,0 0 120-15,18 43 13 0,-10-25-27 16,-1 1 4-16,-3 1-10 0,6 1 13 16,-2-3-39-16,-5 0-36 0,5-5-2 15,-2-1-1-15,2-5 48 0,-4 0-32 16,0-5-48-16,1-2 25 0,7-1 59 16,-4-5 72-16,9-3-86 0,-3-3-54 15,5-1-18-15,-1 0-1 0,1 1-1 16,-2 2 1-16,-5 2 0 31,2 3 1-31,-5 0 1 0,-3 4 11 0,0 0-13 0,-2 1-2 0,0 1 2 16,-4 5 0-16,0 2 73 0,0 3 12 15,0 2-38-15,-4 1 10 0,-2 0 12 16,0 0-43-16,0 0-12 0,2-1-14 16,1-1-1-16,-1-1-21 0,0-1 21 15,4-1 1-15,-2-2-28 0,2-2-10 16,0 0 7-16,2-1 31 0,0 0 1 15,4-1-1-15,-3 0-1 0,3 0-12 16,0-1-3-16,4-1-34 0,-2 0-67 16,-1-1-55-16,1 0-67 0,2-2-62 15,-4-1-161 1,-3 1-339 0,3-7-674-16</inkml:trace>
  <inkml:trace contextRef="#ctx0" brushRef="#br0" timeOffset="468386.3181">25064 10589 2406 0,'0'0'666'0,"0"0"-372"16,0 0-199-16,0 0-95 16,0 0 0-16,0 0 64 0,0 0 50 15,0 0 25-15,29 37 2 0,-25-24-9 16,4 2-37-16,-2-1-51 0,1 0-44 16,1 2-2-16,-4-2 2 0,2 0 0 15,0 1-62-15,-1-1-120 0,-1 2-4 16,2-1-128-16,0 3-261 0,-4-4-239 15,-2 7-1025-15</inkml:trace>
  <inkml:trace contextRef="#ctx0" brushRef="#br0" timeOffset="469391.6872">25239 12412 1846 0,'0'0'454'0,"0"0"-237"16,0 0-104-16,0 0-113 0,0 0-32 15,0 0 18-15,0 0 14 16,0 0 17-16,0 0 147 0,0 0 22 16,17 29-9-16,-9-9-21 0,1 9 13 15,3 11-61-15,0 7-7 0,-1 3-6 16,-5-10-20-16,2-7 4 0,-6-12-43 16,4-3-36-16,-4 2-3 0,5 0-1 15,-3 1-62-15,4-6 3 0,-4-6-15 16,0-3-36-16,-2-4-45 0,1-2-25 15,-3-5-11-15,4-3 137 0,-4-6-202 16,0-5 8-16,0-2-207 0,0-4-205 16,-5 6-108-16</inkml:trace>
  <inkml:trace contextRef="#ctx0" brushRef="#br0" timeOffset="469758.9079">25297 12372 1372 0,'0'0'1015'0,"0"0"-799"0,0 0-215 0,0 0-1 15,42-12 16-15,-22 10 3 16,3 1 23-16,8-2 13 0,12 1-20 0,3-3-9 16,10 0-3-16,-5-1-4 15,-1 0-19-15,-3 3 2 0,-7-2 16 16,3 3-18-16,-2 1-15 0,-12 1 14 16,-4 0-56-16,-4 0 57 0,0 0 0 15,-3 1 3-15,3 2-2 0,3 2-1 16,-7 0-33-16,-2 3 32 0,-5 1 1 15,2 2-42-15,-8 1 17 0,0 1 25 16,-3 2 80-16,-1 1 52 0,0 2 45 16,-1 2 33-16,-1 4-3 0,-2 2-29 15,2 3-8-15,-2 8-4 0,2 8-46 16,2 11 151-16,-6 0-36 16,6-2-103-16,6-7-49 0,-4-12-28 15,2-6-55-15,2-8 0 0,-3-1-37 16,5 2-52-16,0 1-21 0,0 2-41 15,1-3-76-15,-5-3 50 0,-4-4-122 16,0-2-138-16,-4-2-220 0,-1-4-553 16,-11-2-235-16</inkml:trace>
  <inkml:trace contextRef="#ctx0" brushRef="#br0" timeOffset="470009.3561">25231 13102 1926 0,'0'0'1447'0,"0"0"-1326"0,0 0-121 0,0 0-203 16,37-6 203-16,-12 1 6 16,8-1 77-16,13 0 19 0,9-2 12 15,7 1-7-15,-8 1-31 0,0 2-38 16,-13 0-29-16,-3 1-9 0,-10 1-28 15,-7-1-48-15,-4 2-69 0,5 1-103 16,1 0-69-16,-6-1-85 0,-3 1-317 16,-8 0-884-16</inkml:trace>
  <inkml:trace contextRef="#ctx0" brushRef="#br0" timeOffset="470606.3729">25469 12602 2032 0,'0'0'544'0,"0"0"-370"0,0 0-155 16,0 39 46-16,0-18 2 16,6 1 10-16,-4 2 26 0,2 0-14 0,0-1 1 15,0-1-33-15,-4-2-9 0,1-3-19 16,1-2-26-16,2-4 13 15,-4-3 3-15,0-3 6 0,2-3-12 16,-2-2-11-16,2 0 17 0,0-4 10 16,2-4-10-16,4-5 15 0,-1-1-34 15,3-1-10-15,2-1-9 0,-1 3 0 16,-1 3 19-16,0 2-32 0,-2 2 10 16,-1 2 21-16,-3 4 0 0,0 0-25 15,-4 0-12-15,0 2 15 0,0 3 23 16,0 2 67-16,0 3-16 0,-4 1-10 15,-4 4-6-15,5 0-23 16,-3 1-10-16,2 2-1 0,-4-2-1 0,4 0-2 16,2 0-23-16,-2 0 25 0,4-2 2 15,0-3-2-15,4-1 22 0,-2-2 16 16,6-2-12-16,-4-1-11 0,4-1-12 16,1-1 6-16,-1-2-9 0,2 1-41 15,3-2-19-15,-5 0-115 16,2-2-35-16,3-2-194 0,-9 0-314 15,4-2-889-15</inkml:trace>
  <inkml:trace contextRef="#ctx0" brushRef="#br0" timeOffset="470843.9849">25711 12868 881 0,'0'0'668'0,"0"0"-307"0,0 0-124 15,0 0-27-15,0 37-13 16,-2-25-32-16,2 0-1 0,0 0-26 16,0-2-64-16,0 0-74 0,0-2-13 15,4-1 10-15,0-3-33 0,0 1-9 16,2-5 13-16,2 0-19 0,-3-2-7 16,7-4-45-16,-4-1-68 0,0-3-220 15,-3 0-24-15,3 1-223 0,-2-4-501 0</inkml:trace>
  <inkml:trace contextRef="#ctx0" brushRef="#br0" timeOffset="471070.377">25799 12883 127 0,'0'0'1862'0,"0"0"-1376"0,0 0-248 0,-6 47-35 16,6-26-62-16,0 1-32 0,0 5 60 16,0-2 35-16,2 3-71 0,2-1-67 15,1 0-65-15,1-2-1 16,2-2-16-16,-2-1-34 0,2-3-128 0,-1-1 26 15,1-2-110-15,-4-1-234 0,-2-5-297 16,0 0-781-16</inkml:trace>
  <inkml:trace contextRef="#ctx0" brushRef="#br0" timeOffset="472816.6978">24934 10505 33 0,'0'0'626'0,"0"0"-268"16,0 0-81-16,0 0-153 0,0 0-36 16,0 0-36-16,0 0 13 15,0 0-7-15,0 0-12 0,0 0-4 16,-11-38 7-16,11 34-10 0,0 2 39 16,0-2-13-16,0 0-17 0,0 1 14 15,0-1-10-15,-2 1 19 0,2-1 55 16,0 1-9-16,0 0-20 0,0 0-39 15,0-1-20-15,0 1 107 0,0-2-58 16,0 0 19-16,0 2 9 0,0-2-16 16,0 2 10-16,0 0-10 0,0 1-20 15,0 1 0-15,0-1-12 0,0 2 5 16,0 0 10-16,-2 0-33 0,2 0-49 16,0 2-54-16,0 2-22 15,0 3 23-15,0 6 53 0,0 4 72 16,2 4-9-16,-2 4-9 0,0 3-1 15,2 0 4-15,-2 1-23 0,4-1-16 16,-4-1-18-16,3-3-13 0,1-4 10 31,-2-2-50-31,2-4-35 0,2-3-22 0,0-3-42 0,1-4-10 0,-3-2-61 16,0-2-65-16,2-2-76 0,-2-2-231 16,4-6-944-16</inkml:trace>
  <inkml:trace contextRef="#ctx0" brushRef="#br0" timeOffset="473185.1648">24956 10715 215 0,'0'0'1285'15,"0"0"-833"-15,0 0-225 0,0 0-78 16,0 0-58-16,0 0-7 0,0 0-7 16,0 0 23-16,17-44 0 0,-5 31-10 15,-1-2-10-15,3-3-16 16,-1-2-25-16,7-2-23 0,-5-3 10 15,7 0 2-15,-1 0-15 16,-4 1-13-16,1 2-9 0,-3 3-7 0,-3 5 0 16,-2 3-10-16,-3 5 10 0,-3 1 0 15,-2 3-26-15,0 2-67 0,-2 1-139 16,0 5-52-16,-4 3 44 0,0 3-189 16,1-2-236-16,-11 8-59 0</inkml:trace>
  <inkml:trace contextRef="#ctx0" brushRef="#br0" timeOffset="473479.6532">25002 10723 912 0,'0'0'550'0,"0"0"-65"0,0 0-103 0,0 0-104 15,0 0-56-15,0 0 3 16,0 0-4-16,0 0-37 0,0 0-76 15,0 0-83-15,-6-18-25 0,8 18-56 16,2 3 56-16,4 2 19 0,0 0 37 16,-3 2-21-16,7 1-13 0,-4 2 10 15,1 0-10-15,3 0 3 0,0 0-11 16,-3 0-14-16,3 1-2 0,-4-1 2 16,2-2-1-16,-3 1 1 0,1-1-44 15,-2-1-108-15,0-1 22 16,-4-2-97-16,1-3-86 0,1-1-132 0,0 0-113 15,-2-6-540-15</inkml:trace>
  <inkml:trace contextRef="#ctx0" brushRef="#br0" timeOffset="473781.2227">25227 10680 235 0,'0'0'1330'0,"0"0"-914"16,0 0-150-16,0 0-36 0,0 0-11 16,0 0 10-16,0 0 5 0,0 0-59 15,0 0-105-15,0 0-67 16,8 7 83-16,-4 4 47 0,-4 1-41 0,3 1-51 15,1-1-25-15,-2 1-16 16,2-1-19-16,0-1 18 0,4-2-40 16,-4-1-51-16,-1 1-73 0,1-5-166 15,0 0-290-15,2-2-1029 0</inkml:trace>
  <inkml:trace contextRef="#ctx0" brushRef="#br0" timeOffset="482607.3702">25597 10518 280 0,'0'0'366'0,"0"0"-154"16,0 0-111-16,0 0-49 0,0 0 192 16,0 0 121-16,0 0-138 15,0 0-45-15,0 0-7 0,-14 0 6 16,14 0 13-16,-1 0-13 0,-1 0-33 16,2 0-43-16,0 1-28 0,-4-1 6 15,4 0 4-15,0 2-4 0,0-2-23 16,0 0-19-16,0 0-15 0,0 0-23 15,0 0-3-15,0 0-1 0,0 0-1 16,0 0 0-16,0 0 2 0,4 0 1 16,-4 0 27-16,3-3-2 0,7 0-24 15,0-4 33-15,7-2 0 0,10-5-10 16,14-7-3-16,17-9-6 0,10-4-3 16,2-1 15-16,2-1 10 15,-3 3-3-15,5-1 2 0,0 4 4 16,-5 0 16-16,3 3 15 0,-4 2 11 15,-6 4 4-15,-8 2-50 0,-3 3-37 16,-1 4-3-16,-17 0 2 0,-4 4 0 16,-8 2-1-16,-5 2-17 0,1 0 17 15,-1-1-10-15,1 2-7 0,-5 2 0 16,-6 0 4-16,-6 1-43 0,0 0-29 16,0 0-26-16,-6 1-42 0,-2 3-13 15,-4 3-3-15,3 0-69 0,-3 3-46 16,-1-1-149-16,5-1-318 0,-4 4-650 0</inkml:trace>
  <inkml:trace contextRef="#ctx0" brushRef="#br0" timeOffset="483372.1503">26089 12820 1281 0,'0'0'663'16,"0"0"-222"-16,0 0-224 0,0 0-156 15,0 0-61-15,0 0 3 16,0 0 45-16,0 0 23 0,0 0 7 0,0 0-11 16,0 0-32-16,0 0-35 0,4 0 0 15,2 0 42-15,-2 0 41 0,4-1 20 16,7-2-8-16,1-1-9 0,-1-4 4 15,14-6 43-15,12-9 25 0,13-14-23 16,8-5-6-16,0-3-3 16,-4 0 5-16,-3 9-29 0,-3 4-18 15,0 5-19-15,-9 7-43 0,-4 4-22 16,-12 5-12-16,-10 3 9 0,1 3 0 16,3-1 0-16,-6 1 2 15,5 0 0-15,-3 2 0 0,-3 1-18 0,-3 2-18 16,1 0-37-16,-6 1-54 0,2 1-59 15,-4 1-58-15,-4-2-24 0,3 2-100 16,-3-3-148-16,0 0-576 0</inkml:trace>
  <inkml:trace contextRef="#ctx0" brushRef="#br0" timeOffset="485515.9131">26578 9845 947 0,'0'0'543'0,"0"0"7"15,0 0-278-15,0 0-272 0,0 0-29 16,0 0 29-16,0 0 97 0,0 48 84 16,4-21 41-16,-1 13-80 0,1 15-11 15,0 8 19-15,2 1-12 0,-6-6-78 16,4-7-34-16,0-3-16 0,0-11-10 15,-4-9-2-15,3-9-39 0,-3-3-4 16,0 1 32-16,6 0-12 0,-6-1-13 16,0-4 15-16,0-4-12 0,0-4-19 15,0-3 6-15,0-1 36 16,0-4 11-16,-6-5-190 0,6-3 11 16,-3-4-20-16,-1-4 48 0,0-4-13 15,0-3-124-15,-2-7-52 0,-5-10 123 16,-1-9 74-16,2-4-194 0,-3 1-70 15,5 16 72-15,8 11 195 0,-2 9 141 16,2 3 523-16,0 0 54 0,2 0-63 16,2-1-111-16,0 2-205 0,5 1-79 15,3 3-34-15,2-3-8 0,5 2 26 16,6-2 33-16,6-1-4 0,10 0-20 16,13-2-48-16,0 1-12 0,1 4-8 15,-9 5-8-15,-9 3-34 0,-12 3-2 16,-4 2-17-16,-1 0-3 0,1 0 19 15,0 0-11-15,5 0 8 0,-5 0 2 16,-6 2-10-16,-1 1 8 0,-2 0-12 16,-1 3 0-16,-1-1 13 0,2 2 1 15,-3 1 2-15,-1 4 26 0,0 2-4 16,-4 2 13-16,1 4 16 16,3 3-6-16,-4 3-23 0,4 8 42 15,0 9-51-15,1 8-11 0,3 2 1 16,0-9 18-16,-3-12-21 0,-1-10-28 15,-4-2-26-15,6 3-52 0,-3 2-41 16,1 3-39-16,-4-2-101 0,-2-3-111 16,-2-2-128-16,0-5-207 0</inkml:trace>
  <inkml:trace contextRef="#ctx0" brushRef="#br0" timeOffset="485764.727">26572 10542 2229 0,'0'0'352'0,"0"0"44"0,0 0-172 15,0 0-224-15,0 0-67 16,0 0 67-16,50-25 80 0,-25 16 6 16,4 0 6-16,1 3-22 0,1 0-44 15,0 0-9-15,0 3-17 0,-2-1-16 16,-4 1 16-16,-2 0-16 0,-2 0-32 15,-3 2-76-15,-1 0-35 0,-9 0-75 16,-4 0-98-16,0-2 119 0,-4-1-14 16,0 1-335-16,-8-5-727 0</inkml:trace>
  <inkml:trace contextRef="#ctx0" brushRef="#br0" timeOffset="486265.2745">26773 10026 1121 0,'0'0'690'16,"0"0"-229"-16,0 0-138 0,0 0-200 15,0 0-123-15,0 0-83 0,0 0 83 16,-13 53 74-16,13-29 36 0,0 1 8 15,0-1-21-15,6 2-30 0,-6-5-32 16,3 0-16-16,1-5-15 0,0-1 3 16,0-4-7-16,2-2-1 0,-4-4 1 15,-2-2 1-15,0-2 0 0,4-1 15 32,-4 0 19-32,4-4 35 0,1-3 23 0,3-2-30 0,0-1-59 0,-2 0-4 15,2 1-2-15,-1 3-24 0,3 0 1 16,-6 0 9-16,0 5 3 15,3-1-3-15,-7 0 3 0,6 2-12 16,-6 0-13-16,0 0 6 0,0 2-4 16,0 1 27-16,0 5 9 0,-6 0 45 15,6 2-20-15,-7 1-6 0,3 0-2 16,2 1-17-16,0-4-19 0,2 1-25 16,0 0 40-16,0-3 2 0,0 0-20 15,0 0 6-15,0-2 14 0,2 0-1 16,4 0 3-16,-2 0 3 0,-1-1 9 15,5 0-12-15,-2-2-14 16,2 2-57-16,0-2-67 0,-1 1-99 16,-1-2-216-16,2 0-98 0,-4-3-482 0</inkml:trace>
  <inkml:trace contextRef="#ctx0" brushRef="#br0" timeOffset="486619.1238">26934 10250 1003 0,'0'0'1289'0,"0"0"-907"0,0 0-232 16,0 0-150-16,0 0-7 0,0 0 7 15,0 0 49-15,6 36-11 0,-6-25 4 16,4-1-10-16,0 0-29 0,0-2 13 16,0 0-16-16,-1-2-9 0,1-1 8 15,2-1-3-15,-2-3 2 0,4-1 2 16,-4 0 36-16,-1-5 15 0,3 0-22 15,-2-2-29-15,0 0-2 0,-4 0-11 16,4-1 13-16,-4 3 13 16,0 0 3-16,4 1-14 0,-4 4 39 0,0 0 7 15,0 0-48-15,0 0-29 16,0 5-34-16,0 2 63 0,6 4 108 16,-6 1-9-16,2 3-19 0,-1 4-13 15,3-1-36-15,0 4-18 16,0 1-13-16,-4-1-1 0,4 3-37 0,0 1-16 15,0 4-67-15,-2 7-212 0,0-4-98 16,-2-6-357-16</inkml:trace>
  <inkml:trace contextRef="#ctx0" brushRef="#br0" timeOffset="487263.3546">26839 12336 590 0,'0'0'342'0,"0"0"4"16,0 0 12-16,0 0-27 0,-7-40-33 15,3 33-55-15,4 1-37 0,-4 2-22 16,4 1-14-16,0 2-1 0,0 1-25 15,0 0-11-15,0 0-44 16,0 0-13-16,0 0-35 0,0 3-41 16,0 1-28-16,0 2-45 0,0 7 73 15,4 11 32-15,0 13 62 0,-1 13-9 16,1 7 16-16,0-3-4 16,2-6-33-16,-4-11-31 0,4-9-33 0,-2-5-15 15,-1-4-4-15,3 1-36 0,0 0-29 16,-2 0-73-16,2-5 24 0,-2-6-28 15,0-4-40-15,-1-5-67 0,-3-1-99 16,0-7 151-16,0-6-1 0,-3-3-322 16,-1 1-164-16,-4-11-57 0</inkml:trace>
  <inkml:trace contextRef="#ctx0" brushRef="#br0" timeOffset="487610.1115">26820 12332 1535 0,'0'0'455'0,"0"0"-364"16,0 0 3-16,0 0-26 0,52-5-29 16,-30 3-7-16,-1-1 10 0,4-1 10 15,4-2 45-15,0 0 51 0,4-1-22 16,-4-1-49-16,4 0-38 0,2 0-20 16,-2 0-3-16,0 1-16 0,-4 2 1 15,-4 1-1-15,-4 2-25 0,-1 2 25 16,-3 0 17-16,-5 0 11 0,-8 3-2 15,2 2 32-15,-3 0 38 0,1 4 41 16,-4 2 13-16,0 0-32 0,0 6-36 16,0 3-6-16,0 3-10 0,-4 3 16 15,1 9-19-15,3 10 0 0,-8 8-16 16,2 5-28-16,-2-2-17 0,4-3 19 16,1-4-18-16,3-5-3 0,0-5-32 15,0-10-153-15,0-7 34 16,0-1-42-16,0 3-88 0,0 1-261 15,-4-4-486-15,-2-1-383 0</inkml:trace>
  <inkml:trace contextRef="#ctx0" brushRef="#br0" timeOffset="487855.7018">26872 12979 1193 0,'0'0'1315'0,"0"0"-1241"16,0 0-58-16,39-15 62 15,-18 8 41-15,-5 0 29 0,9 2-39 16,0 1-39-16,0 1-28 0,-1 2-13 16,1 0 6-16,2 1-29 0,-4 0-6 15,-5 0-22-15,-1 1-58 0,-1 0-90 16,-5-1-113-16,-1 0-131 0,-6 0-261 15,-4-2-640-15</inkml:trace>
  <inkml:trace contextRef="#ctx0" brushRef="#br0" timeOffset="488337.0596">26959 12622 2067 0,'0'0'495'0,"0"0"-247"16,0 0-148-16,0 0-100 0,0 0-1 16,0 0 1-16,0 0 57 0,0 0 27 15,0 48 9-15,2-32-20 0,0 1-25 16,0-2-22-16,2 1-14 0,-4-2-11 15,0-3 0-15,4-2 3 0,-4-2-4 16,0-3-1-16,0-1-31 16,4-3-16-16,-4 0-23 0,4-2 43 0,0-1 28 15,-1-2 32-15,3 0 9 16,-2-1-39-16,0 0-2 0,4 1-12 16,-8 2-1-16,6 0 0 0,-6 0-3 15,0 3-6-15,0 0-4 0,0 0 24 16,0 0 2-16,0 3-2 0,0 3-21 15,0 0 23-15,0 2 39 0,-6 1-7 16,6 1-13-16,0 0-3 0,0 0-3 16,0-1 12-16,6 0 1 0,-6 0-7 15,3 0-6-15,1-1-13 0,4-1 0 16,-4-2 0-16,2 0-29 0,0-3-29 16,-1 0-37-16,3-2-27 0,-4 0-26 15,0 0-100-15,0-2-134 0,-2-2-261 16,-2-1-585-16</inkml:trace>
  <inkml:trace contextRef="#ctx0" brushRef="#br0" timeOffset="488593.1405">27114 12758 1752 0,'0'0'781'0,"0"0"-404"0,0 0-198 16,0 0-83-16,0 0-22 0,0 0-30 16,0 0 39-16,0 0 19 0,0 42-39 15,0-27-34-15,0 2-29 0,4 1-7 16,0-3-27-16,0 2-74 0,2-3-83 16,-2-5-223-16,4 2-666 0</inkml:trace>
  <inkml:trace contextRef="#ctx0" brushRef="#br0" timeOffset="493060.8656">10685 16767 143 0,'0'0'747'0,"0"0"-60"15,0 0-342-15,0 0-121 0,0 0-53 16,0 0-6-16,0 0 32 0,0 0-4 15,0 0-36-15,-33-36-13 32,29 35-3-32,0-1-1 0,4 1-23 0,-4-1-15 0,4 2-17 0,0 0-3 15,0 0-31-15,0 0-51 16,0 6-75-16,0 6-61 0,0 10 73 0,4 15 47 16,4 20 14-16,0 8 2 0,-3 9 16 15,3 1-4-15,0-4-10 0,-4-3 2 16,-2-8-4-16,0-13-32 0,0-15-16 15,-1-10-12-15,1-2-10 32,-2 0-25-32,4-2-33 0,-4-1 23 0,4-7-33 0,-4-8-49 0,4-4-55 0,-4-8 78 15,4-5 160-15,0-7 4 16,0-5-42 0,-4-10-133-16,0-8-65 0,-2-9-186 0,-4 10-215 0,-2 1-41 0</inkml:trace>
  <inkml:trace contextRef="#ctx0" brushRef="#br0" timeOffset="493439.6569">10605 16751 1121 0,'0'0'469'16,"0"0"-11"-16,0 0-53 0,-4-39-121 16,4 33-40-16,0 4-45 0,0 2-154 15,2 1-45-15,4 6-61 0,4 3 61 16,-2 4 99-16,9 4-26 16,0 3-22-16,3 5-16 0,-3-3-6 0,5 3-20 15,1-4-9-15,-2-3-2 16,4-6-17-16,-3-4-3 0,-1-5 22 15,2-4 2-15,-1-6 36 0,-1-6 0 16,-4-3 0-16,3-3 4 0,-3-3-8 16,-3-2-8-16,-3 2-24 0,1-1-1 15,-6 3 1-15,-4 0 33 0,0 2 15 16,-2 4-21-16,0 0-17 0,0 2-10 16,0 5 27-16,-2 4-10 15,2 2-17-15,-2 1-2 0,2 6-57 16,0 5-88-16,0 11 145 0,4 14 19 15,0 18 35-15,7 8-7 0,-3 4 13 16,2-2-45-16,-3-7-14 0,5-5 3 16,-2-1-4-16,1-4-44 0,-1-6-51 15,-2-8-35-15,1-10-45 0,-3-7-29 16,-2-5-36-16,2 0-30 0,2-1-21 16,1-3-92-16,-5-3-244 0,8-7-521 15</inkml:trace>
  <inkml:trace contextRef="#ctx0" brushRef="#br0" timeOffset="493832.1741">11268 17029 1000 0,'0'0'1168'0,"0"0"-654"16,0 0-250-16,0 0-142 0,2 43 51 16,-2-18 5-16,0 2-19 15,0 4-20-15,-2-1-23 0,2-5-27 0,0-2-36 16,0-6-53-16,0-4-6 15,4-2-29-15,2-5-18 0,-2-3 2 16,-1-3 10-16,5-1 41 0,0-6 51 16,-2-2 43-16,2-3-31 0,1-2-6 15,-1-3-10-15,-4 2-28 0,0-1 0 16,0 4-4-16,-1 1 1 0,-1 3-16 16,-2 3-2-1,2 4-11-15,-2 1-24 0,0 1-19 0,0 6-36 0,4 4-31 16,-2 5 123-1,2 2 69-15,4 2-28 0,-2 0-41 0,3 1 0 0,-3-2-12 16,2-5-14-16,2 2-11 0,1-5-7 16,-3-3-4-16,5-4-11 0,-1-3-24 15,4-1-24-15,-7-2-11 0,3-6-19 16,-4-2-80-16,1-4 8 0,-1-2-165 16,0-2-212-16,-2 2-466 15,-2-9 246-15</inkml:trace>
  <inkml:trace contextRef="#ctx0" brushRef="#br0" timeOffset="494391.2716">11565 16760 1843 0,'0'0'1243'0,"0"0"-1160"0,3 45-67 16,1-9 58-16,-2 14 44 0,2 8-4 15,0 1 16-15,0-2-10 0,0-4-35 16,5-2-57-16,-1-3-28 0,0-10-2 15,2-9-45-15,-5-11-32 0,1-2-31 16,2-3-46-16,4-2-28 0,1-4-18 16,-3-4 7-16,1-7 85 15,-3-8 81-15,4-9-3 0,-4-3-29 16,-3-9-33-16,5-11 4 0,-4-9-33 16,-6-4-7-16,0 0 114 0,-6 4 16 15,0 6 55-15,-1 1-16 0,5 10 13 16,-2 8-10-16,2 9 13 0,2 6 64 15,0 1 75 1,0 1 150-16,0 4-48 0,0 5-54 0,0 4-113 0,0 8-116 16,2 12 9-16,4 15 66 0,-3 13 69 15,7 7 6-15,-2 0-7 0,0-4-42 16,3-5-49-16,-1-2-50 0,2-10-15 16,-5-8-41-16,-1-7-39 0,0-6-57 15,0 2 28-15,-2-1-29 0,3 0 16 16,-3-5 12-16,-4-4-45 0,0-5-22 15,0-2 2-15,-6 0 152 16,1-4-178-16,-5-4 12 0,-6-2 67 16,5-2 38-16,-7-4 68 0,3 0 16 15,-3-4 26-15,7 2 15 16,-3 0 194-16,6 3 50 0,5 3 26 0,-1 2-26 16,4 1-55-16,4 1-50 0,-1 0-40 15,9-1 2-15,0 1-6 0,1 1-47 16,3 2-33-16,1 2-41 0,1 1-15 15,-1 2-25-15,3 0-104 0,-3 5-164 16,-2 2-104-16,3-1-184 0,-6 2-427 16,1 3-1117-16</inkml:trace>
  <inkml:trace contextRef="#ctx0" brushRef="#br0" timeOffset="496926.8277">11977 17308 2017 0,'0'0'1133'0,"0"0"-662"16,0 0-99-16,0 0-97 0,0 0-33 0,0 0-14 15,0 0-56-15,0 0-77 0,0 0-95 16,0 1-18-16,0-2-43 16,0-1-19-16,6 1-18 0,0-2 8 15,0 2 63-15,5-3-115 0,1-1-288 16,2 1-275-16,-3 1-367 0,3-5-504 0</inkml:trace>
  <inkml:trace contextRef="#ctx0" brushRef="#br0" timeOffset="498253.7746">12415 17088 1744 0,'0'0'500'0,"0"0"-174"16,0 0-119-16,0 0 24 0,0 0-45 15,0 0-46-15,0 0-25 0,0 0-4 16,-37-20 6-16,32 20 3 0,-3 2-95 15,0 5-25-15,2 2-107 16,-1 2 28-16,-1 4 25 0,0 2 22 16,4-1-6-16,0 2 0 0,0-1 22 15,4-2-38-15,0-1 38 0,4-3-9 16,2-1 12-16,0-3 13 0,6-1 26 16,-3-2-11-16,1-2 30 0,2 0 19 15,-1-2-39-15,-1 1-22 0,0 1-3 16,-5-1 0-16,3 2-2 0,0 0-20 15,-4 1 9 1,-2 1 13-16,-2 3 2 0,0 0 1 0,0-2 10 0,-2 3 0 16,-2-2-3-16,-4-2-10 0,4 1-22 15,-2-1-3 1,1-1 6-16,1-2-4 0,2 1-2 0,0-3-1 0,2 0-15 16,0 0-32-16,2 0-71 0,6 0 106 15,-3 0 38-15,9 0 108 0,-2-3 1 16,5-2-17-16,-1 0-6 0,1-3-4 15,-2-2-15-15,5-1-13 16,-3-1-1-16,1-1-15 0,-5-1-3 16,3 2 3-16,-5-2-10 0,-1 0-6 15,-2 1 0-15,0 0 3 0,-4 1-3 16,-3 0 6-16,1 2 7 0,-2-1 25 16,-2 3 12-16,-1-1-13 0,-3 3-28 15,0 0-31-15,-4 2-31 0,4 1 6 16,1 2 6-16,-1 1-2 0,2 1-7 15,0 5-41-15,0 1-67 16,0 5 10-16,2 3 87 0,0 2 39 0,2 5 29 16,0 2-26-16,4 1 28 15,2 1-2-15,0-1-29 0,4-4-17 0,-1-2-11 16,5-6-7-16,-1-3-3 16,3-5-15-16,-1-3 15 0,1-2 38 0,-2-9 0 15,-1-3 15 1,1-6-15-16,-1-5-50 0,-1-2-87 0,-1-2-47 15,-1-5-17-15,-2-1-1 0,-4 1 15 16,2-7 19-16,-4-4 29 0,-2-6-3 16,0 5-56-16,-2 9 0 0,2 10 198 15,-6 8 26 1,6-2 188-16,-2 3 36 0,0 2 27 0,0 5 29 0,0 6 24 16,0 3 16-16,0 3-153 0,2 8-193 15,-2 4-69-15,2 6 69 0,0 7 82 16,0 7 18-16,2 9 4 0,2 6-3 15,2-4-39-15,2-10-37 16,-3-8-25-16,1-8 0 0,0 3-53 0,0 4-47 16,4 1-51-16,-3-1-26 0,-1-2-22 15,0-3-84-15,-6-5-79 16,4-5-38-16,-4-4-43 0,0-5-204 16,-4-3 152-16,-4-4-180 0,2-5 453 15,-1-4 222 1,-1-1 336-16,0-3 186 0,2 1-57 0,4-3-110 0,0 6 6 15,2 0-18-15,0 3-23 0,4 3-44 16,0 1-68-16,2 3-109 0,2 1-38 16,1 2-7-16,-1 0 35 0,0 4 31 15,4 2 7-15,-3 2-11 16,1-1-9-16,2 2-6 0,-5-1-13 0,3-1-32 16,-4 0-28-16,0-2-12 15,-1 0-13-15,-3-2 0 0,2-1-3 16,0-1-2-16,-2-1-20 0,2-3 22 15,-2-2 6-15,2-5 60 0,0 1-1 16,-2-4-39-16,1 1-26 16,5-2-13-16,-4 3 11 0,0 2-13 0,2 2-10 15,-2 2-12-15,0 4-4 0,1 1 4 16,1 0 37-16,0 5 52 0,0 3 16 16,0 3 34-16,3 2 28 0,-5 4-3 31,4-2-75-31,-4 3-51 0,4-1-1 0,-3-2-43 0,3-1-65 0,-4-3 6 15,4-1-93-15,-2-1-219 0,1-2-143 16,-1-2-90-16,0 0-146 0,0-5-833 16</inkml:trace>
  <inkml:trace contextRef="#ctx0" brushRef="#br0" timeOffset="498518.1901">13297 17064 2914 0,'0'0'1381'16,"0"0"-1077"-16,0 0-52 0,0 0 5 15,0 0-117-15,0 0-140 0,0 0-15 16,0 0-37-16,0 0 0 0,0 0-15 15,0-6-46-15,0 9-145 0,2 1-356 16,-2 3-91-16,4 2 52 16,-4-2-455-16,0 6-466 0,-6-50 1537 0</inkml:trace>
  <inkml:trace contextRef="#ctx0" brushRef="#br0" timeOffset="498772.6062">13303 17224 3006 0,'0'0'1043'16,"0"0"-845"-16,0 0-83 0,0 0-29 15,0 0-86-15,0 0-31 0,0 0-77 16,0 0 32-16,0 0 74 0,0 0-39 16,25-11-274-16,-19 9-456 0,2-3-802 0</inkml:trace>
  <inkml:trace contextRef="#ctx0" brushRef="#br0" timeOffset="502081.937">13795 16990 947 0,'0'0'553'0,"0"0"-254"0,0 0-214 16,0 0 9-16,0 0 373 0,0 0-164 15,0 0-78-15,0 0-39 0,0 0-62 16,-4 1-35-16,4-1-22 0,0 0-38 16,0 0-29-16,0 0-48 0,0 5-35 15,2 1-60-15,4 8 143 0,0 6 22 16,2 5 96-16,-1 5 6 0,-3 1-41 16,6 2-33-16,-6-2-12 0,0-6-22 15,1-3-16-15,-3-6-2 16,2-6-30-16,-4-4-2 0,4-4-14 0,0-2-9 15,-4-2 28-15,2-7 29 0,2-4 108 16,0-5 70-16,0-5-100 16,-1-4-58-16,1 0-20 0,2-1-1 15,-2 1-1-15,-2 2 1 0,2 3-15 16,2 3-12-16,-4 5-13 0,-1 5 3 16,5 3 10-16,0 5 5 0,-2 1-5 15,4 2 3-15,-2 5 23 0,3 4 0 16,-1 4 2-16,0 0 19 0,1 2-16 15,-3 0-3-15,0 0-20 16,0 0 17-16,2-2 2 0,-3-1-14 0,1-3-17 16,-2-3-9-16,2-2 9 15,-4-3-29-15,6-3-31 0,-4 0 9 16,3-7 82-16,-1-3 1 0,2-4 13 16,0-7 19-16,-3 2-26 0,3-2-6 15,0-1-1-15,0 1-1 0,-3 2 1 16,1 3 1-16,4 5-2 0,-8 3-9 15,0 3 11-15,2 3 0 0,0 2 0 16,-2 3 16-16,1 5 64 0,3 3 6 16,0 4-10-16,0 6 6 0,2 3-18 15,-6 4-20-15,3 1-28 0,-1 0-4 16,-2-1-12-16,0-1-9 16,2-2-29-16,0-4-114 0,-2-1 22 0,2-3-33 15,0-2-224-15,-1-4-291 0,-3 0-898 0</inkml:trace>
  <inkml:trace contextRef="#ctx0" brushRef="#br0" timeOffset="502331.7788">14285 17206 2214 0,'0'0'1400'0,"0"0"-1107"0,0 0-293 15,0 0-85-15,0 0-6 0,0 0 69 16,0 0 9-16,6 45-9 0,-2-36-26 15,2-2-31-15,0 0-64 0,1-1-106 16,3-3-232-16,-2-2-487 0,2-4-712 0</inkml:trace>
  <inkml:trace contextRef="#ctx0" brushRef="#br0" timeOffset="502963.2605">14241 17229 1434 0,'0'0'264'0,"0"0"-160"15,0 0-85-15,0 0 39 0,0 0 66 16,0 0 51-16,0 0 19 0,0 0 13 15,0 0-23-15,0 0-20 0,-2-34-42 16,4 31-61-16,-2 1-29 0,0 2-4 31,0-2 1-31,0 2-3 0,4 0-10 0,-4 0-14 16,2 0 10-16,-2 0 14 0,0 2 25 0,2 0 6 16,-1 0 4-16,1 3 2 0,0 1 13 0,2 2 7 15,0 2-14-15,2 4-9 16,-4 3 22-16,6 1-7 0,-6 1-12 15,1 3-15-15,-1-2-20 0,2-1-3 16,-2-1 3-16,2-4-9 16,-4-2-17-16,0-3 0 0,4 0-1 0,-4-4-1 15,0-2-1-15,2-1-2 0,-2-2-32 16,0 0-27-16,0 0-49 0,2-2-30 16,-2 0-23-16,4-4 75 0,-2 0 13 15,3-1-147-15,1-3-248 0,-4 4-537 16,4-5-737-16</inkml:trace>
  <inkml:trace contextRef="#ctx0" brushRef="#br0" timeOffset="503448.246">14487 17147 863 0,'0'0'1245'15,"0"0"-905"-15,0 0-130 0,0 0-56 16,0 0 23-16,0 0 34 0,0 0 9 15,0 0-1-15,0 0-23 0,0 0-36 16,-10-4-50-16,10 4-60 0,0 0-50 16,0-2-47-16,0 2-16 15,0 0-19-15,2 0-24 0,2 0-20 16,0-1 59-16,4 1-72 0,-1-2-189 16,5 1-176-16,-4 0-273 0,5-1-750 0</inkml:trace>
  <inkml:trace contextRef="#ctx0" brushRef="#br0" timeOffset="504219.4995">14764 17064 463 0,'0'0'1026'16,"0"0"-639"-16,0 0-147 0,0 0-74 15,0 0-5-15,0 0 36 16,0 0 22 0,0 0-4-16,0 0-23 0,0 0-26 0,0-10-115 0,2 15-51 0,-2 4-100 15,4 3 100-15,4 3 29 0,-6 2 6 16,1 4 6-16,3-2-16 16,0 1-9-16,0-2-13 0,0-3-3 0,-2-3 0 31,-1-2-12-31,1-3 10 0,0-4-2 0,-2-2-11 0,-2-1-5 15,4-1 20-15,-2-6 50 0,2-3 58 16,2-4-4-16,-4-2-70 0,3-5-34 16,1 0-19-16,2 1 6 0,-4-2-3 15,2 1 4-15,-1 2 9 0,3 1-16 16,-2 3-10-16,2 4-6 0,-2 2 1 16,-1 5-1-16,1 4-16 0,-2 0-12 15,2 5 12-15,0 4 51 0,0 6 51 16,1 2-17-16,-3 2 30 0,0 2-17 15,0-1 23-15,0 0-19 0,-2-5-17 16,2 0-34-16,-2-5 0 0,-1-2-12 16,1-4-20-1,0-1-12-15,0-3-19 0,0-3 53 0,2-4 10 0,2-4 76 16,0-3 19-16,0-3-76 16,1-3-19-16,-1 0-22 0,0-1 9 0,4 2 10 15,-5 1 0-15,3-2 1 0,-2 5-1 16,2 1-20-16,-4 4 8 15,1 3-8-15,-1 5-2 0,-4 2-19 16,4 1-19 15,-2 5 63-31,2 5 41 0,2 4 60 0,0 5 0 0,-3 3 0 0,1 1-57 0,0 1-16 0,0 1-16 16,2-1-12-16,-6-1-2 0,6-2-23 16,-2-3-41-16,-1-1-72 15,1-2-43-15,0-2-102 0,2-2-127 16,-2-2-119-16,-2-3-464 0,2-5-327 0</inkml:trace>
  <inkml:trace contextRef="#ctx0" brushRef="#br0" timeOffset="504602.0936">15202 17192 2076 0,'0'0'805'0,"0"0"-530"0,0 0-144 15,0 0-3-15,0 0-30 0,0 0-47 16,0 0-51-16,0 0-25 0,0 0 9 15,0 0 16-15,23-1 60 0,-13 1-19 16,-2 2 3-16,1 2 13 0,1 1-16 16,-2 1 0-16,0 1-3 0,-3 1-10 15,-1-1 7-15,-2 1 3 0,0 1-7 16,-2 2 3-16,0-2-9 0,0 3-25 16,-2-3 0-16,-2 0-40 0,-3-1 2 15,-1-1-3-15,0 0-12 0,-2-3-13 16,3 1 66-16,-3-3 37 0,4-1-9 15,2-1 10-15,2 0 40 0,2 0 1 16,0 0-79-16,0 0-63 16,2 0-22-16,0 0-3 0,6 0 88 0,-2 2 25 15,5-1 79-15,-1 1-10 16,4-2-18-16,-3 2-20 0,3 0-12 16,-1 0-41-16,3 1 16 0,-1-2 0 15,1 2-19-15,-3-3-68 0,3 0-29 16,-2 0-51-16,-3 0-209 0,-1 0-252 15,2-6-382-15</inkml:trace>
  <inkml:trace contextRef="#ctx0" brushRef="#br0" timeOffset="504903.4023">15578 17158 2756 0,'0'0'1097'0,"0"0"-848"0,0 0-149 16,0 0-16-16,0 0 25 0,0 0-84 15,0 0-25-15,0 0-87 0,0 0-22 16,0 0 0-16,-2-7 39 0,6 5-21 16,6 1-117-16,-5-2-277 0,1 1-225 15,4 0-669-15</inkml:trace>
  <inkml:trace contextRef="#ctx0" brushRef="#br0" timeOffset="505593.8287">15783 17031 1592 0,'0'0'782'0,"0"0"-517"16,0 0-265-16,0 0-90 0,0 0 64 15,0 0 26-15,0 0 87 0,0 0 74 16,0 0 96-16,16 55-100 0,-12-33-48 16,-2 1-23-16,0-2-13 0,2 2-13 15,-1-5-28-15,1 0-7 16,-4-5-25-16,2-2-1 0,2-6-21 15,-2-2 0-15,2-1-13 0,-2-2-20 16,2-4 55 0,2-3 54-16,-1-5 6 0,3-5 10 0,0-2-67 0,2-2-3 15,-1-3-28-15,-1 1-1 0,0 0 13 16,1 1 4-16,1 1 11 0,0 4-1 16,-2 1 2-16,-1 3-3 15,1 6-32-15,-4 4 13 0,0 3 6 16,2 2 16-16,-3 8 3 0,3 2 131 15,0 6 21-15,0 2-58 0,-2 2-28 16,2-1 3-16,-4-2-9 0,1 1-43 16,1-5-20-16,0-3-11 0,0-4-5 15,-2 0 14-15,0-5-1 0,0-3-32 16,0 0-24-16,4-5 59 0,-4-4 0 16,1-5 59-16,3-3 24 0,4-4-67 15,-6 0-16-15,2-1-11 0,-1 1 11 16,1 2 1-16,0 1-1 0,0 4 0 15,-2 4-16-15,0 2-13 0,0 4 27 16,-3 3 2-16,1 1 1 16,0 8 47-16,2 1 111 15,0 7 67-15,2 5 0 0,-2 1-57 0,0 1-65 0,0 1-59 16,-3 0-45-16,5-3-15 0,-2-1-12 16,0-2-53-1,2-2-67-15,-2-3-72 0,2-1-97 0,-3-3-184 16,1 0-56-16,0-2-174 0,0-2-1137 0</inkml:trace>
  <inkml:trace contextRef="#ctx0" brushRef="#br0" timeOffset="506074.1558">16243 17195 1740 0,'0'0'1267'0,"0"0"-966"15,0 0-212-15,0 0-19 0,0 0 72 16,0 0 19-16,0 0-44 16,0 0-20-16,0 0-34 0,0 0-63 0,-18-3-13 15,22 1 13-15,2-2 0 16,2 1 16-16,1 1 10 0,1 1 2 16,4 0-27-16,-5 1 12 0,3 0 12 15,-4 4-23-15,1 0 1 0,-1 0 16 16,-2 1-16-16,0 0 15 0,-4 2 4 15,0-1-8-15,-2 2-14 0,0 0-19 16,-4 0-68-16,-2 1-49 0,0 0 1 16,0 0-10-16,1 0-7 0,-1-2 86 15,4-2 66-15,0 0-2 0,2-2-43 16,0-1-28-16,0 0 16 0,4 2 57 16,0 0 82-16,1 0-5 0,3 1-7 15,0 0 2-15,0 0 49 0,1 3-33 16,-1-3-44-16,0 2 63 15,-2 0 25-15,-2 1-32 0,-1 1 28 16,1-1-57-16,-4 2 65 0,0-4 52 16,0 4-77-16,-6-3-50 0,1 0-24 15,-1 0-11-15,-2-2-26 0,-2-1-24 16,-1-2-31-16,1-2-80 0,0 0-109 16,1-6-66-16,1-3-162 0,-2-5-260 15,4 3-662-15</inkml:trace>
  <inkml:trace contextRef="#ctx0" brushRef="#br0" timeOffset="506370.0392">16547 17134 3056 0,'0'0'984'0,"0"0"-893"16,0 0-91-16,0 0-170 0,0 0 70 15,0 0 53-15,0 0 31 0,0 0-9 16,0 0-29-16,0 0-73 0,41-32-222 15,-37 28-306-15,7-3-652 0</inkml:trace>
  <inkml:trace contextRef="#ctx0" brushRef="#br0" timeOffset="507286.0038">16816 16959 1887 0,'0'0'499'16,"0"0"-499"-16,0 0-16 15,0 0-3-15,0 0 19 0,0 0 113 16,25 40 97-16,-19-17-75 0,2 4 6 16,0 4 7-16,-4 0-24 0,2 1-37 15,-1-3-36-15,1 0-26 0,-2-3-3 16,0-5-22-16,0-4 0 0,0-7-28 16,-4-3-1-16,2-4-19 0,0-3-44 15,-1-1-33-15,1-8 125 0,2-2 16 16,0-6 54-16,2-1-70 0,0-5 0 15,0 0-54-15,3-1 28 0,-5 1 10 16,2-1 14-16,2 2-14 0,1 1 3 16,1 3-9-16,-2 5 19 15,2 4 3-15,-3 2 30 0,1 7-11 0,0 0-3 16,0 5 45-16,-1 8 35 0,1 1 18 16,0 2-15-16,-2 4-32 0,3 0 12 15,-7-1-22-15,4-3 3 16,-2-3-41-16,-2-3-19 0,2-4-25 15,0-3-1-15,-4-1-8 0,0-2 11 16,2-4 23-16,1-4 13 0,1-3 60 16,4-2 15-16,0-3-57 0,0-2-31 15,-1 0-14-15,3 0-15 0,-2 3 28 16,0 0 1-16,-1 5-15 0,-1 1-7 16,0 5 3-16,-4 3-10 0,0 1 7 15,0 5 22-15,2 7 13 0,-1 1 103 16,3 6-27-16,-4 4-55 15,2 0-21-15,0 1-13 0,0-2-3 16,0 0-38-16,2-2-63 0,-3-2-133 16,1 0-5-16,0-2-81 0,2-3-211 15,-6-3-500 1</inkml:trace>
  <inkml:trace contextRef="#ctx0" brushRef="#br0" timeOffset="507516.5784">17279 17219 2055 0,'0'0'990'0,"0"0"-990"0,0 0-3 15,0 0 3-15,0 0 45 0,0 40 48 16,4-29-36-16,-2 1-15 0,4-1 9 16,0-2-22-16,2 2-29 0,-1-2-23 15,1-4 11-15,2-1-1 0,0-2-10 16,-3-2-15-16,3 0 0 0,-2-3-29 15,-1-3-36-15,1-1-122 0,-4-2-132 16,0-1-68-16,-2 2-277 0,0-4-355 16</inkml:trace>
  <inkml:trace contextRef="#ctx0" brushRef="#br0" timeOffset="507797.526">17386 17228 811 0,'0'0'1120'0,"0"0"-588"16,0 0-165-16,0 0-110 0,0 0-24 15,0 0-35-15,0 0-122 0,0 0-32 16,-2 36 32-16,6-19 40 0,-2 3-9 15,2-1-19-15,2 1-37 0,-1-1-51 16,3-1-12-16,0-3-21 0,-2-1-33 16,2 0-53-16,-1-3-70 0,-1-1-78 15,0 0-225-15,-2-5-290 0,2-3-645 16</inkml:trace>
  <inkml:trace contextRef="#ctx0" brushRef="#br0" timeOffset="508064.9892">17578 17177 2666 0,'0'0'1397'0,"0"0"-1145"0,0 0-252 16,0 0-24-16,0 0 23 15,0 0-29-15,0 0-60 0,0 0-20 16,0 0 22-16,0 0-25 0,6-7-102 15,-2 6-208-15,-1-3-332 0,3 0-971 0</inkml:trace>
  <inkml:trace contextRef="#ctx0" brushRef="#br0" timeOffset="509306.6181">17756 17001 143 0,'0'0'1945'0,"0"0"-1563"0,0 0-346 16,0 0-36-16,0 0-61 0,0 0 61 15,0 0 35-15,0 0 94 0,0 0-3 16,0 0 70-16,31 12-39 0,-21 5-61 15,0 2 6-15,1 2 7 0,-1 1-11 16,0-2-76-16,-3-3-22 0,1-2-12 16,-2-3 10-16,0-3 2 0,-2-2 2 15,-1-2-2-15,-1-2-1 0,-2-3-22 16,4 0 23-16,-4-3 27 0,0-5 17 16,0-2 39-16,2-4-20 0,0-4-54 15,0-1-9-15,0-3-22 0,2-1 0 16,-2 3-13-16,6-1 10 15,-6 3-4-15,5 2 1 0,-1 3 6 16,2 6-16-16,0 2 9 0,1 5-9 16,-3 2 12-16,4 7 17 0,-2 5 9 15,1 3 25-15,1 3 1 0,0 4 12 16,-3 1 6-16,1-1 10 0,0-2-28 16,0-2-23-16,-3-4 0 0,-1-3 10 15,0-2-13 1,-2-4 0-16,0-4-1 0,2-2-12 0,-4-1 10 0,0-1 3 15,2-6 0-15,0-2 38 0,2-4 60 16,2-3-66-16,1 0-32 0,-1-4-28 16,2 1 13-16,0-2 15 0,-3 1 0 15,5 4-6-15,-4 2-35 16,2 3 15 0,-3 4 7-16,1 4 4 0,-4 2-1 0,2 2-3 0,-2 5 19 15,4 5 45-15,-2 5 72 0,2 2-3 16,-1 5-26-16,1 2-16 15,0-3-72-15,-2 3 0 0,2-4 0 0,1 1 0 16,-1-1-23-16,2-3-43 0,0-2-145 16,1 0 12-16,-1-4-142 0,0-1-241 15,-4-2-697-15</inkml:trace>
  <inkml:trace contextRef="#ctx0" brushRef="#br0" timeOffset="509547.0358">18343 17112 1975 0,'0'0'696'0,"0"0"-606"0,0 0-36 15,0 0 33-15,0 0-23 0,39-1-22 16,-27-2-23-16,-1 1-18 0,3 0-1 16,-6-1 0-16,1 0-16 15,-1 0-41-15,-2 1-85 0,-2-1-151 16,-2 1-228-16,-2 1-283 0,-2 1-333 0</inkml:trace>
  <inkml:trace contextRef="#ctx0" brushRef="#br0" timeOffset="509800.5743">18332 17156 1670 0,'0'0'581'0,"0"0"-319"0,0 0-113 0,-23 37 9 16,19-26 21-16,2-3-12 0,0 0-106 15,2-1-61-15,0 0 0 16,4-1 3-16,1-1 35 0,1 1 17 15,4-2 2-15,0 2-10 0,-1-2-5 0,3 1-23 16,0 2 3-16,-3-2 16 16,1 1-3-16,0 1 19 0,-1 0 0 15,-3-1 18-15,0 1 4 0,-2 1 2 16,0-1 32-16,-4 1 66 0,0 0 63 16,0 1-16-16,-4-1-79 0,0-1-70 15,-2 1-28-15,-2-1-10 0,1-2-20 16,-3-2-13-16,0 0-3 0,-1-2-48 15,1-1-96-15,-2-4-63 0,5-1-68 16,-1-3-126-16,4-2-73 0,2-1-115 16,2 1-472-16,2-6-611 0</inkml:trace>
  <inkml:trace contextRef="#ctx0" brushRef="#br0" timeOffset="510368.5876">18671 17045 1099 0,'0'0'1243'0,"0"0"-907"0,0 0-191 16,0 0-20-1,0 0 45-15,0 0 38 0,0 0-8 0,0 0-35 16,0 0-27-16,0 0-56 16,2 0-82-16,0 0-41 0,4 0-3 0,-1 0 44 0,5 0 73 15,6-1 49-15,-1 0 10 16,4 0 8-16,-1-1-40 0,1 0-63 16,3 1-35-1,-3 1 0-15,-2 0-1 0,3 0-1 0,-7 0-28 0,1 0-65 16,-4 3-69-16,-3 0-130 0,-3 3-151 15,-4 3-40-15,0 0-78 0,-4-1-705 16</inkml:trace>
  <inkml:trace contextRef="#ctx0" brushRef="#br0" timeOffset="510641.7638">18727 17192 2662 0,'0'0'1110'0,"0"0"-1047"16,0 0-63-16,0 0-73 0,0 0 73 15,0 0 117-15,0 0-20 16,0 0-5-16,41 0-14 0,-30 0 3 0,3 0-50 16,1 0-12-16,-1 0-9 15,2 0-10-15,3 0-12 0,-5 0-44 16,3 0-117-16,-2 0-132 0,-3 0-248 16,0-1-799-16</inkml:trace>
  <inkml:trace contextRef="#ctx0" brushRef="#br0" timeOffset="511238.2384">19295 16926 2471 0,'0'0'500'0,"0"0"-500"16,0 0-29-16,0 0-61 0,0 0 90 15,35-3 77-15,-18-1 13 0,1 0-4 16,3-2-25-16,2 2-22 0,-1 0-39 16,1 1-3-16,-2 1-10 0,-1 2 1 15,-3 0-7-15,-2 0-42 0,1 0-87 16,-8 0-80-16,-2 2-127 0,-3-1-67 15,1 1-111-15,-10-1-151 0</inkml:trace>
  <inkml:trace contextRef="#ctx0" brushRef="#br0" timeOffset="511640.9313">19283 17027 2247 0,'0'0'969'0,"0"0"-838"16,0 0-131-16,-17 40-112 0,15-28 58 15,2 0 41-15,0-1 10 16,2 0-13-16,0-1 16 0,4 0-1 16,-4-3 2-16,5-1 30 0,-1-1-9 15,4-1 4-15,-1-3 31 0,1-1-34 16,2 0 12-16,-1-1-13 0,3-2-6 16,0-1-16-16,-3 2-2 0,1 0 1 15,-1 1 0-15,1 1-15 0,-2 3 3 16,-1 3-22-16,1 1 35 0,0 3 3 15,-2 1 13-15,-1 1-3 0,-1 0 9 16,2 1 19-16,-2 1 7 0,-2-2-10 16,-1 0 41-16,-3 0 92 0,2-1 9 15,-2-1-45-15,-2 0-53 16,-1-2 5-16,-1-1 0 0,0-1-16 16,0-3-27-16,-4 0-1 0,2-3 13 15,-1 0-47-15,-3-1-9 0,2-4-65 16,-5-4-37-16,3 0 34 0,-2-4-32 15,5-1-76-15,-1-2-100 0,4 1-19 16,2 0-56-16,4 2-99 16,4 0-158-16,1 5-405 0,5-3-21 0</inkml:trace>
  <inkml:trace contextRef="#ctx0" brushRef="#br0" timeOffset="511875.8097">19692 17097 2940 0,'0'0'802'0,"0"0"-471"15,0 0-212-15,0 0-38 0,0 0-22 16,0 0-22-16,0 0-37 0,0 0-47 16,0 0-52-16,0 0-29 0,10-4 39 15,-2 2-134-15,1-1-272 0,-3 2-321 16,8-6-1103-16</inkml:trace>
  <inkml:trace contextRef="#ctx0" brushRef="#br0" timeOffset="512476.1381">19946 16969 836 0,'0'0'785'0,"0"0"-405"0,0 0-189 16,0 0-49-16,0 0-9 0,0 0 22 15,0 0 25-15,0 0 7 0,0 0-5 16,0 0-25-16,2-29-20 0,-2 29-20 16,0 0-19-16,0 3-44 0,2 1-29 15,-2 3-23-15,2 3-2 0,-2 2 35 16,2 5-23-16,-2-1-11 0,0 2 2 15,0 0-1 1,0-1-2-16,2-2-16 0,2-1-9 0,-2-3-1 0,1-1 8 16,3-2-14-16,0-1 0 0,2-2 13 15,2-1 19 1,1-2 13-16,5 0 15 0,-5-2-9 0,3 0 0 16,3-3-19-16,-3 1-1 0,-3-2-18 15,5 0-72-15,-8 0-30 16,1 0-111-16,-1 0-175 0,-2-1-135 0,0 0-448 15,-6-3-310-15</inkml:trace>
  <inkml:trace contextRef="#ctx0" brushRef="#br0" timeOffset="512707.9377">20126 16908 2262 0,'0'0'1170'0,"0"0"-882"15,0 0-288-15,0 0-38 0,0 0-12 16,0 0 50-16,6 46 116 15,-4-26 32-15,0 8 20 0,0 1-9 16,2 2 2-16,2 0 0 0,-6 2-62 16,5-3-87-16,1 1-12 0,-2-5-21 15,2 1-38-15,2-3-80 0,-1-2-60 16,-1-2-58-16,2-4-80 0,0-2-178 16,-2-7-200-16,3-4-543 0</inkml:trace>
  <inkml:trace contextRef="#ctx0" brushRef="#br0" timeOffset="512995.6639">20396 17167 1603 0,'0'0'1382'15,"0"0"-999"-15,0 0-186 0,0 0-55 16,0 0 22-16,0 0 15 0,0 0-6 16,0 0-27-16,0 0-72 0,0 0-74 15,-2-2-36-15,4 0-20 0,-2 1-9 16,2 1-7-16,1-3 1 31,3 2-84-31,2-3-162 0,0 0-291 0,-2 2-379 0,7-6-589 0</inkml:trace>
  <inkml:trace contextRef="#ctx0" brushRef="#br0" timeOffset="513594.656">20557 17093 261 0,'0'0'2065'15,"0"0"-1636"-15,0 0-294 0,0 0-115 16,0 0 28-16,0 0 10 0,0-37-4 15,3 27 45-15,3 1 7 16,2-3-11-16,2 4-12 0,-1-3-7 16,5 2 0-16,-1-1-32 0,1 1 4 15,3 0 15-15,1 2 13 0,1 1-20 16,-3 1 13-16,-1-1 13 0,3 4-28 16,-3 0-26-16,-1 2-25 0,-5 0-1 15,-1 0 20-15,-2 3 3 0,-2 1 3 16,-4 3 19-1,0 1 31-15,0 3 2 0,-4 3-33 0,-4 0-22 0,1 1-23 16,-5 0-2 0,4-1-22-16,-2 0 6 0,3-1-2 0,-1-2-10 0,4-2 3 15,2-3-6-15,2 0-15 0,0-1-20 16,2 0 7-16,6-1 21 0,0 1 36 16,5 2 2-16,-1-2 19 0,1 0 15 15,1 0 1 16,-2 1-1-31,-3 0 0 0,3-1 3 0,-2 2 10 0,-5 2 15 0,1-2-12 0,-2 0-7 0,0 2 56 16,-4 0 18-16,0 2 24 16,-8 0-34-16,2-1-49 0,-1 1-55 15,-5-1 9-15,0-1 4 0,1-1-16 16,-1-2-4-16,0-2-54 0,1-2-27 16,1-1-87-16,2-1-41 0,3-2-87 15,3-2-102-15,2-1-50 16,4-3-157-1,5 0-37-15,-1 1-398 0</inkml:trace>
  <inkml:trace contextRef="#ctx0" brushRef="#br0" timeOffset="513842.2278">21091 17159 2172 0,'0'0'1186'0,"0"0"-771"0,0 0-170 16,0 0-23-16,0 0 24 0,0 0-9 15,0 0-37-15,0 0-23 0,0 0-43 16,0 0-52-16,-19 2-82 0,19-3-82 16,2 0-52-16,0 1-4 0,0 0 40 15,4-1 9-15,1-1-166 0,1-2-407 16,0 3-488-16,3-5-467 0</inkml:trace>
  <inkml:trace contextRef="#ctx0" brushRef="#br0" timeOffset="514840.3498">21372 17016 1425 0,'0'0'1354'0,"0"0"-1084"16,0 0-168-16,0 0-101 0,0 0 31 15,0 0 51-15,-38-23 41 0,34 15-9 16,0-2-45-16,4 1-48 16,0-1-10-16,0-1 33 0,4 1-7 0,3-1 3 15,3 2 25-15,2 2 25 16,-1 1-16-16,1 3-40 0,2 3 32 16,-3 0 11-16,3 7 3 0,-1 2 34 15,-1 4 21-15,0 3 3 0,-7 2-12 16,1 3-32-16,-2 1-28 0,-4 2-12 15,0 2-18-15,-6 0-19 0,-1 1-18 16,-5 0-18-16,-2-1-22 0,1-1-21 16,-3-1-19-16,1-1-46 0,-3-4-9 15,3-1-17-15,-1-1-44 16,3-6-30 0,1-3 63-16,8-4 163 0,-2-4 85 0,6-1-85 0,0-4-29 0,6-4-115 15,2 0 90-15,6-3 54 16,-1 2 23-16,1 1 59 0,5 1 28 0,-3 1-28 15,5 4-32-15,-4 3-11 16,-1 0 23-16,-1 0 4 0,1 4-4 16,-3 2-6-16,1 1 0 0,-2 0 6 15,-3 1-10-15,3 0 4 0,-6 0 0 16,2-2-35-16,-1 2 7 0,-5-1-28 16,0 0-1-16,2-1-30 0,-2-1-92 15,0 0-79-15,0-3-146 0,2 0-180 16,0-2-480-16,-4-1-645 0</inkml:trace>
  <inkml:trace contextRef="#ctx0" brushRef="#br0" timeOffset="515112.5756">21719 17198 2085 0,'0'0'1845'15,"0"0"-1379"-15,0 0-336 0,0 0-25 16,0 0 52-16,0 0 8 0,0 0-79 15,0 0-86-15,0 0-78 0,0 0-60 16,-6 1-9-16,6-2-29 0,2-1-119 16,2-1-75-16,2 0-150 0,0-1-221 15,2-3-961-15,-28 26 830 0</inkml:trace>
  <inkml:trace contextRef="#ctx0" brushRef="#br0" timeOffset="515359.7295">21886 16915 1243 0,'0'0'2375'0,"0"0"-1905"0,0 0-374 16,0 0-94-16,0 0 42 16,0 0-10-16,0 0-34 0,-2 36 56 15,2-18 47-15,0 6 17 0,2 2 56 16,0 4-13-16,2 1-26 0,0 1-14 15,-2 2-41-15,-1-1-46 0,1-3-36 16,0-1-22-16,0-2-12 0,0-4-26 16,-2-3-56-16,2-3-83 0,-2-4-85 15,0-4-157-15</inkml:trace>
  <inkml:trace contextRef="#ctx0" brushRef="#br0" timeOffset="515748.344">22343 17105 1357 0,'0'0'1456'0,"0"0"-956"0,0 0-296 0,0 0-176 16,0 0-28-16,0 0-32 0,0 0 32 15,0 0 16-15,0 0 114 0,0 0-1 16,49 7 0-16,-34-6-19 0,3 0-24 16,1 0-24-16,-2-1-31 0,3 1-31 15,-3-1-3-15,-1 1-9 0,-3-1-10 16,1 1-28-16,-6-1-76 0,-1 1-104 15,-3-1-204-15,-4 1-233 0,0-1-301 16,-4 4-362-16</inkml:trace>
  <inkml:trace contextRef="#ctx0" brushRef="#br0" timeOffset="518043.316">22413 17297 881 0,'0'0'749'16,"0"0"-64"-16,0 0-365 0,0 0-72 15,0 0-27-15,0 0-32 0,0 0 14 16,0 0 35-16,0 0-9 0,-33-2-40 16,31 1-42-16,0-1 11 0,0 1 30 15,2 1-62-15,-4-1-37 0,4 1-12 16,-2-2 8-16,2 2 44 0,0 0-7 15,0 0-40-15,0 0-16 0,0 0-17 16,0 0 6-16,0 0-31 16,-1 0-3-16,1 0-3 0,0 0-15 15,0 0 9-15,0 0-9 0,0 0-1 16,0 0-1-16,0 0 0 0,0 0 3 16,0 0-2-16,0 0 19 0,0 0-19 15,0 0-1-15,0 0 1 0,0 0 1 16,0 0 12-16,-2 0-15 0,0 0-1 15,0-1 0-15,0 1 1 0,2-1 1 16,0 1 11-16,0 0 3 0,-4-1 3 16,4 1 4-16,-2 0-7 0,2 0 3 15,0 0-3-15,0 0 0 0,0 0 3 16,0 0-18-16,0 0-2 0,0-1-40 16,6 1-22-16,-6 0-20 0,6 0-4 15,-1 0 54-15,9 0 34 0,1 0 28 16,3 0-25-16,3 0 12 0,1 0 6 15,-1-1-18-15,-2-1 9 16,1 0 3-16,-5 0-14 0,1-1-1 16,-5 1 0-1,1 0 0-15,-4-1-12 0,-3 3-57 0,-3 0-129 0,-2 0-331 16,0 3-765-16,-7 1-48 0</inkml:trace>
  <inkml:trace contextRef="#ctx0" brushRef="#br0" timeOffset="519155.2432">23252 16819 82 0,'0'0'361'15,"0"0"-15"-15,0 0-20 0,0 0-75 16,0 0-98-16,0 0-69 0,0 0 37 16,0 0 44-16,0 0 20 0,0 0 3 15,-21-10-7-15,19 10-16 0,0 0 12 16,2 0 16-16,0-1-1 0,0 0-16 16,-4 1-14-16,4 0-4 0,0 0 3 15,-2 0-16-15,2 0-28 0,0 0-11 16,-2 0-7-16,2 0 1 0,0 0-51 15,0 0-49-15,0 0-43 16,0 1 6-16,0-1 18 0,2 0 0 0,0 0-18 16,2 0-13-16,0 0-18 15,4 1 68-15,1 1 37 0,5-1 81 16,1-1 19-16,9 0-10 0,-3 0-23 16,4-3-48-16,0 0-26 0,-1-1-17 15,1 1-13-15,-4 1 0 0,0 0-3 16,-5 2-10-16,-1-1 11 0,-1 1-1 15,0 0-21-15,-9 0-29 0,1 0-61 16,0 0-74-16,-2 1-89 31,-4 1-136-31,0 0-12 0,-2 1 111 0,-6 2 79 0,2 0-188 0,1-2-547 0</inkml:trace>
  <inkml:trace contextRef="#ctx0" brushRef="#br0" timeOffset="519834.8984">23248 16851 457 0,'0'0'1728'0,"0"0"-1344"0,0 0-229 16,0 0-33-16,0 0 71 0,0 0 21 15,0 0-26-15,0 0-45 0,0 0-23 16,0 0-41-16,0-16-44 0,0 17-35 15,0 1-17-15,0 4-43 0,0 2 60 16,0 4 28-16,0 4 86 0,4 5-29 16,-2 0-4-16,-2 2 1 0,2 1-16 15,0 0-29-15,0-1-15 0,0 1-20 16,0-3-1-16,0-1 0 0,-2-4-1 16,0-1 16-16,0-4-13 0,0-2 12 15,0-3 4-15,0-1-19 0,0-3-2 16,0-2 1-16,0 0 1 0,0 0 28 15,0-4 15-15,4 0 19 16,-2-2 19-16,-1-5-81 0,3 2-44 16,0-3-27-16,2 0 31 0,4 0 9 15,-6 3 3-15,1 1 9 0,3-1 18 16,0 3-17-16,2 3-17 0,-1-1 21 16,5 1 14-16,-4 3 2 0,5 0 1 15,1 0 9 1,-1 4-9-1,3 2 18-15,-3 3 1 0,4 2-20 0,-5 0 20 0,1 3-7 0,-5 0-2 0,2 0 9 16,-3 1 12-16,1-1 18 0,-2 1 7 16,-2 2-22-16,-2-2 34 15,-4 2 71-15,0-1-25 0,0-1-23 0,0 0 1 16,-4-3-3-16,-2 3 2 16,-2-2-27-16,2-2-36 46,-3 2-10-46,-1-3-6 0,-4-2 0 0,1 1-15 0,-1-1-12 0,-3-1 0 0,1 1 9 0,-3-4-15 0,3-1-19 0,1-2-21 16,-4-1 0 15,3 0 4-31,2 0 11 0,5-2 12 0,3 0-8 0,0-1 2 0,4 0-30 0,2-1-47 0,0-1-40 16,2-2-90-16,4-2-79 0,6-1-87 16,-3 0-54-16,5-3-27 31,-4 3-275-31,9-5-913 0</inkml:trace>
  <inkml:trace contextRef="#ctx0" brushRef="#br0" timeOffset="520309.0508">23806 16844 835 0,'0'0'1660'0,"0"0"-1289"15,0 0-201-15,0 0-23 0,0 0 29 16,10-42 11-16,-8 36-3 0,2 0-14 16,-4 1-26-16,0 1-15 15,4 1-20-15,-4 2-4 0,0-1 1 16,0 1-7-16,0 1 5 0,0 0 4 15,0 1-25-15,0 1-53 0,0 1-30 16,0 3-45-16,0 3 5 0,2 4 40 16,-2 4 150-16,4 6 12 0,-4 3-41 15,2 1-20-15,-1 2-4 0,-1-1-3 16,2 0-21-16,-2-1-34 0,0-3-21 47,2 0-6-47,-2-3-11 0,0-2-1 0,2-1 0 0,0-2 0 0,0-4 0 0,0-3-1 0,-2-2-2 0,4-2 0 15,-4-1-9-15,0-2 10 0,0-1-1 16,0-1-12-16,0 0-12 0,0 0-16 16,0 0-14-16,0 0-31 0,0 0-34 15,0 0-51-15,0 0-124 0,0 0-187 32,0 4-193-32,0 1 75 0,0 1-15 0,0 3-535 0</inkml:trace>
  <inkml:trace contextRef="#ctx0" brushRef="#br0" timeOffset="520798.7784">23832 17516 417 0,'0'0'1989'0,"0"0"-1342"16,0 0-423-16,0 0-138 0,0 0 31 15,0 0 26-15,0 0 15 16,0 0-29-16,-4-36-35 0,8 34-33 16,-4-1-27-16,0 3-6 0,2-2-6 15,-2 2-6-15,1-1-1 0,1 1 13 16,0 0 0-16,0 0-12 0,2 2-13 15,-2-1 22-15,2 3 3 0,-4-1 0 16,0 1 3-16,4 0 9 0,-4 1 13 16,0-1-4-16,0 1 13 0,-4 0-3 15,4-1-4-15,-4-1 4 0,2 0-1 16,-2-2 6-16,2 2 10 0,-2-3 15 16,3 0 5-16,-1 0 1 0,2 0-13 31,0-1-30-31,0-1-7 0,0 1 7 0,0-1-10 0,0 1-25 0,0 1-17 15,0 0-18-15,0 0 3 16,0 0-3-16,0 0-16 0,0 0-26 16,0 0-22-16,2 1-31 0,-2 1-98 15,3-1-105-15,1-1-152 0,2 2-232 16,-2-2-292-16,2-2-817 0,-31-2 1137 0</inkml:trace>
  <inkml:trace contextRef="#ctx0" brushRef="#br0" timeOffset="521549.063">23066 17798 1205 0,'0'0'1586'0,"0"0"-1023"0,0 0-302 16,0 0-160-16,0 0-82 0,0 0-7 16,0 0 39-16,0 0 21 0,0 0 19 15,0 0-6-15,-6 1-12 0,10-1-29 16,0 0-44-1,0-1 0-15,6 1 67 0,-5 0 23 0,5 0-22 0,4 0-30 16,1 0-4 0,3 1 3-16,3 1-9 0,0 1 3 0,3-1 9 0,1 1 0 15,4-1 9-15,4 2 22 0,-4-3 27 16,8 2 0-16,9-2-34 0,5 2-27 16,-1-3-19-16,0 0-5 0,-5 3-10 15,-6-3 9 16,1 0 12-31,3 0 1 0,-6 0 8 0,3-3 1 0,-7 0-13 0,-5 1-18 0,-5 0 9 0,-2-1-10 16,4-1-1-16,4 0 0 16,0-2 0-16,1 2-1 0,-9-3 1 0,2 4 8 15,-5-1-9-15,-1 2-1 0,-7-1 1 16,-5 3 3-16,1 0 1 16,-2 0 14-16,-4 0 18 0,0 0 31 15,0 0 64-15,0 0-10 0,0 0-52 16,0 0-20 15,0 0-16-31,0 0-11 0,0 0-20 0,0 0-2 0,0 0 10 16,0 0-10-16,0 0-33 0,0 0-27 0,0 0-40 0,-4-2-43 0,4 0-39 15,0 0-83-15,-4-1-171 0,4-3-300 16,0-1-699-16,0-7-1005 0,8 50 2440 16</inkml:trace>
  <inkml:trace contextRef="#ctx0" brushRef="#br0" timeOffset="579694.5888">10524 14198 3661 0,'0'0'111'0,"0"0"19"0,0 0-130 16,0 0-385-16,0 0-950 0,0 0-50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43:40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16121 8445 289 0,'0'0'365'0,"0"0"-286"0,0 0 478 16,0 0-255-16,0 0-97 0,0 0-10 16,0 0-26-16,0 0-30 0,0 0-23 15,-22 1-19-15,20-2-3 0,0 1 16 16,0-2 15-16,1 1 13 15,1-1-6-15,-2-1-33 0,0 1-26 0,0 0-6 16,0 1 9-16,2 1-6 16,-2-1-12-16,2 0-8 0,0 1-2 15,0 0-4-15,0 0-16 0,0 0-28 16,0 0 0-16,0 0 0 0,0 0-1 16,0 0 0-16,0 0 0 0,0 0-18 15,0 0 0-15,0 0-6 0,0 0 3 16,0 0 0-16,2 0-13 0,0 0 0 15,0-1 19-15,3 0 16 0,3-1 29 16,0 1-14-16,2-2-2 0,1 2-13 16,1 0 2-16,0-2-2 0,-1 2-3 15,1 0 3-15,-1 0 11 0,1 0-11 16,2 1 0-16,-3 0 0 0,3 0-2 16,1 0 2-16,1 0 12 0,-1 0 0 15,1 0-12-15,-3 1 0 16,5 0-2 15,-3 0 1-31,1 1 0 0,1 0 1 0,-3 0 0 0,3 0 2 0,-1 0-1 0,1 0 1 0,-1 1 0 16,-1-1-1-16,5 2 0 15,-3-1 12-15,0 0 3 0,3 2-14 0,-1-1-2 16,1 1 1-16,1 0 11 0,2-1 4 16,-1 1-16-16,1 0 13 0,0-2-11 15,2 1 36-15,-2 0-16 0,1-1-21 16,-3-1 2-16,4 1 22 0,-2-1-23 15,1-1 11 1,1 1 3-16,0-1-14 0,-2 1-2 16,3-1-1-16,-1 2 0 0,2 0-2 0,0-2 3 15,2 1 0-15,2 0 0 0,-2-1 0 0,2 0-1 16,0-1-2-16,0 0 3 16,0 0 0-16,0 0-1 0,0 0-1 15,0-1 2-15,2 0 1 0,0 0-1 47,0 0 0-47,2-1 0 0,-2 2 0 0,2-1 2 0,2 1 11 0,3-4 9 0,3-1-6 0,9 0 25 0,1-2 31 16,-5-2-44-16,-5 0 26 0,-5 1 6 15,3-2 27-15,-2 0-46 16,0 2-10-16,-1-1-13 0,1 2-17 0,0-1-1 16,-2 1 1-16,-2 2-1 0,-10 1-1 15,-4 1-1-15,2 1-1 16,3 1 3-16,5-2-3 0,3 1 0 0,1 0 1 15,0 2 2-15,-2 0 1 0,0 0-1 16,-2 0 0-16,2 0 0 16,-2-1 0-16,0 1 0 0,-2 0 1 15,2 0-1-15,-2 0-1 0,0 0 0 16,-2 0 0-16,4 0-1 0,-3 0-1 16,-1 0-15-16,2 0 18 0,-4 1 0 15,2-1 3-15,-4 0 0 0,1 0 13 16,-3 0-4-16,0 0-9 0,-1 0 1 15,-3-1 8-15,-3 0 19 0,-1 0 6 16,-3 1 22-16,-2-2-22 0,-1 2-3 16,-3 0-9-16,-2 0 0 0,-2 0 6 15,0 0 16-15,0 0-45 0,0 0 88 16,0 0 24-16,0 0-4 0,0 0-98 16,0 0 16-16,0 0-28 0,0 0 0 15,0 0-110-15,2 0-272 0,6 0-66 16,4 2-28-16,-1 0 8 0,7 0-560 15,-69-8-1053-15</inkml:trace>
  <inkml:trace contextRef="#ctx0" brushRef="#br0" timeOffset="10587.8957">10441 10821 758 0,'0'0'446'15,"0"0"117"-15,0 0-157 0,0 0-99 16,0 0-52-16,0 0-36 0,0 0-21 16,0 0 16-16,0 0-33 0,-22-4-61 15,18 3-34-15,4 1-14 0,0 0-9 16,0 0 9-16,0 0 13 0,0 0-3 15,0 0-37-15,0 0-45 0,0 0-53 16,0 0-36-16,0 0 11 16,4 0-16-16,0 0 9 0,0 2 85 15,8 1 6-15,-3-1 32 0,7 0 6 16,1-1 28-16,1 1-16 0,1-2-12 16,2 0-5-16,-3-2 5 0,3 0-16 15,-1 0-25 16,-3 1 25-31,-2-2-26 0,-1 1 0 0,-6 1 0 0,3 1-1 0,-1-1 1 0,-2 1 0 0,0 0 11 16,-3 0-10 0,-1 0 9-16,0 0-9 0,0 0 12 0,0 0 4 0,-4 0 0 15,0 0-4-15,4 0 1 0,-4 0 15 16,0 0 9-16,0 0 22 0,0 0 31 16,0 0 24-16,0 0-12 0,0 0-10 15,0 0 0-15,0 0-22 16,0 0-24-1,0 0-18-15,0 0-19 0,0 0-12 0,0 0 0 0,0 0-1 16,0 0-2-16,0 0 0 0,0 0-12 16,0 0-1-16,0 0-11 0,0 0-22 15,0 0-64-15,0 0-59 0,0 0-41 16,0-2-23-16,4-2-59 0,1 0-83 16,3-3-116-16,-4 3-308 0,2-8-1161 0,-33 45 1639 15</inkml:trace>
  <inkml:trace contextRef="#ctx0" brushRef="#br0" timeOffset="12413.8198">15979 11737 199 0,'0'0'466'15,"0"0"-13"-15,0 0-140 0,0 0-69 16,0 0 68-16,0 0-69 0,-41-38-104 15,34 31 6-15,-1 1 84 0,-2 0-45 16,2 1-37-16,1-1 10 0,-1 1 15 16,0 1 6-16,0-1-23 0,1 1 21 15,-1-3 7-15,-2 4-5 0,3-2-45 16,1 1-34-16,-2 1-3 0,4 0-31 16,0 0 12-16,2 1 12 0,-2 0-4 15,2 1-11-15,-1 0-13 0,3 0-15 16,-2 0-13-16,0 1 25 0,2 0-24 15,0 0-31-15,0 0-3 16,0 0 0-16,0 0-3 0,0 0-12 16,0 0-1-16,0-1 1 0,0 1-6 15,0 0-4-15,0 0 1 0,0 0 0 16,0-2-4-16,2 2 7 0,-2 0-13 16,2 0-12-16,3 0-6 0,1 0 52 15,4 2 47-15,2-1-7 0,3 1-22 16,1-1-3-16,1 2 1 0,2-1-13 15,3 1 0-15,-1 0 15 0,0 0-17 16,4 1 1-16,3 1-1 0,-5 0 0 16,4 1 1-16,2 1 1 0,0-2 22 15,0 1-4-15,2 0 7 0,-2 0-4 16,2-1 6-16,0 0 1 16,2 0 12-16,2 0-4 0,0-1 7 15,0 0-7-15,6 0-24 0,3-1-3 16,7 1-8-16,1 1 20 0,-4-1-6 15,-5-1-3-15,-4 0-15 0,-1-1 0 16,1 1 1-16,2 0 1 0,-4-1 10 16,3-1 7-16,1 0 5 0,0-1-6 15,1 1 3-15,1-1-6 0,0 0 4 16,-1 0 2-16,3-2 6 0,-2-1-12 16,-1 2 18-16,-1-1-8 0,0 1-10 15,-1-1-3-15,-1 2-11 16,-6 0 2-16,-4 0 15 0,-8 1-15 0,5 0 9 15,-3 0 0-15,6 1 3 16,4-1-14-16,-4 2 1 0,2-2 1 0,-8 2 0 16,2-2 0-16,-3 1 0 0,-5-1-1 15,-1 2-1-15,-3-2-1 0,-3 0 0 16,-2 0 1-16,-1-1 0 0,-1 1 2 16,-4-1-2-16,0 2 2 15,-2-2 12-15,2 0 0 0,-2 0 9 16,0 0 6-16,0 0-3 0,0 0 19 15,0 0 29-15,0 0-18 0,0 0-12 16,0 0-11 15,0 0-10-31,0 0-9 0,0 1-3 0,0-1 3 0,0 0-12 0,0 0 12 0,0 0-12 0,0 0 9 16,0 0-12-16,0 0 0 0,0 0-1 16,0 0 0-16,0 0-2 0,0 0-9 15,0 0 10-15,0 0-10 16,0 0 0-16,0 0 0 0,0 0 0 15,0 0-12-15,0 0-40 16,0 0-68-16,0 0-83 0,2 0-142 0,4 4-284 16,2 3-585-16,1-1 225 0,-11 9-1385 0,-21-47 2176 15</inkml:trace>
  <inkml:trace contextRef="#ctx0" brushRef="#br0" timeOffset="26864.0502">11285 10043 1497 0,'0'0'410'0,"0"0"-128"0,0 0-88 15,0 0-81-15,0 0-64 0,-19-35 22 16,13 31 32-16,2-1 6 0,-3 3-6 15,1 0-3-15,2 0-78 16,-8 1-9-16,8 1-13 0,-5 0-38 0,1 3 37 16,-4 3-34-16,3 3-13 15,-3 2-23-15,0 4 58 0,3 2 13 16,-3 3 17-16,0 1-1 0,3 2-4 16,1 2 30-16,0 3-42 0,2 8-35 31,3 8 35-31,3 7 0 0,3 3-1 0,5-6-1 0,2-5-11 0,-2-11 10 15,1-5-1-15,-1-6 2 16,0-1 0-16,2 2 2 0,1 0 0 0,5 2-16 16,-3-3 0-16,5-4 13 0,-3-3-46 15,3-2-34-15,-3-4-46 0,-1-4-42 16,3-2-7-16,-5-2-17 0,-1-2 23 16,-1-3-20-16,-2-4-136 0,0 4-197 15,-3-11-251-15</inkml:trace>
  <inkml:trace contextRef="#ctx0" brushRef="#br0" timeOffset="27193.904">11448 10146 734 0,'0'0'671'0,"0"0"-187"0,0 0-146 16,0 0-96-16,0 0-80 0,0 0-62 15,0 0-100-15,0 0-52 0,0 0 52 16,0 0 26-16,-4 37 61 16,4-21 9-16,0 3 10 0,0 3-3 15,4 3-20-15,-4 3-16 16,4 2-26-16,2 0-18 15,-4 2-10-15,6 1-13 0,-6-3 2 0,1 0-2 0,5-3-20 16,0-3-51 0,-6-3-44-16,4-3 6 0,0-6-42 0,1-1-129 0,-3-2 83 15,2-4-69-15,-2-2-165 0,0-3-64 16,-4 0-53-16,4 0-16 0</inkml:trace>
  <inkml:trace contextRef="#ctx0" brushRef="#br0" timeOffset="27421.5383">11630 10376 893 0,'0'0'1094'0,"0"0"-699"0,0 0-214 16,0 0-181-16,0 0-13 16,0 0 13-16,0 0 87 0,0 0 103 15,6 53-7-15,-6-35-93 0,0 4-52 16,0-2-34-16,0 2-3 0,0-3-1 15,4-1-45-15,-4-3-64 32,4-2-23-17,-4-3-48-15,4-5-75 0,0 0-114 0,0-5-158 0,-2-3-7 0,1-3 199 0,1-8-204 0</inkml:trace>
  <inkml:trace contextRef="#ctx0" brushRef="#br0" timeOffset="27830.5108">11714 10330 450 0,'0'0'603'0,"0"0"-85"0,13-42-164 0,-7 32-124 15,0 1-58-15,-2 2-20 0,2 3-33 16,-6 3-90-16,4 1-16 0,-1 6-6 16,3 4 118-16,-2 4 17 0,0 4-23 15,0 6 9-15,0 3-23 16,0 3-35-16,-4-1-25 0,3 2-1 16,-3-4-25-16,6-2-19 0,-4-2 0 15,2-7-12-15,0-3 9 0,-2-3-1 16,-2-3-18-16,4-5-13 0,0-2 3 15,1 0-9-15,1-2 41 0,-2-5 88 16,2-3 23-16,2-1-38 0,1-3-73 16,-1-1-53-16,0-1-4 0,0 2 0 15,-3 2 6-15,3-1-3 16,-4 4 6-16,0 2 13 0,2 2 0 0,-4 3-13 16,2 2-29-16,-1 0-10 15,-1 2 46-15,2 4 41 0,4 1 51 16,-2 3 16-16,0 2-31 0,-1 1-4 15,3 2 0-15,0 0-20 0,0 1 11 16,1-3-23-16,-5 0-1 0,8-2-2 16,-6-2-9-16,-2 0 12 0,3-3-55 15,1-2-44-15,-4-1-45 0,-2-2 18 16,0-1-135 0,0 0 12-16,-2-4-43 0,0 0-346 0,-6-6-522 0</inkml:trace>
  <inkml:trace contextRef="#ctx0" brushRef="#br0" timeOffset="28013.7603">11586 10228 2493 0,'0'0'525'15,"0"0"-212"-15,0 0-265 0,0 0-48 16,0 0-188-16,0 0 31 0,0 0-17 15,0 0-57-15,0 0-99 0,44-32-108 16,-34 29-287-16</inkml:trace>
  <inkml:trace contextRef="#ctx0" brushRef="#br0" timeOffset="28842.0817">12198 10436 688 0,'0'0'577'0,"0"0"-222"0,0 0-34 0,0 0-84 16,0 0 9-16,0 0-114 16,0 0 4-16,0 0-27 0,0 0-109 15,0 0-68-15,-23 21 48 0,29-21 20 16,0 0 97-16,3 0 6 0,1-3 6 15,2-2-19-15,-3-1-20 0,3-3 3 16,-2-1-25-16,-7 1-9 0,7-1-4 16,-6 1 3-16,-2 1 3 0,0 0 10 15,-2 1 6-15,0 1-6 0,-6-3-51 16,0 6-4-16,-3-2-59 0,1 3 6 16,-2 2-22-16,-1 0 47 0,1 5-41 15,2 3-39-15,2 1 67 0,-3 2 45 16,5 2 3-16,2 1 48 0,0 2-38 15,2 0-10 1,0 1-1-16,4 1 1 0,2 1 13 0,1-1 3 0,1-2-19 16,0-1-3-16,3-2-13 0,1-1 16 15,2-4-106-15,-1-1-32 0,5-3 26 16,-5 0-39-16,5-2-65 0,-3-2-218 16,-5 0-183-16,9-3-198 0</inkml:trace>
  <inkml:trace contextRef="#ctx0" brushRef="#br0" timeOffset="29316.2986">12774 10379 202 0,'0'0'1115'0,"0"0"-520"0,0 0-138 16,0 0-79-16,0 0-73 0,0 0-24 15,0 0-58-15,0 0-65 0,0 0-51 16,-29-36-28-16,23 33-17 0,0 3-26 16,-4 0-36-16,3 0-50 0,1 0-13 15,-2 4-3-15,2-1 3 0,0 2-13 16,3 0 0-16,1 1-25 0,0 0-30 15,2 0 33-15,0-1 21 0,2 1 7 16,3 0 6-16,1-2 57 0,4 1 7 16,0-1 32-16,5 1-6 15,-1-2 3-15,3 1-7 0,1-1 48 0,-5 1-42 16,1 1-27 0,-3 0-2-16,-3 0-5 0,-2 2 6 0,4-2-4 15,-8 4 24-15,-1 0-8 0,-1 1 68 16,0 1-4-16,-1 0-53 0,-5 2 40 15,-4-1-31-15,4-1-32 0,-3 0-11 16,-1-2-20-16,0-3-14 16,0 0-69-1,1-2-36-15,-1-3-17 0,4-1 23 0,-3-2-133 0,1-7-156 0,4-2-6 16,2 0-166-16,2-12-138 0</inkml:trace>
  <inkml:trace contextRef="#ctx0" brushRef="#br0" timeOffset="29570.4215">12877 10162 714 0,'0'0'723'0,"0"0"-251"16,0 0-158-16,0 0-74 15,0 0-82-15,0 0-58 0,0 0-36 0,0 0-22 16,0 0-26-16,0 0 84 0,9 11 70 16,-9 8 2-16,0 2-44 15,0 8-30-15,4-1-34 0,-2 2-20 16,0 2-19-16,0 1-9 0,2-2-16 15,0 1-28-15,0-3-26 16,-1-2-16-16,1-1 13 0,0-5-64 0,2-2 28 16,-6-3 4-16,4-6-203 15,-4-3 86-15,2-4-91 0,0-3-131 0,0-3 87 16,-2-5 5-16,0 2-260 0,2-7-56 0</inkml:trace>
  <inkml:trace contextRef="#ctx0" brushRef="#br0" timeOffset="30302.6847">12977 10447 33 0,'0'0'521'0,"0"0"-100"0,0 0-73 0,0 0-55 16,0 0-68-16,22-36-31 16,-22 32-2-16,3 3 2 0,-3 1-13 15,0 0-33-15,0 4-26 0,0-1-29 16,0 3-38-16,-3 3 15 0,3 1 42 16,-4 3-6-16,2 3-1 0,0 0-16 15,2 0-51-15,0 0-22 0,0-2-16 16,4-3-19-16,3-2-7 0,-1-1-2 15,2-3 9-15,-4-4-23 0,8 0-25 16,-5-1 64-16,1-3 3 0,-2-3 26 16,4-3-7-16,-3-1-19 0,-3-1-19 15,0-2-48-15,0 0 9 0,-4-1-6 16,0 2 26-16,0-3-10 0,0 3-16 16,4-1 16-16,-4 4 29 0,2 0 17 15,2 1-14-15,-4 4 16 16,2 0 3-16,1 1 32 0,1 1-35 0,-2 2-7 15,8 0 7 1,-4 3 28-16,1 3 78 0,3 1 19 0,0 2-52 16,-2 2-19-16,-1 1-16 0,7 0-3 15,-8 1 4-15,0 0-39 0,3 0-3 16,-3-1-7-16,2 1 10 0,-2-3 0 16,-2 1-3-16,-1-2-42 15,-1-2 13-15,0-2-34 0,-2-2-17 0,2-1 6 16,-2-2 77-16,0 0 96 0,-2-3-58 15,0-2-38-15,-3-2-102 0,5 0 51 16,-4-1 22-16,4-1 27 0,0 2 2 16,7-1 45-16,-3-2 31 15,6 2-37-15,-2-3 8 0,5 2-2 16,-5-1 3-16,6-2 22 0,-3 1-4 16,1 0-25-16,-1 1-18 15,-1-1-20-15,0 2 13 0,-2 2 12 0,-5 0 13 16,1 0 19-16,-4 1 19 0,0 1 18 15,0 0-18-15,-2 0-79 0,-3 1-57 16,-5 3-46-16,0 1 24 0,-1 1-28 16,-1 4 40-16,2 5 16 0,1 0 17 15,-1 2-8-15,4 3 17 0,0 4 25 16,6 0-1-16,-4 1-14 0,4 1 15 16,4 0 41-16,2-2-25 0,4-2-14 15,1-2-2-15,3-2-3 0,7-4-10 16,-3-2-22-16,1-3 35 0,6-4 3 15,-3 0-3-15,-1 0-64 0,-2-5 29 16,-1 0-13-16,-3-1-92 16,-1 0-207-16,-4-1 122 0,-3 0 28 15,-5-2-160-15,0 2-306 0,-2-4-546 0</inkml:trace>
  <inkml:trace contextRef="#ctx0" brushRef="#br0" timeOffset="30573.6267">12708 10412 1213 0,'0'0'1043'15,"0"0"-1034"-15,0 0 24 0,0 0-33 16,52-36 42-16,-30 27-23 0,3-2-17 16,10 1 1-16,9-1 19 0,7 1-20 15,11 2-2-15,-8 3 0 0,0 4-148 16,-2 1-151-16,-1 4-78 0,-16 0-307 16</inkml:trace>
  <inkml:trace contextRef="#ctx0" brushRef="#br0" timeOffset="31254.7147">13745 10142 1140 0,'0'0'975'15,"0"0"-754"-15,0 0-221 0,0 0-10 16,0 0-146-16,0 0 156 0,0 0 217 15,11 44-20-15,-5-22-16 0,0 3-52 16,2 4-1-16,-2 9-54 16,-1-5-26-16,1 2 9 0,0-2-44 15,0-5 9-15,0 0-20 0,-1-4-2 16,1-4-25-16,-4-2 9 0,6-6 15 16,-4-3-1-16,0-3-11 0,-2-3-9 15,0-3-14-15,-1 0 23 0,3-6 13 16,0-4 99-16,4-2-13 0,2-4-22 15,1-2-14-15,1 0-5 0,1-1-13 16,3 1-13-16,-2 3-6 0,-1 0-10 16,-1 3 13-16,1 2-4 0,-1 3 20 15,-4 2-13-15,-3 1-19 0,-1 2-32 16,-4 2 32 0,0 0 0-16,0 3 57 0,0 1 25 0,-5 3-37 0,-3 2-12 15,0 2-33-15,-2 3-22 0,-1 0 19 16,-1 0-13-16,-1 1-18 0,5-1-4 15,-2-1 9 1,4-3 26-16,0 1-13 0,3 0 16 0,3 0 12 16,0-1 10-16,0 0-4 0,0 0-18 15,3-2-2-15,7-1 2 0,-2-1 0 16,2-1-17-16,1-2-8 0,1-1-4 16,1-2-6-16,3 0-44 0,-3-4-36 15,1-1-207-15,0-2 113 0,-3-3-10 16,-1 1-175-16,2-2-210 0,-3 3-122 15,-5-4-8-15</inkml:trace>
  <inkml:trace contextRef="#ctx0" brushRef="#br0" timeOffset="32161.859">14074 10430 909 0,'0'0'1100'0,"0"0"-585"16,0 0-154-16,0 0-127 0,0 0-176 16,0 0-20-1,-8 41 55-15,8-25 5 0,0 0-5 0,4-1-11 16,0-2-57-16,4-2-25 15,0-1 0-15,-1-5-31 0,7-1-30 0,-6-4 33 16,1 0 6-16,3-6 6 0,2-1 15 16,-7-5-50-16,3 1-16 0,0-3 0 15,-1 0 9 1,-3 2 17-16,0 0 41 0,-2 1 0 0,0 2 29 0,-2 3 6 16,-2 2 32-16,0 3 38 0,0 1 19 15,0 0-4-15,0 1-19 0,0 3-38 16,0 2-25-16,0 2-22 0,0 2 15 15,0 0-2-15,0 2-14 0,6-1-15 16,-1-1 0-16,3-1-31 0,2-3-20 16,-1-2-18-16,3-2-19 15,0-2-51-15,-1-5 75 0,-1-4 13 16,2-4-82-16,1-5-84 0,-1 1 30 16,-2-5 43-16,-3 0 15 0,5-2 6 31,-8 0 46-31,0 0 38 0,0-2 19 0,-2 0 1 0,-2-1-43 0,0-2-18 15,-2 1 77-15,0 0 3 0,0 0 23 16,0 5 77-16,0 5 69 16,2 4 40-16,-2 5 36 0,2 7 30 0,-2 2 8 15,-2 4-64-15,2 6-166 0,-4 7-51 16,2 2 64-16,1 5 1 0,-1 3-17 16,2 6 9-16,0 12-30 15,2 5 6-15,2-3 27 0,4-10 1 0,-1-10-20 16,1-8-9-16,2 3-31 0,4 1-1 15,1 0-2-15,3-5 0 0,1-5-44 16,-3-3 13-16,5-5 15 0,-2-5-6 16,-1-2 22-16,-1-6 32 15,-1-5 5-15,0-3-6 0,-7-1-19 16,1-2-12-16,-2 1-22 0,-2-1 21 16,-4-1 1-1,0 3 3-15,-2-1-3 0,-4 5 12 0,2 0 4 0,-2 6 40 16,1 3 18-16,3 3-34 0,-10 1-9 15,8 2 22-15,0 5-53 0,2 3-9 16,-4 4-10-16,6 5 19 16,0 1 30-16,0 2-30 0,6 0 0 0,0-1-28 15,4-3-3-15,1-3-31 16,1-3-49-16,4-4-33 0,-1-2 10 0,1-5 42 16,3-1 52-16,-2-4 27 15,1-2 13-15,1-2 3 0,-3 1 11 16,-1 1-14-16,-1 1-13 0,-3 2 10 15,-3 1 0-15,0 0-13 0,0 2 13 16,-6 0 2-16,0 0 1 0,-1 0 25 16,-1 0 10-16,0 0 27 15,0 0 64-15,-1 0 61 0,-1 0 15 0,-4-6-73 16,2-3-67-16,-4-3-62 0,2-4-42 16,-1-5-11-16,3-3 1 0,2-2-50 15,2 2 15 1,6-1 10-16,1 5 27 0,3 2 19 0,2 2-35 0,1 2 19 15,1 3-26-15,1 1-124 0,3 2-81 16,-3 2-47-16,5 1-101 0,-7 1-78 16,1 0-262-16,1-2-625 0</inkml:trace>
  <inkml:trace contextRef="#ctx0" brushRef="#br0" timeOffset="32422.3709">14911 10011 866 0,'0'0'1717'0,"0"0"-1298"0,0 0-378 15,0 0 36-15,0 0 64 0,37 15 12 16,-25-2-17-16,3 4 16 16,1 5-16-16,1 1-51 0,3 9-13 15,-5 9 4-15,3 10-1 0,-3 4-16 16,-5-2-31-16,-6-3 0 0,-4-7-9 15,0 1-16-15,-6-2-3 0,0-8-11 16,0-6-33-16,2-8 16 0,-3-1-9 16,1 3-60-16,-2 1-111 0,0 2-296 15,2-7-253-15,-3-1-849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44:23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11049 4209 1580 0,'0'0'608'0,"0"0"-185"0,0 0-142 0,0 0-76 16,0 0-14-16,0 0-19 15,-39-17-64-15,35 15 13 0,4 0 14 16,-3 1-31-16,3-1-38 0,0 2-22 16,0 0-44-16,0 0-32 0,0 0-40 15,3 0 0-15,1 0 9 0,2 0 63 16,4-1 0-16,-1-1-15 0,7 2 15 16,-2 0 35-16,3 0-10 0,4-1-3 15,-1 1 47-15,5 0-41 0,0 0 7 16,8 0 18-16,10-2-5 0,11 0 21 15,4-2 6-15,0-1-1 0,-4 0-49 16,1-1 31-16,-1 2 0 0,4-1 12 16,0-2-31-16,4 0 34 0,0 0 18 15,0 1-9-15,0-1-10 0,-9 2-45 16,5-1 3-16,-2 1-4 0,-4 0-21 16,3-1 12-16,-3 1 4 15,-2-1-4-15,-1-1 3 0,-9 1-2 16,5 2 14-16,-10-1-27 0,-10 0 13 15,-4 2 8-15,-1 2-22 0,1-3-1 16,0 1-1-16,1 0-3 0,-7-1 2 16,1 2-1-16,-7 2-10 0,-5-1 10 15,0 1 2-15,2 0 12 0,-6 0 21 16,0 0 31-16,0 0 6 0,0 0 37 16,0 0-7-16,0 0-18 0,0 0-55 15,-6 0 58-15,6 0-24 0,0 0-14 16,0 0-46-16,0 0 10 31,0 0 22-31,0 0-15 0,0 0-15 0,0 1-3 0,0-1-15 0,0 0-12 16,0 0-12-16,0 0-28 0,0 0-69 15,0 0-61-15,0 1-111 0,0 1-288 16,6 4-501-16,-6-2 433 0,4 3-485 0,-14-28-398 16</inkml:trace>
  <inkml:trace contextRef="#ctx0" brushRef="#br0" timeOffset="2874.1604">8943 6958 1806 0,'0'0'292'16,"0"0"51"-16,0 0-78 0,0 0-88 15,0 0-39-15,0 0-4 0,0 0 1 16,0 0-24-16,-35-22-16 0,35 22-9 16,-6 0-47-16,6 0-39 0,0 0-41 15,0 0 3-15,6 0 9 0,-6 0 1 16,0 0-20-16,2 0-28 15,1 0-17-15,7 4 93 0,-2-1 27 0,7 2 2 16,3 1-26-16,-1 1 0 16,5 0 19-16,5 0-19 0,0 1 16 15,12 1 13-15,3 2 16 0,16 1-7 16,2 2-3-16,2-4-12 0,-3-3-10 16,-1-2 6-16,0 0-10 0,4-1 1 15,-2-1 9-15,-2 0 7 0,0-2-4 16,-3-1-23-16,3 0-2 0,-4 0 1 15,-4-1 2-15,1-2 16 0,-3 0-18 16,-9 0-1-16,-10 2-57 0,-6-1-38 16,-1 1-35-16,-1-1-54 0,4 2-172 15,-4-1-147-15,-9 0-481 0,2 1-431 0</inkml:trace>
  <inkml:trace contextRef="#ctx0" brushRef="#br0" timeOffset="3770.1714">3759 7165 2244 0,'0'0'542'16,"0"0"-141"-16,0 0-139 0,0 0-135 16,0 0-100-16,0 0-27 0,0 0-19 15,0 0-9-15,0 0-52 0,0 0-44 16,0 0-35-16,7 1 130 0,-1 1 29 15,4 0 67-15,3 0-51 0,9 0 13 16,-3-1 31-16,6 0 17 0,14-1-7 16,4 0-4-16,15 0-12 0,8-2-10 15,-4 0 1-15,-2 2-17 0,0-2 4 16,4 0 12-16,2-1-25 16,2 1 9-16,3-2-25 0,3 1 0 15,0-1 16-15,1-3-3 16,1 1-4-16,-7 2-9 0,3-2 12 0,0 1-2 15,-2-1-1-15,-3 0 17 0,-1 0-28 16,-2 1 14-16,-2-3 10 0,-4 1-3 16,-1-1-9-16,-9 1-13 15,1 0 1-15,-7 0-2 0,-1 3 1 0,-8 0-50 16,-6 1-95-16,-6 0-91 16,-1 0-101-16,-3 2-208 0,6-5-556 0</inkml:trace>
  <inkml:trace contextRef="#ctx0" brushRef="#br0" timeOffset="31326.6235">14043 4964 29 0,'0'0'411'0,"0"0"-411"0,0 0 0 15,0 0 176-15,0 0 391 0,0 0-101 16,0 0-141-16,0 0-118 0,0 0-55 16,-4 2-25-16,4-2-18 0,0 0-12 15,0 0-10-15,0 0 0 0,0 0-13 16,0 0-16-16,0 0 3 0,0 0 19 16,0 0 9-16,0 0-3 0,0 0-12 15,0 0 2-15,0 0 4 0,0 0-17 16,0 0-12-16,0 0-13 0,0 0-19 15,0 0-19-15,0 0-4 0,0 0-11 16,0 0 12-16,0 0 3 0,0 0 16 16,0 0 10-16,0 0 2 0,0 0 0 15,0 0 4-15,0 0-1 0,0 0 4 16,0 0 0-16,0 0 15 0,0 0-3 16,0 0-3-16,0 0-15 0,0 0-10 15,0 0-17-15,0 0-1 0,0 0-1 16,0 0-1-16,0 0-1 15,0 0-14-15,0 0 3 0,0 0 11 16,0 0-1-16,0 0-10 0,0 0 11 16,0 0-1-16,0 0-12 0,0 0-4 15,0 0 0-15,0 0-3 0,0 0 0 16,0 0 3-16,0 0 1 0,0 0 2 16,0 0 0-16,0 0 4 0,0 0 8 15,0 0-11-15,0 0 2 0,0 0-3 16,0 0 1-16,0 0 11 0,0 0 4 15,0 0 0-15,0 0 3 0,0 0-1 16,0 0 10 0,0 0-10-16,0 0 0 0,0 0 2 0,0 0 18 0,0 0-3 15,0 0-7-15,0 0 1 0,0 0 6 16,0 0 6-16,0 0-3 0,-2 0-19 16,0 0-1-16,-1 0-2 15,3 0 0-15,0 0 3 0,0 0-2 16,0 0-1-16,0 0-34 0,-2 0-32 15,2 0-26-15,0 0-47 0,0 0-92 16,0 0-175-16,0 0-249 0,0 0-694 0</inkml:trace>
  <inkml:trace contextRef="#ctx0" brushRef="#br0" timeOffset="38527.3971">13741 4825 293 0,'0'0'268'15,"0"0"81"-15,0 0-59 0,0 0-43 16,0 0-6-16,0 0-11 0,0 0-35 16,0 0-49-16,0 0-26 0,-8-22-14 15,8 21-12-15,0 1 0 0,0-2-11 16,0 2 1-16,0 0-7 0,0 0-9 15,0 0-40-15,0 0-28 0,-2 0-51 16,2 2-13-16,0 0-33 0,0 2-35 16,0 0 7-16,2 2 125 0,2 3 74 15,0 4-3-15,0 2 29 0,2 5-7 16,-3 5 3-16,3 3-61 0,-2 10-6 16,2 6 3-16,2-2 7 0,-4-8-1 15,1-3 7-15,-1-5-26 0,0 3-6 16,0 1 6-16,4-3-17 15,-4-3-2-15,-1-4 0 32,3-3 0-17,-4-3 0-15,0-1-1 0,2-5-12 0,-4-2 13 0,0-2-3 0,0-2-16 0,4-2-19 0,-4 0-26 0,0 0-13 16,0 0-132-16,2-3 35 0,-2 0 6 16,0-3-116-16,2 1-291 0,-2-11-542 0</inkml:trace>
  <inkml:trace contextRef="#ctx0" brushRef="#br0" timeOffset="39041.8154">13687 4827 408 0,'0'0'583'0,"0"0"-169"0,0 0-131 16,0 0-134-16,0 0-32 0,0 0 3 16,0-42-16-16,0 35-39 0,5 0-7 15,-1 0-6-15,0-1-17 0,4 1 11 16,0 0 25-16,1 0-3 0,3 1-1 15,2 1-18-15,1 1-14 0,1 1-9 16,1 3-4-16,4 0 7 0,-3 0 20 16,1 4-17 15,0 2-6-31,3 2-7 0,-3 1 26 0,-1 1 9 0,-3 0 1 0,-3 0-7 0,3 0 0 16,-3 2 12-16,-4-3 1 0,-1 3-16 15,-1 0-17-15,-2 2-2 0,-4-1 9 16,0 1 16-16,-2 0 25 0,-6 0 28 15,1 1 3-15,-3 0-31 0,-6 0-35 16,3 1-6-16,-1-2-17 0,-5-1 4 16,1 1-6-16,1-3-3 0,-4-1 0 15,-1 0-13-15,3-1-41 0,0-3 4 16,1 0-36-16,5-4 39 16,1-1-80-16,4-1-19 0,2 0-38 0,5 0-17 15,1-1-27-15,0-1-242 16,3-5-236-16,1 3-299 0,8-6 184 0</inkml:trace>
  <inkml:trace contextRef="#ctx0" brushRef="#br0" timeOffset="39580.7083">14210 4756 202 0,'0'0'1031'16,"0"0"-663"-16,0 0-150 0,0 0-40 15,0 0 1-15,0 0 2 0,0 0 10 16,0 0 2-16,0 0-9 15,0 0-8-15,8-26-7 0,-10 26 0 16,-2 0-36-16,0 1-44 0,0 0-37 16,-2 1-52-16,2 0-19 0,-5 3 18 15,-1-1-34-15,0 3 6 0,1 3 7 16,-3 1 22-16,0 2 0 0,1 3 22 16,1-1 1-16,-2 4 2 0,1 2-12 15,-3 2-10-15,4 4 13 0,-1 2-4 16,1 1 7-16,0 2 13 0,5 1-14 15,-5 0 8-15,6 0-1 16,0 1-6-16,2-1-17 0,2-1 14 0,0-3-16 16,6-2 0-16,0-3-1 15,4-3-15-15,-3-1 14 0,5-3-17 16,0-3-3-16,-1-1 6 0,3-2-12 16,-1-3 24-16,1 1-8 0,-1-5-13 15,1 2-1-15,0-2 11 0,-3-2 14 16,-1 2-53-16,0-1 9 0,-1-2-37 15,-1-1-32-15,0 0-33 0,0 0-61 16,1-4-171-16,1-2 49 0,-6 2-195 16,5-9-634-16</inkml:trace>
  <inkml:trace contextRef="#ctx0" brushRef="#br0" timeOffset="40320.129">14615 4941 1175 0,'0'0'358'0,"0"0"-170"16,0 0-15-16,0 0-11 0,0 0-3 15,-4-42-10-15,-2 34 38 0,0-1-39 16,4 1 49-16,-5 1-117 0,1 0 10 15,-4 2 19-15,-2 0-33 16,1 2 20-16,-3 1-93 0,1 0-2 16,-5 2 20-16,3 1-21 0,-1 3 0 15,-1 3 42-15,3 2-1 0,-5 1-41 16,1 3-13-16,1 2 13 0,2 1 1 16,1 1 0-16,-3 1-1 0,5 0-22 15,0 1 0-15,5-2-16 0,1 0-16 16,2-3-10-16,4 0-77 0,0-6-16 15,2 0 54-15,6-1 20 0,-1-2-33 16,5-1 32-16,1-2 84 16,3 1 1-16,-1-2 21 0,5 1-2 0,-3-2-20 15,3 3-11-15,-3-2 11 16,2 2 2-16,-3 1 53 0,1 2-29 16,-3-1-25-16,0 4 34 0,-1-2 10 15,-1 2-9-15,-3-1-14 0,1-1 7 16,-2 2 32-16,-4-1-3 0,0 0 6 15,-2 0 0-15,-2 0-12 0,0 1 120 16,0 2-19-16,-2-1-39 0,-6-1-6 16,0 0-20-16,-2 0-28 0,1-1-7 15,-3-1-15-15,-1 0-4 0,-1-2 16 16,0-2-50-16,-3 1-18 0,1-4-20 16,-1 0-15-1,2 0-20-15,3-2-18 0,0-1 6 0,5 1 18 0,1-1-79 16,4 0-38-16,-2 0 11 0,4-4 45 15,0 1-188-15,6-2-295 0,0-1 10 16,1 1-90-16</inkml:trace>
  <inkml:trace contextRef="#ctx0" brushRef="#br0" timeOffset="40722.9928">14702 4799 189 0,'0'0'1373'0,"0"0"-1019"0,0 0-331 15,0 0-23-15,0 0-3 0,0 0 1 16,0 0 2-16,0 0 39 0,0 0 45 15,0 0 55-15,43-3-6 0,-32 5-10 16,-1 3 0-16,2 1 38 0,1 3 3 16,3 4-32-16,-1 3-17 0,3 3-29 15,-5 5-32-15,5 2-6 0,-3 4 13 16,1 1-33-16,-3 3 4 0,-1 0 6 16,-2-1-3-16,-3-1-13 0,-3 1-9 15,-2-1 12-15,-2-2 1 0,0 0 12 16,-2-3-4-16,-6-2 4 0,1-2 13 15,-3-1 5-15,0-2-21 0,-1 0-35 16,1-4-1-16,-2-2-49 0,3 0-111 16,-1-4-93-16,-2 0-171 0,8-3-284 15,-7 0-1144-15</inkml:trace>
  <inkml:trace contextRef="#ctx0" brushRef="#br0" timeOffset="42652.3107">15200 5099 798 0,'0'0'563'0,"0"0"-68"0,0 0-184 16,0 0-100-16,0 0-53 0,0 0-19 16,0 0 9-16,0 0-20 0,-6-21-12 15,6 21-33-15,0 0-32 0,0 0-35 16,0 0-16-16,0 0 1 0,0 0-1 16,0 0-1-16,0 0-31 0,4 0-44 15,0 0 18-15,2 1 58 0,4 0 45 16,-1 1-26-16,3 0-18 15,1 0 2-15,-1 1-3 0,2-1-14 16,-1 0-31-16,1 0-22 0,-1-1-16 16,-1-1-30-16,1 0-35 0,-1 0-62 15,-2 0-68-15,-2 0-105 0,-5 0-63 16,1 1-140 15,-4-1-148-15</inkml:trace>
  <inkml:trace contextRef="#ctx0" brushRef="#br0" timeOffset="42911.6114">15231 5181 897 0,'0'0'758'16,"0"0"-368"-16,0 0-166 0,0 0-50 0,0 0-28 15,0 0-21-15,0 0-22 16,0 0-32-16,0 0-45 0,0 0 3 15,-6 10-29 17,6-10-77-32,0 1-5 0,4 2 82 0,2-2 58 0,-4 2-10 0,6 0 26 0,3-2 35 0,-3 1 13 15,4-2-33-15,1 1-35 0,1-1-12 16,1 0-20-16,3 0-6 0,-3 0-16 16,3 0-44-16,-3 0-89 0,3 0-72 15,-1 3-162-15,-5-2-202 16,1 1-615-16</inkml:trace>
  <inkml:trace contextRef="#ctx0" brushRef="#br0" timeOffset="44073.6531">15884 4632 668 0,'0'0'567'16,"0"0"-130"-16,0 0-191 0,0 0-122 15,0 0-30-15,0 0-7 0,0 0-6 16,0 0-26-16,0 0-55 0,0 0-48 16,-2 21 48-16,4-10 155 0,0 4 3 15,2 4-55-15,-2 3 4 0,0 2-56 16,2 3-25-16,0-1 3 0,-4-1-18 16,2 0-11-16,-2-4-32 15,1-2-9-15,1-2-21 0,-2-3-15 16,0-4-13-16,0-2-29 0,0-3-27 15,0-4-84-15,0-1-75 0,4-3 68 16,-2-7 113-16,0 2-560 0,6-13-23 0</inkml:trace>
  <inkml:trace contextRef="#ctx0" brushRef="#br0" timeOffset="44345.5217">15981 4641 391 0,'0'0'382'0,"0"0"45"0,0 0-21 0,4-39 98 16,-4 30-371-16,0 3-59 0,0 4 101 15,0-1 41 1,0 3-16-16,0 0-75 0,0 4-122 0,-4 1-3 0,4 3-170 16,0 3 170-16,0 4 16 0,0 3 45 15,0 5 13-15,4 0-26 0,-4 1-13 16,4 2-9-16,2-1-26 16,-1-3 1-16,1 2-1 0,0-4-13 15,0 0-32-15,2-3-22 0,-6 1-4 16,1-4-3-16,-1-2 10 0,0-3-10 15,-2-2-7-15,0-3 23 0,0-3-13 16,0 1-6-16,-2-2 9 0,0 0-42 16,-3-3-270-16,-3 0-261 0,4 0-99 15</inkml:trace>
  <inkml:trace contextRef="#ctx0" brushRef="#br0" timeOffset="44583.1276">15822 4771 1558 0,'0'0'455'0,"0"0"-83"16,0 0-142-16,0 0-150 0,0 0-80 15,0 0-22-15,0 0-11 0,0 0-47 16,0 0 80-16,0 0 32 0,16 20-19 16,-5-14 39-16,3-1 2 0,3-1-15 15,-1 0-20-15,3-2 10 0,4 2-16 16,-1-3-13-16,-1 0-58 0,0 1-61 15,-1 0-52-15,-3-1-65 0,-3 1-47 16,-3 0-48-16,-3 0-43 0,-2 0-180 16,-6 3-98-16</inkml:trace>
  <inkml:trace contextRef="#ctx0" brushRef="#br0" timeOffset="44816.1676">15828 4885 1924 0,'0'0'470'15,"0"0"-176"-15,0 0-143 16,0 0-151-16,0 0-26 0,0 0-16 0,0 0-28 16,0 0 70-16,0 0 32 0,0 0 35 15,43 11-34-15,-28-8-11 0,1 1-22 16,3 0-33-16,2 0-67 0,1-1-39 15,-1 1-71-15,0 0-195 0,-1-3-131 16,3 1-480-16</inkml:trace>
  <inkml:trace contextRef="#ctx0" brushRef="#br0" timeOffset="45477.7433">16297 4824 127 0,'0'0'734'0,"0"0"-255"16,0 0-160-16,0 0-95 15,0 0-46-15,0 0 7 0,19-42 22 16,-21 38-26-16,0 0 89 0,-3 0-157 16,-1 1-75-16,-2 0 106 0,0 3-91 15,-1 0-53-15,1 0-41 0,-2 7-20 16,0 0 16-16,1 3 33 0,1 1 12 15,0 0 24-15,2 2-24 0,3 0-22 16,-1 1-17-16,2-3 1 0,2 1 15 16,2-1-15-16,4-3 2 15,-3-1-5-15,5-2-20 0,0-2-10 16,-4 0 55-16,5-2 16 0,-3-1 29 16,4 0-10-16,-2-2 13 0,-1-1 0 0,3 0-32 15,-2 0-15-15,0 1-4 16,-2 1-13-16,1 1 9 0,1 0 10 15,0 1 13-15,0 4 3 0,-1 2 45 16,3 3 10-16,-2 1-23 0,1 5-3 16,-1 0 0-16,-2 1-12 0,0 1-4 15,-2-2-13-15,0 2 13 0,-1-1-13 16,-3-2 20-16,0-1 15 0,0-3 20 16,0 0 37-16,-3-2 39 0,-1-1-54 15,-2-1 41-15,0-1-33 0,-2-1-37 16,1 0 6-16,-3-4-10 0,0 1-47 15,-3-2-28 1,1 0-89-16,0-6-89 0,3 0-100 0,1-2-99 0,2-5 37 16,4 0-105-16,2-2-12 0,6-3 72 15,2 2-76-15,-1 2 75 0</inkml:trace>
  <inkml:trace contextRef="#ctx0" brushRef="#br0" timeOffset="46054.3171">16512 4805 1025 0,'0'0'664'0,"0"0"-232"16,0 0-196-16,0 0-103 0,0 0-56 15,0 0-77-15,0 0 29 0,0 0-26 16,0 0 123-16,-8 45 6 0,8-31-48 16,0 2-14-16,0-1-34 0,0-1-24 15,0-3-12-15,4-3-19 0,2-1 3 16,0-2 16-16,0-2 15 15,-1 0 11-15,1-3 3 0,-2 0 6 0,2-1 16 16,-2-4 42 0,0 0 18-16,0-2-9 0,-3-1-26 0,3-1-32 15,-2 0-44-15,-2-2-47 0,2-1-52 16,-2 0-69-16,2 1-30 0,2 1 24 16,0 0 46-16,0 1 28 0,2 2 19 15,-2 1 14-15,-1 2 12 0,3 3 9 16,2 1 43-16,-4 0 3 0,0 4 46 15,2 3 55-15,1 0 11 0,-1 3-5 16,0 1-24-16,0-1-22 0,0 0-38 16,-1 1-10-16,-1-1-11 0,0-1-1 15,0-2 2-15,0 0-2 0,-2-2 0 16,2-1 1-16,-2-3 14 0,0 0-12 16,-1-1 8-16,1-1 14 0,2-4 25 15,-2-1 64-15,2-3 35 0,4-2-77 16,0-1-73-16,-3-3-47 0,3 4 21 15,0-1 24-15,-2 2-17 16,0 3-19-16,-3 3-4 0,1 1-2 16,0 2-4-16,-2 1 35 0,-2 1-16 15,2 3 10-15,0 2 19 0,0 3 38 16,2 2 10-16,-2 1-3 0,2 0-16 16,-2 2-20-16,-1 0-9 0,-1-2-127 15,2-1 63-15,0-2-58 0,2-1-78 16,0-1-122-16,2-4-265 0,0-3 67 15,0 0 38-15,-1-2-134 0</inkml:trace>
  <inkml:trace contextRef="#ctx0" brushRef="#br0" timeOffset="46387.7679">16923 4785 355 0,'0'0'434'0,"0"0"-56"0,0 0-69 16,19-37 36-16,-19 31-43 0,0 0-20 15,0 4-53-15,0 0-20 0,0 2-23 16,0 0-32-16,-4 2-55 0,1 1-99 15,1 2-121-15,0 1-43 16,0 1 68-16,2 1 35 0,0 0 3 16,2-1 3-16,3 0 33 0,1 0-1 15,0-2 1-15,0 1 22 0,2 0 3 16,-1-1 26-16,-1 1-3 0,2-1 6 16,-2 1-6-16,0 0-24 0,-1 1 0 15,-1-1 0-15,-4 0 17 0,2 2 14 16,-2-1 44-16,0 2 35 0,-2 2-6 15,-5-2-42-15,1 1-16 0,-2 0-4 16,0-4-12-16,0 0 10 0,1-1-27 16,-1-3-4-16,2 0-11 0,2-2-57 15,-2-2-87-15,3-5-138 0,1-2-95 16,2-3-79-16,2-4-204 16,3 1-11-1,5-10-20-15</inkml:trace>
  <inkml:trace contextRef="#ctx0" brushRef="#br0" timeOffset="47449.2319">17076 4642 791 0,'0'0'499'0,"0"0"-145"0,0 0-51 16,0 0-70-16,0 0-68 0,0 0-139 15,0 0 10-15,0 0 125 0,0 0 100 16,6 47-84-16,-8-27-49 0,-2 1-13 16,2 1-19-16,0 0-42 0,2 0-41 15,0-1-13-15,0-1-13 0,0-1-16 16,2-1-31-16,0-2-1 0,0-4-22 15,0-3 29-15,2-4-23 0,0-3-52 16,-4-2-6-16,5-1 135 0,-1-5 7 16,8-2 125-16,-4-3-132 15,1-3-45-15,3 0-39 0,0 0 33 0,-3 1 22 16,3 1 26-16,-6 4 3 16,0 2 1-16,-1 2 48 0,-1 2 25 15,0 2-13-15,-2 0-45 0,0 3 16 16,0 1 64-16,0 4 36 0,0 0-21 15,-2 1-15-15,2 2-20 0,0-2-28 16,-2 1-23-16,0 0-9 0,0-2 0 16,0-1-16-16,0-1 0 0,0-4-41 15,0 0-10-15,0-2 32 0,-2 0 19 16,2 0 79-16,0-4 7 0,0-3-48 16,0-2-38-16,0-2-133 15,0-4 12-15,0-1 35 0,4-1-32 16,1 0 28-16,5 2 39 0,0 2 3 15,0 2 22-15,1 3 26 0,1 2 21 16,1 2 27-16,1 2-16 0,-1 2-16 16,-1 0 6-16,0 1 13 0,-1 3 4 15,-3-1-17-15,0 2-3 0,-2-1 1 16,-2 2-17-16,-3-1 16 0,-1 1 3 16,0-1 29-16,0 4 41 0,-3-1 54 15,-3 2-9-15,-2 1-30 0,0 2-25 16,1 2-26-16,1-3-37 0,-2 3-19 15,2 1-19-15,2-4-6 0,4 1-3 16,0-4-7 0,0-1-56-16,0-2 2 0,2-2-28 0,6-4-10 0,0 0 89 15,3-5 38-15,3-3 7 0,-1-4-7 16,5-1-64-16,-5 2 3 0,1-1 33 16,0 3 9-16,-1 2 19 15,-1 1 12-15,-2 3 11 0,-1 3 2 16,1 0 7-16,-2 3-16 0,-1 6 19 15,1 2 9-15,-2 3-5 0,2 2 24 16,-2 5 0-16,-3-2-34 0,1 2-16 16,-2 2 9-16,0 0-20 0,-2 2 7 15,0 1-5-15,0 1-4 0,-2 1 15 16,-4-1 4-16,1 0-19 0,-1-5-38 16,0-3 38-16,0-9 32 0,2-3 9 15,0-7 47-15,2 0 9 0,1-7-97 16,-1-5-85-16,2-6-16 0,3-6 19 15,5-2 82-15,6-3 38 16,1-3 22-16,3 0-41 0,1 1-4 16,0 0 0-16,1 0-15 0,-1 2-16 15,1 1 14-15,-5 4-1 0,-1 0 3 16,-3 3 0-16,1-1 19 0,-2 4 12 16,-5 2 17-16,-3 2 24 0,0 1 22 15,-2 4-2-15,-5 0-24 0,-3 2 1 16,-4 4-16-16,-1 1-53 0,1 2-43 15,-7 0-16-15,3 3 25 0,2 4 31 16,-1 4-13-16,5 0 3 0,1 3-2 16,5 2-16-16,2 0-7 0,2 2-4 15,6-1-8-15,1-2 50 0,7 0 3 16,5-4-3-16,-1-1 3 0,1-3-3 16,2-3-32-16,1-3-40 0,-3-1-10 15,-1 0-16-15,-3-3-25 0,-3 0-102 16,-6-2 17-16,-1-1 90 15,-3-1 105-15,-2-1-109 0,-6-2-203 16,-1 1-171-16,-3 0-300 0,-7-4-485 0</inkml:trace>
  <inkml:trace contextRef="#ctx0" brushRef="#br0" timeOffset="47669.8553">17136 4609 749 0,'0'0'1676'0,"0"0"-1424"0,0 0-217 16,0 0-35-16,41-11 110 16,-22 6-36-16,1 3-58 0,-1 0-16 15,0 2-32-15,-3 0-171 0,1 3-130 16,-3 3-176-16,-6-2-181 0,-1 5-364 0</inkml:trace>
  <inkml:trace contextRef="#ctx0" brushRef="#br0" timeOffset="48436.8458">15888 5252 571 0,'0'0'658'16,"0"0"-388"-16,0 0-114 15,0 0 26-15,0 0 29 0,0 0-23 0,0 0-16 16,0 0-40-16,0 0-32 0,0 0-100 15,2 1-16-15,0-1-35 0,4 1 51 16,0 0 67-16,1 0 17 16,5 2-26-16,-2-2-13 0,3 2 16 0,1-2-3 15,3 1 22-15,3-1 42 0,1 2-55 16,2-3-3-16,4 0 3 16,0 0-10-16,8 0-3 0,8-4-6 0,9 1-23 15,2 0-3-15,-1 0-18 16,-1 1 8-16,-5 2 4 0,3 0 3 15,0 0-17-15,1 0 33 0,1 1-10 16,2 3-24-16,1-1-1 0,-1 0 0 16,2 1 4-16,0-4-3 0,2 0 14 15,1 0-11-15,-5 0 8 0,0 0-12 16,-2 0 0-16,-1-4 2 0,-3-2 1 16,-3 1 10-16,-6 0 0 0,-8 1-13 15,-10 0-3-15,-4 1-54 0,7-1-38 16,-3 1 0-16,0 0-147 0,-5 2 24 15,-5 1-129-15,-7 2-265 0,-2 3-473 16</inkml:trace>
  <inkml:trace contextRef="#ctx0" brushRef="#br0" timeOffset="48992.6844">15849 5532 104 0,'0'0'176'0,"0"0"1382"0,0 0-1110 16,0 0-176-16,0 0-50 0,0 0-45 15,0 0-4-15,0 0-10 0,0 0-58 16,0 0-105-16,-31 0-26 0,31 11-40 16,0 3 66-16,0 6 25 0,0 3 45 15,0-1-23-15,0 4-47 16,2-4-32-16,2-2-6 0,2-1-36 15,-2-4-25-15,0-1 7 0,0-5-40 0,1-6-44 16,-1 0-37-16,4-3-20 16,-4-3 136-16,4-7 71 0,-3-4-90 15,3-2 41-15,0-5-217 0,-2 0-95 16,-2 1-11-16,-2 1-175 0</inkml:trace>
  <inkml:trace contextRef="#ctx0" brushRef="#br0" timeOffset="49194.0917">15915 5471 934 0,'0'0'537'0,"0"0"-14"0,0 0-60 15,0 0-95-15,0 0-76 0,0 0-100 32,0 0-192-32,0 0-10 0,0 0 10 0,-11 37 35 0,9-15 13 0,2 3-29 15,0 1-19 1,0 0 0-16,0-2 0 0,0-1-3 0,3-2-23 16,3-3-37-16,-2-1-52 0,2-4 6 15,-2 0-10-15,2-2 23 0,-4-6-49 16,0 0-48-16,1-4-40 0,1-1-36 15,-4 0-27-15,0 0 39 0,0-4 49 16,0 0 39-16,-7-3-535 0</inkml:trace>
  <inkml:trace contextRef="#ctx0" brushRef="#br0" timeOffset="49428.4243">15762 5598 1258 0,'0'0'1134'0,"0"0"-963"16,0 0-171-16,0 0-194 0,0 0 152 16,0 0 42-16,0 0 191 0,37 6-85 15,-24-3-57-15,3-2 9 16,1 1-32-16,3-1-23 0,-1 2 7 16,2-2-10-16,1 1-32 0,-1-1-65 15,-2 2-61-15,-1-2-42 0,-5 2-105 16,-1 0-52-16,-4 1 2 0,0 2 26 15,-8-3-98-15,0 1-17 0</inkml:trace>
  <inkml:trace contextRef="#ctx0" brushRef="#br0" timeOffset="49670.2133">15760 5768 2072 0,'0'0'592'0,"0"0"-302"16,0 0-146 0,0 0-144-16,0 0-45 0,0 0-26 0,0 0-9 15,0 0 80-15,0 0 55 0,39 0 57 16,-24 0-38-16,5-1-11 0,1-1-40 16,4 0-23-16,-3-1-16 0,5 1-99 15,-2 1-49-15,6-2-74 0,-4 1-124 16,2 0-108-16,-6-1-184 0,10 1-479 0</inkml:trace>
  <inkml:trace contextRef="#ctx0" brushRef="#br0" timeOffset="50334.9118">16179 5671 186 0,'0'0'1191'15,"0"0"-554"-15,0 0-284 0,0 0-156 16,0 0-33-16,0 0-15 0,0 0-12 15,0 0-44-15,0 0-80 0,0 0-13 16,4 17 0-16,-2-5 58 0,-1 4 108 16,5 0-58-16,-4 2-51 0,2-1-57 15,0-3-1-15,0 1 0 0,0-3 1 16,0-2 0-16,-2-5-3 0,-1-2-39 16,1-2-28-16,-2-1 26 0,2-2 44 15,2-5 79-15,-2-2 64 0,2-4 22 16,2-4-83-16,0-2-72 15,-2-1-10-15,1 0-2 0,1 2-14 16,-2 1 1-16,2 4-4 0,2 2-19 16,-6 2-9-16,1 5 46 15,-1-2-1-15,2 6-23 0,-2 0-29 0,2 3 4 16,0 4 43-16,0 0 7 0,0 4 32 16,2 0 9-16,-3 0-19 0,1-1-20 15,0-3-2-15,-2 0-12 0,2-2-20 16,-2-3-34-16,2 1-33 15,-2-3 13-15,0-2 64 0,0-2 22 0,3-3 108 16,-1-3 35-16,6-4-80 0,-6 1-63 16,4 0-31-16,1 0-7 15,-3 2 12-15,0 3 9 0,0 2 17 16,0 2 14-16,-3 4-14 0,-1 0-35 16,2 2 3-16,0 4 32 0,0 3 29 15,-2 2 22-15,2 2-7 0,0 0-9 16,0 1-22-16,-1 1-13 0,1-2-123 15,0-3 50-15,0-1-51 0,2-1-99 16,-2-2-66-16,2-2-105 0,-1-1-280 16,-1-3-147-16</inkml:trace>
  <inkml:trace contextRef="#ctx0" brushRef="#br0" timeOffset="50881.4825">16537 5631 950 0,'0'0'1271'0,"0"0"-818"0,0 0-228 16,0 0-97-16,-8 37-51 16,7-23 10-16,1 3-8 0,0 0-24 15,0-3-29-15,0 1-26 0,5-3-13 16,-1-2-25-16,2-4-16 0,0-1-4 16,0-2 58-16,-1-3 36 0,1-2 8 15,0-4-5-15,2-3-1 0,0-2-16 16,-1 1-12-16,1-4-10 0,-2 5-4 15,0-1 4-15,-2 3 3 0,-2 3 9 16,0 4 36-16,-2-2 12 16,0 2-53-16,0 2-7 0,0 2-70 15,1 3 70-15,5 3 6 0,-4-3 29 16,4 4-25-16,0-2-10 0,2-1-23 16,1-2-8-16,3 0-71 0,0-6 3 15,1 0 41-15,3-6-31 0,-5-2-116 16,3-4 114-16,1-3-12 0,-1-2-58 15,-1-2-65-15,1 1-1 0,-2-2-7 16,-1-1 85-16,-3 0 61 0,0-3 6 16,-1 1-90-16,-3 0-121 0,2 3 94 15,2-1 199-15,-6 7 36 0,0 6 189 16,-2 2 185-16,0 6 77 0,0 0-88 16,0 4-134-16,0 5-194 0,-2 3 19 15,0 7 12-15,2 1-12 0,-4 5 35 16,4 1-10-16,-2 2-22 0,2-1-55 15,0 0-38-15,6-3-7 0,-2-3-53 16,4-5-183-16,-1-1 115 0,3-5-33 16,2-3-119-16,-1-4 50 15,1-3 68-15,0-4-81 0,1-6-138 16,-1-4-68-16,-3 5-164 0,5-8 172 0</inkml:trace>
  <inkml:trace contextRef="#ctx0" brushRef="#br0" timeOffset="51703.1826">17016 5654 684 0,'0'0'642'0,"0"0"-174"0,0 0-163 15,0 0-107-15,0 0 73 0,0 0-103 16,0 45-110-16,0-31-26 0,0-1 87 16,0-1-119-16,0-2 2 0,0-1-4 15,4-3-89-15,-4-2 36 0,2-3-57 16,-2 1-30-16,0-2 109 0,0 0 33 16,0-2 110-16,-4-1-68 0,0-1-41 15,0-2 89-15,-2-1 68 0,0 0-55 16,1-4-103-16,1 1-13 15,2-2-84-15,2 0-34 0,0 1 5 16,6-1 39-16,5 4 32 0,-1-2 3 16,5 4 23-16,1-1 5 0,1 4 24 15,3-1 36-15,-1 1 3 0,2 2 22 16,1-2-41-16,-3 2 28 0,1-2-6 16,-3 2 13-16,-3 0 9 0,-3 0-19 15,-1 1 0-15,-4 0-16 0,-2 0-17 16,-2 0-11-16,-2 4 1 0,-2 2 130 15,-2 1 133-15,-2 3 8 0,-2 3-92 16,-2 2-68-16,1 4-28 0,-1-1-35 16,4 1 32-16,-1-1-60 0,3-1-22 15,2-5-82-15,2 0 29 0,0-5-35 16,2-2-60-16,2-3-7 0,3-2 34 16,3 0 118-16,0-6 3 15,1-2 45-15,3-2-44 0,-1 1-1 16,1 2-48-16,0 3 35 0,-3 3 0 15,1 1-1-15,-1 1 13 0,3 8 2 16,-2 0 22-16,-3 4 6 0,3 3-10 16,-2 1-3-16,-3 1-4 0,1 2-1 15,-4 3-9-15,-2-1-1 0,-2 2-1 16,0-1-10-16,-2 1-25 0,-2-3 21 16,-4-1 13-16,1-4-40 0,-1-2 41 15,-2-4 86-15,0-3-35 0,1-4 18 16,-1-3-69-16,0 0-50 0,3-8-52 15,-1-2 64-15,2-3 19 0,4-4-38 16,2-2 57-16,2-1 23 0,4-2-10 16,4 0-12-16,1 0 21 0,3 1 4 15,1 1 2-15,1-1-26 0,1 1 1 16,-1 0 7-16,1 0-10 0,-1 0-1 16,-1 2 1-16,-1 0 3 0,-3 1 23 15,-1 2-1-15,-2 1-6 16,-4 3 22-16,-2 0 32 0,-2 1 28 15,0 3 25-15,-8 2-38 0,0 0-12 16,-2 2 18-16,-1 3-79 0,-1 0-15 16,-1 7-68-16,3 0 7 0,-2 6 8 15,3 1 19-15,1 3 34 0,2 4 3 16,4-2 0-16,2 2 18 0,2 0 14 16,8-3 29-16,-1-1-33 15,7-4-28-15,1 0 9 0,7-5-11 0,-3-1 12 16,4-4-13-16,2-1-74 0,0-2-87 15,2-2-100-15,1-3-207 16,-9 0-162-16,8-3-889 0</inkml:trace>
  <inkml:trace contextRef="#ctx0" brushRef="#br0" timeOffset="55870.3441">18464 4813 336 0,'0'0'1231'0,"0"0"-834"15,0 0-138-15,0 0-39 0,0 0 23 16,0 0-73-16,0 0-67 16,0 0-103-16,-43-8-23 0,33 15 7 15,-1 3-32-15,-3 2 3 0,-1 4 45 16,1 2 22-16,-2 4 10 0,1 1 19 15,-1 3-35 1,1 2 13-16,-1 3 29 16,-1 8 9-16,3 6 0 0,1 9-6 0,3 2-10 0,8-6 0 0,2-11 6 15,0-13-3-15,6-4-35 0,0-3-17 16,4 3-1-16,1 0-2 0,7 0-43 16,-3-4 23-16,5-2 20 0,-1-3-24 31,0-3-16-31,1-6-10 0,-1 0 25 0,-3-2-5 0,1-2-1 0,-5-3-32 15,-1-1-32-15,-1-5-33 0,0-1-106 47,-5-2-182-31,1 3-248-16,-4-9-734 16</inkml:trace>
  <inkml:trace contextRef="#ctx0" brushRef="#br0" timeOffset="56271.9631">18628 5049 673 0,'0'0'1397'0,"0"0"-1002"0,0 0-153 15,0 0-104-15,0 0-138 0,0 0-9 31,0 0-152-31,0 0 161 0,-7 40 74 0,8-20 3 0,1 5 10 0,2 4-23 16,-2 3 10-16,2 1-49 0,0-2-7 16,0-1-18-16,0-4-87 0,2-4-35 15,-1-5-39-15,1-1 3 0,-4-4-13 16,2-5-10-16,-4-1 22 0,0-4 26 16,-4-2 32-16,0 0-58 15,-2 0-333-15,-1-5-508 0</inkml:trace>
  <inkml:trace contextRef="#ctx0" brushRef="#br0" timeOffset="57961.4916">18508 5234 1433 0,'0'0'617'0,"0"0"-356"16,0 0-259-16,0 0 25 0,0 0 80 16,43 1-20-16,-30 2 10 0,3-1 9 15,1 1-42-15,3 0-15 0,1-2 34 16,-2 1-15-16,1-2-36 0,1 0 19 15,-2 0-16-15,1 0-16 16,-1-3-6-16,-1-1 22 0,-1 1-32 0,-1-4 42 16,-5 3-16-1,1-2-4-15,-3 0 14 0,-1 1-1 0,-2 0-3 16,-2 1 19-16,-4 1 57 0,0-1 44 16,-4 1-35-16,-2-2-104 0,0 3-13 15,1-1 6-15,-1 2 48 0,0 1-4 16,2 0-53-16,0 4-25 0,0 2-79 15,2 5 22-15,-1 2 38 0,1 4 41 16,2 0 3-16,0 4 1 0,3-4 1 16,1 3-2-16,2-3-3 0,0 0-16 15,2-5-3 1,1 0 3-16,1-4-6 0,2-3-1 0,-3-1-34 0,5-4 60 16,-2 0 14-16,1-7 33 0,-1 0 4 15,1-6 6-15,-1-1-57 0,-2-2-27 16,1-2-5-16,1-2 10 0,-8 0 19 15,2-1-39-15,-2-3-30 16,-3-3-14-16,-1 0-48 16,0 0-13-16,0 0 61 0,0 2 86 0,-1 4 1 15,1 5 0-15,-2 2 24 0,0 7 80 16,0 3 86-16,0 1-6 0,0 3-53 16,0 5-132-1,0 1-189-15,2 7 54 0,-6 3 135 0,4 5 3 0,0 4 23 16,2 2 21-16,0 0-21 0,2 4 15 15,2-3-22 1,2-2-19-16,2-2-15 0,3-4-29 0,1-5 15 0,1-2-2 16,1-6 31-16,2-3 0 15,-3-4 20-15,3-1 46 0,-5-8 13 16,3 0-15-16,-1-6-14 0,1-1-9 16,-2 0-22-16,-3-4-19 0,1-1-2 15,-4-2-26-15,-2-1-10 0,-2-1-22 16,0-1-22-16,-2-1-14 0,0 2-15 15,0 2 34-15,-2 2 77 0,0 4 45 16,0 5-23-16,-2 3 80 31,2 6 60-31,0 3-23 0,-4 0-139 0,0 6-9 0,1 3-178 0,1 4 73 0,-2 6 81 16,0 0 33-16,4 5 22 0,2 1 7 16,0 1 6-16,2 1 19 0,4 0-26 15,0-1 4-15,3-2-32 0,3-4-18 16,-2-1-17-16,5-6 4 0,-1-2 31 15,1-5 0-15,1-3 23 0,-1-3 5 16,1-2 7-16,-1-5 0 0,1-1-7 16,-3-3-28-16,-1-1-15 0,-2 0 15 15,-5 0 0-15,1 1 19 0,-2 1 4 16,-2-2 2-16,0 4-6 16,0 1 22-16,-2 3 28 0,0 2 16 15,0 2-16-15,0 0-69 0,0 2-69 16,0 3-44-16,0 3 12 0,0 3 101 15,0 3 27-15,-2 3 8 0,2-1-7 16,0-1-28-16,0-1-2 0,0-2-29 16,0 0 2-16,2-3-28 0,0-4-38 15,-2 0-9-15,2-4-27 16,-2-1-6-16,0 0 137 0,0-4 39 16,0-3 28-16,0-2-67 0,-2-3-42 0,0 0 42 15,-2-3 9-15,-2-2-9 16,0 0-19-16,3-3-49 0,1 0-15 15,-2-1-26-15,4 1 36 0,0 6 34 16,6-1 39-16,-1 6 7 0,3-1 73 16,0 6-23-16,0 1 36 0,-1 3 3 15,3 3-6-15,4 2-24 0,-5 5 11 16,3 2-17-16,-2 2 3 0,-1-1 1 16,1 2-14-16,2-2-12 0,-7 0-6 15,3-1-29-15,0-2 0 0,0-2-1 16,-1-2 14-16,-1 0 12 0,0-3-12 15,4-3-4-15,-2 0 29 0,1 0 28 16,3-6-6-16,-1-1-12 0,1-2-13 16,0-2-16-1,-1-1-22-15,1 3-3 0,-2-1-12 0,-3 2 2 0,1 2-18 16,0 2-1-16,-2 4 19 0,-2 0-2 16,-1 3-2-16,1 2 17 15,0 5 41-15,-2 3 10 0,0 0 8 16,0 3-3-16,-2-1-54 0,4-1-2 0,-4 0-12 15,0-3-72-15,4-1-68 16,0-3-46-16,1-2-93 0,1-1 36 16,2-4 9-16,2-2-21 0,1-3-102 15,-1-4-270-15,4-1 158 0,-3-1 67 16,-1-6-85-16,2 3 499 0,-3-2 140 16,3-1 261-1,-4 3-36 1,-3 3 32-16,1 4 48 0,-4 0-59 0,-2 4 17 0,0 3 1 0,0 0-1 0,0 3-132 15,-2 1-155-15,-4 0-86 0,5 3-18 16,-1 2 13-16,0-2-25 0,0-1 0 16,2-1-51-16,0 1-46 0,2-3 3 15,3-1 37-15,3 0 54 0,0-2 3 16,4 0 31-16,-3 0 10 0,3 1-35 16,0 1-6-16,-1 2-47 0,-1 2 29 15,0 5 18-15,-1 2 26 0,-1 5-1 16,-2 5 31-16,2 1-5 15,-5 4-30-15,1 2-18 0,0 4 10 16,-2-3-13-16,0 3-22 0,0 0 3 16,-2-2-3-16,0 0-6 0,-2-3 27 15,0-5 0-15,-2-2 1 0,-2-6 25 16,1-4 25-16,-3-4 17 0,2-1 5 16,-4-5 72-16,3-1-39 0,-7-1-50 15,2-4-55-15,1-4-44 0,-3-3-52 16,1-1-47-16,-3-5-46 0,3-4-91 15,3-2-107-15,2-2 44 16,4-2-88-16,4-2-62 0,2-2-43 16,2 7-187-16,6-13-42 0</inkml:trace>
  <inkml:trace contextRef="#ctx0" brushRef="#br0" timeOffset="58261.0444">19876 4870 1535 0,'0'0'740'16,"0"0"-442"-16,0 0-185 0,0 0-49 15,0 0 29-15,14-38 49 0,-6 36-30 16,-5 1-48-16,7 1 0 0,0 3 19 16,3 7 9-16,5 4-16 0,1 7 19 15,5 12 26-15,3 16-8 0,-2 13 29 16,0 9 46-16,-6 1-60 0,-3-7-22 15,-3-7-41 1,-3-3-34-16,0-5-16 0,-2-6-15 0,-1-6-24 16,-3-10-7-16,-2-5-13 0,0-5-12 15,-2 5-9-15,0-1-28 0,0 1-52 16,0-3-34-16,-6-5-26 0,0-3-113 16,3-4-133-16,-5-3-545 0,-2-5-874 0</inkml:trace>
  <inkml:trace contextRef="#ctx0" brushRef="#br0" timeOffset="75761.586">3883 7009 46 0,'0'0'2074'16,"0"0"-1618"-16,0 0-99 0,-33-7-257 15,21 7 53-15,4-2 26 16,2 1-45-16,3 1-36 0,-1-1-48 16,0 1-8-16,4 0-30 0,0 0-9 15,0 0-3-15,0 0-27 0,0 0-43 16,0 0-28-16,4 0-29 0,-4 0-26 15,6 0 19-15,-3 0 130 0,5 1 4 16,4 2 32-16,-4 1-6 0,3-1 38 16,3-2-48-16,-1 2 3 0,5 1 35 15,1-1 4-15,-1 1-30 0,5 1 1 16,4 0 12-16,6 1 7 0,13 3-16 16,9 0-10-16,5 3-6 0,0 0-13 15,-2-1 9-15,-8-3-12 0,7-1 4 16,-1-1-4-16,6-5 2 31,0-1 10-31,0 0-8 0,2-4 8 0,2-6 4 0,-4-1 3 0,0-1 0 16,-2-2 0-16,2 3 6 0,-4-2-3 47,-4 2 13-47,0 0-7 0,1 3 1 0,-9 1-14 0,3 2-3 0,-3 0-12 0,-9 3-2 0,-8-1-1 0,-6 1 0 15,1 2-7-15,-3-1 10 0,8-1 1 16,-4 0 0-16,4-1-1 0,-8 0-2 15,-1 0-1-15,1 2-25 0,-9-2-10 32,1 3-25-32,-3 0-23 0,-2 0-72 0,-2-1 40 0,-6 1-16 0,0 0 54 15,0 0 80-15,-6 0 45 0,-2 0-45 16,-2 0-170-16,-5 0-419 0,1 1-555 16</inkml:trace>
  <inkml:trace contextRef="#ctx0" brushRef="#br0" timeOffset="76245.3649">3766 7086 703 0,'0'0'1892'0,"0"0"-1512"0,0 0-102 16,0 0-134-16,0 0-144 0,0 0-160 16,0 0-57-16,0 0-66 0,0 0 228 15,0 0 55-15,18 26 116 0,3-16-13 16,8 1-23-16,8-1 4 0,9 3 9 15,13-2-1 32,10 2-6-47,-1-1 13 0,2-1-20 0,-4-3-31 0,6 2-10 0,3-1 3 0,-1 1-25 0,7 1-15 0,3-3 12 0,3 1-10 0,4-2 0 16,-2-1 19-16,4-1-6 0,-4 0-14 16,-2-3 11-16,1 0-12 0,-5-2 2 15,-8 0-2-15,3 0 15 31,-10 0-15-31,0 1-1 0,-3 1 0 0,-6 0 0 0,-5 1 1 0,-4 0-1 0,-5 0 0 16,-6 3-1-16,-8-4-21 16,-10 1-42-16,-6-1-53 0,11 1-61 15,-5 1-87-15,0 0-120 0,-5-1-171 16,-1 0-514-16</inkml:trace>
  <inkml:trace contextRef="#ctx0" brushRef="#br0" timeOffset="82077.7175">4005 7830 775 0,'0'0'384'0,"0"0"23"16,0 0-202-16,0 0-85 0,0 0-19 15,0 0 39-15,0 0 21 0,0 0 8 16,0 0-14-16,-18-29-30 16,18 27-2-16,-4 1-8 0,4 0-15 15,0 1 21-15,0 0 13 0,-4 0-32 16,4 0-45-16,0 0-57 0,0 2-22 15,0-1-51-15,0 2-45 0,0 2-70 16,0 3 50-16,4 5 138 0,0 5 93 16,0 6-16-16,-2 9-20 0,2 12-15 15,0 7-1-15,-2 1-12 0,-2-11-26 16,2-9 10-16,-2-15-13 0,4-1-23 16,-4 0-44-16,0 0-41 0,3 0 5 15,1-5-6 16,-4-3-36-31,2-3-29 0,-2-4-68 0,2-2-14 0,-2 0 12 0,0-2 79 0,0-5 139 0,-2-1-186 16,0-4-175-16,-2 1-210 16</inkml:trace>
  <inkml:trace contextRef="#ctx0" brushRef="#br0" timeOffset="82224.5963">3966 8057 20 0,'0'0'544'0,"0"0"-88"16,0 0 4-16,0 0-83 0,0 0-131 15,0 0-246-15,0 0 49 0,0 0-49 16,0 0 110-16,0 0 10 0,43-19-39 15,-30 24-52-15,3 0 0 0,-3-2 0 16,3 0-29-16,-1 0-48 16,3-3-111-16,-1 0-42 0,-1-4-58 0,1-3-135 15,-7 0-270-15</inkml:trace>
  <inkml:trace contextRef="#ctx0" brushRef="#br0" timeOffset="82445.803">4233 7756 828 0,'0'0'824'0,"0"0"-356"0,0 0-83 16,0 0-143-16,0 0-168 0,0 0-74 15,0 0 16 1,0 0 90-16,-4 60 64 0,4-22-33 0,0 12-41 0,0 4-10 16,0-1-23-16,0-4-31 0,4-6-32 15,2-6-19-15,0-9-51 0,-2-4-57 16,6-8-84-16,-7 3-52 0,7 0-14 15,2-1-73-15,-5-5-52 0,3-5-24 16,2-6-112-16,-4-2 56 0</inkml:trace>
  <inkml:trace contextRef="#ctx0" brushRef="#br0" timeOffset="82758.9615">4386 8021 205 0,'0'0'574'0,"0"0"-238"0,0 0-92 0,0 0 56 16,0 0-67-1,0 0-122-15,0 0-46 0,0 0 200 0,0 0-3 16,0 0-36-16,39 49-75 0,-31-23-58 16,-2 2-52-16,2-3-28 0,3 2-11 15,-3-3 14-15,2-2-16 0,1-2-3 16,-3-6 0-16,2-3-16 0,-3-3 19 16,-3-5 0-16,0-1 19 0,0-2-6 15,0-3 31-15,2-4 110 0,-2-5 122 16,-1-4-27-16,1-7-139 0,0-4-79 15,0-5-29 17,2 1-2-32,-2-2-39 0,0 1-62 0,3 3-3 0,3 1-25 0,2 6-17 0,-6 4-3 0,5 4-5 15,1 7-47-15,-4 3-92 0,5 4-98 16,-5 0-34 0,2 7-27-16,-3 0-111 0,1 4-115 0</inkml:trace>
  <inkml:trace contextRef="#ctx0" brushRef="#br0" timeOffset="83010.2783">4704 8036 104 0,'0'0'499'0,"0"0"-104"0,0 0-24 16,0 0-33-16,0 0-58 0,-11 43-47 16,7-33-26-16,0 2-10 0,2 2-29 15,2 2-30-15,0 0-3 0,0 0-39 16,2-2-48-16,4 1-45 0,0-4-3 16,5-1-13-16,-3-2 13 0,5-4 1 15,-3-2 21-15,6-2 20 16,-5-3 12-16,-3-6 10 0,6-2 47 15,-9-1 25-15,1-3-31 0,-2 1-36 16,-2 0 3-16,-2 0 1 0,0 3-1 16,-8-3-66-16,2 3-6 0,-5 1-113 15,-1 2-60-15,3-1 9 0,-3 4-94 16,2 1-126-16,6 2-22 0,0 0-102 31,4 1-266-31</inkml:trace>
  <inkml:trace contextRef="#ctx0" brushRef="#br0" timeOffset="83256.9117">4921 8203 329 0,'0'0'623'0,"0"0"-206"0,0 0-66 15,29 37-81-15,-21-28-98 0,-2-4 38 16,-4-1-51-16,2-1-40 0,-4-2-13 16,2-1 23-16,-2 0 92 0,0-3 133 15,0-2 51-15,-2-5-47 16,-2-5-265-16,0-7-93 0,0-3-37 0,0-3 34 15,4-2-13-15,0-1-43 0,0-1-19 16,4 3 15-16,4 1 22 16,2 6 3-16,-3 1 10 0,5 6-13 0,-2 5-34 31,1 3-118-31,-3 4-89 0,2 3-79 0,-1 6-103 0,-1 5-77 16,-4-1-265-16</inkml:trace>
  <inkml:trace contextRef="#ctx0" brushRef="#br0" timeOffset="84195.5456">5288 8089 88 0,'0'0'760'0,"0"0"-28"0,0 0-215 16,0 0-417-16,0 0-100 0,0 0-25 15,0 0 25-15,0 0 136 0,46-3-30 16,-27-2-25-16,5 0-32 0,-1-2-11 16,-2 2-9-1,1-1-9-15,-1 2-18 0,0 1 1 0,-5 1-1 16,1 0-1-16,-1 1-1 0,-9 1 23 15,1 0 28-15,0 1-6 0,-6 3-22 16,2 3 3-16,-4 2 54 0,4 3 90 16,-4 3 22-16,0 0-61 0,0 4-58 15,0 0-32-15,2 1-38 0,1-1 20 16,3-1 5-16,0-2-28 0,2-4-19 16,-2-2-19-16,1-3 6 0,5-3 17 15,-6-4 15-15,5 0 23 0,-3-4 34 16,2-3 13-1,0-3 6-15,-5-2-7 0,3-2-19 0,-4 0-18 0,-2-1-32 16,-2 1-10-16,-2 0-62 0,-2 1-77 16,0 1-108-16,-3 1-24 0,1 2 56 15,4 5 125-15,0 1 84 0,2 2-29 16,0 1-68-16,2 4-152 0,4 3 207 16,-1 4 58-16,3 1 39 15,0 2 19-15,2 1-22 0,1 2-7 0,3-1-16 16,-3-2-13-1,-1-1 14-15,2-1-14 0,-1-4-20 0,-1-1 20 16,4-4 39-16,-12-1 58 0,3-2 42 16,-1 0 41-16,0-2 22 0,-4-3 51 15,6-4 112-15,-6-2-29 16,0-6-144-16,0-2-86 0,-6-2-16 0,2-3-25 16,0-3-59-16,1-3-6 0,1-2-53 15,2-1-30-15,0 2-20 0,5-1 38 16,3 6-42-16,4 2-57 0,3 6-47 15,-1 3-100-15,-1 4-63 0,3 4-157 16,-3 3-189-16,5 2-698 0</inkml:trace>
  <inkml:trace contextRef="#ctx0" brushRef="#br0" timeOffset="84864.142">6547 7797 267 0,'0'0'1623'16,"0"0"-1272"-16,0 0-67 0,0 0-138 15,0 0-21-15,0 0 10 0,0 0-39 16,0 0-19-16,0 0-77 0,0 0-50 15,-25 13-56-15,25 6 106 0,0 5 10 16,4 3 51 0,0 3 25-16,4 0-31 0,-3-3-23 0,9 0-16 15,-6-4-16-15,3-4-4 0,1-4-21 16,1-3 9-16,5-5 0 0,-10-5 16 16,3-2 18-16,-1-5 100 0,2-8 127 31,-1-3 52-31,-1-6-74 0,-2-4-88 0,-1-2-57 0,-1-1-25 0,-4 0-10 15,0 0-18-15,0 3-25 0,-2 1-22 16,0 0-97-16,0 2-81 0,0 4 15 16,0 4-122-16,0 1-72 15,6 3-35-15,-2 5-90 0,4 3-132 16,-3 6-402-16</inkml:trace>
  <inkml:trace contextRef="#ctx0" brushRef="#br0" timeOffset="85243.072">6896 8136 805 0,'0'0'710'0,"0"0"-316"16,0 0-180-16,0 0-72 0,0 0-22 16,0 0 19-16,0 0 55 0,0 0-11 15,0 0 0-15,21-47-68 0,-13 20-54 16,-2-2-4-16,-2-8 10 0,4-6-7 15,1-8-15-15,-1 6 3 0,-4 10-10 16,0 10-26-16,-4 7 18 16,4-2-30-16,-4 1-32 0,4 0-15 15,-1 4 47-15,-3 6 28 0,2 3 39 16,-2 5-39-16,0 1-28 0,0 7-76 16,2 3-84-16,4 4 160 0,-2 7 48 15,0 2 0-15,4 11 18 0,-3 9-47 16,3-4 19-16,0-3-19 0,2-4-12 15,-3-6-7-15,1 3-48 0,4 0-28 16,1-2 16 0,-1-4-96-16,1-5-100 0,-5-6 96 0,2-1-11 0,-2-9-25 15,-4 0-92-15,-4-2-179 0,0-3-31 16,0-1 42-16,-8-5-346 0</inkml:trace>
  <inkml:trace contextRef="#ctx0" brushRef="#br0" timeOffset="85679.4943">6900 7969 1327 0,'0'0'1565'16,"0"0"-1130"-16,0 0-435 0,0 0-39 15,0 0-63-15,0 0 102 0,0 0 16 16,46 6 26-16,-32-4-10 0,5 2-29 16,-1-2-3-16,-1 0-26 0,-1-1-101 15,1-1-11-15,-1 0-10 0,-3-3-6 16,3-3-11-16,-7-1 10 0,3-4 35 15,-6 0 68-15,2-1-42 0,-4-2 26 16,-1 0 26-16,1 1 39 16,-4 0 3-16,0 2-1 0,4 1 1 0,-4 1 0 15,4 4 19-15,-4 3-19 0,6 2 29 16,-2 2 7-16,3 5 158 0,1 4 20 16,2 5-37-16,2 4-38 15,1 1-27 1,-1 4 10-16,1 2 42 0,3-4-129 0,-3 0-10 0,3-4-9 15,-3-4-16-15,3-4-1 0,1-4 1 16,-1-4 39-16,-3-3 21 0,-1-6 96 16,2-6 68-16,1-3 12 0,-5-8-47 15,1-3-27-15,-1-3-44 0,2-1-10 16,-4-1-44-16,-5-1-38 0,3 1-26 16,-2-3-83-16,4 2-137 0,-4 0-32 15,4 1-38-15,1 6 15 0,3 8 27 16,-4 4-21-16,1 6-107 0,-1 4-177 15,0 8-593-15</inkml:trace>
  <inkml:trace contextRef="#ctx0" brushRef="#br0" timeOffset="86049.0149">7689 7633 310 0,'0'0'1588'0,"0"0"-1112"15,0 0-156-15,0 0-136 16,0 0-111-16,0 0-50 0,-4 37 41 16,4-17 70-16,0 6 26 0,-4 3-45 15,4 1-42-15,0 4-38 0,-4 0-13 16,4 0-22-16,-4 0-16 0,2-2-76 16,2-3-29-16,0-2-3 0,-4-6-56 15,4-5 10-15,0-3-20 0,-4-5-61 16,4-6-96-1,-3-2-43-15,3-1-166 0,-4-9-574 0</inkml:trace>
  <inkml:trace contextRef="#ctx0" brushRef="#br0" timeOffset="86365.419">7660 7824 1216 0,'0'0'986'0,"0"0"-711"16,0 0-81-16,0 0-46 0,46 0 15 15,-30 6-28-15,-3 0-46 0,3 0-53 16,-3-2-36-16,7-2 2 0,-7-1-2 15,5-1-13 1,-3-2-83-16,3-5 45 0,-7-3 51 0,3 0 1 16,-3-4 0-16,-3-2 12 0,2 0-12 15,-6 0 0-15,0 1 15 0,-4 1 38 16,0 2 17-16,0 3 12 0,0 2 6 16,-4 3 35-16,4 3 100 0,-4 1 18 15,4 2-88-15,-4 4-141 16,0 7-13-16,2 5-22 0,-2 4 22 0,4 4 59 15,-4 3-6-15,4 2-52 0,0 0-1 16,4-1-25-16,0 2-37 0,2-1-95 16,2-1-85-16,3 0-154 0,-1 1-110 31,-2-8-272-31,3 10-1118 0</inkml:trace>
  <inkml:trace contextRef="#ctx0" brushRef="#br0" timeOffset="86493.0956">8156 8120 1467 0,'0'0'1495'16,"0"0"-1299"-16,0 0-196 0,0 0-47 15,0 0 46 1,0 0-91-16,0 0-194 0,0 0-225 0,0 0-684 0</inkml:trace>
  <inkml:trace contextRef="#ctx0" brushRef="#br0" timeOffset="89774.1988">8305 7643 722 0,'0'0'1567'0,"0"0"-1169"16,0 0-87-16,0 0-83 0,0 0-43 16,0 0-1-16,0 0-23 0,-37-4 6 15,33 1-13-15,4 2-45 0,0-2-46 16,-2 0-63-16,2-2-6 0,0-2-57 16,2-2 1-16,6-1 21 15,0-2 12-15,1 1 7 0,7 0 0 16,-2 3 3-16,1 1-21 0,2 3 8 15,1 2 13-15,-3 2 17 0,3 0-13 16,-3 4 2-16,-3 3-3 0,-2 0 13 16,-3 1 1-16,-1 2-26 0,-2 2-20 15,0 3 11-15,-4 3 37 32,-4 0 18-17,-6 4-2-15,3-1-16 0,-3 1-12 0,-2-1 10 0,1-1-2 0,3-3-11 0,-2-3-7 0,3-1-4 0,3-3 25 16,0-4-1-16,0 0-26 0,4-1-10 15,0-2 3-15,0-1-3 0,4 1 22 16,0-1 16-16,3 1 82 16,3-2-15-16,2 4-14 0,-1-3 10 0,1 2-28 15,-2-1-22-15,3 1-10 0,-1 1 6 16,-1 0-9-16,-1 0-82 0,-2 0-66 16,0 2-103-16,-3 3-155 0,3-1-48 15,-8-2-226-15,4 9-571 0</inkml:trace>
  <inkml:trace contextRef="#ctx0" brushRef="#br0" timeOffset="89910.7114">8489 8154 1307 0,'0'0'1543'0,"0"0"-1543"0,0 0-20 15,0 0 19-15,0 0-2 16,41-2-339-16,-35-3-866 0</inkml:trace>
  <inkml:trace contextRef="#ctx0" brushRef="#br0" timeOffset="114018.0112">10239 7452 67 0,'0'0'193'16,"0"0"-112"-16,0 0-81 16,0 0-11-16,0 0 11 0,0 0 516 0,0 0-73 15,0 0-124-15,0 0-79 16,14-35-32-16,-14 30-27 0,0 1 1 16,0 0 24-16,0 1-22 0,0-1-27 15,0 1 10-15,-2 2-4 0,2-1-23 16,-2 2-4-16,0 0-12 0,0 0-17 15,2 0-19-15,0 0-31 0,0 0-57 16,-2 2-3-16,2 0-48 0,0 2-34 16,0 1 13-16,0 6-17 0,0 5 89 15,2 5 64-15,2 10-20 0,0 11-16 16,-1 11 19-16,5 5-21 16,-4 1-1-16,2-6 22 0,-2-8-6 15,0-5-41-15,-1-5-15 0,1-8 12 16,-4-7-10-16,4-4-15 0,-4 1-13 15,4-1-19-15,-2 0-3 0,2-4 35 16,-4-5-10-16,0-2-28 0,0-5-77 16,0 0 92-16,0-3 3 0,0-6-111 15,0-6-17-15,-4-6-20 0,2-3-62 16,-2-4-20-16,4-1-91 0,0 1 11 16,0-2 82-16,0 1-86 15,0-1-36-15,-4 8 7 0</inkml:trace>
  <inkml:trace contextRef="#ctx0" brushRef="#br0" timeOffset="114557.7955">10264 7521 75 0,'0'0'561'0,"0"0"-131"16,0 0-85-16,-19-42-23 0,13 33-20 15,2 2-46-15,0 2 35 0,0 0-62 16,0 1-30-16,1 3-20 0,3-1-22 16,-4 2-36-16,2 0-23 0,-2 0-35 15,4 0-63-15,0 0 0 0,0 3-98 16,6 1-54-1,-2 4 120-15,-1-1 32 0,5 4 19 0,6 2 16 16,-3 1 19-16,1 0-6 0,5 1-20 0,1 1-2 16,-3 0-11-16,7-2 1 0,-1 0-14 15,-2-3 33-15,3-2-3 0,-1-4-31 16,-2-3 2 15,3-2-2-31,-1 0 0 0,0-7 0 0,-1-2 37 0,-3-6-9 0,1 2-4 0,1-6-3 0,-5 0 0 16,3 0-10-16,-5-2-8 0,-3 0 24 15,3 0-25-15,-4-1 10 0,0 1 6 16,-5 3-19-16,3-1 2 0,-2 5-2 16,0 3 0-16,0 1-2 15,-4 3 2-15,0 5 14 0,0 1 5 16,0 1-6-16,0 0-13 0,0 3-19 16,0 1-13-16,0 2-34 0,0 4 47 15,4 4 19-15,-2 4 54 0,0 8-4 16,0 6 19-16,1 14-6 0,1 11 1 15,0 7-18 1,0 0 1-16,4-6 19 0,-4-7-10 0,1-2-22 0,-1-4 3 16,0-10-18-16,0-7-18 0,0-8-1 15,-2-3 15-15,2 0-15 0,0 0-2 16,0 0-29-16,3-3 6 0,-3-5 4 16,0-2-7 15,-2-3-56-31,4-2-32 0,-4-2-26 0,2-2 7 0,3-6 19 0,1-4-2 0,-2-8-85 15,2-4-183-15,-1 4-291 0,5-15-719 0</inkml:trace>
  <inkml:trace contextRef="#ctx0" brushRef="#br0" timeOffset="115084.9931">11191 7513 263 0,'0'0'489'0,"0"0"-212"0,0 0-55 15,23-43 28-15,-17 31 10 0,-3 0-32 16,-3 4 18-16,0-2-42 0,0 3 29 16,0 0 91-16,-3 4-170 15,1-2-1-15,-4 3 19 0,0 0-1 0,2 2-3 16,-4 0-18-16,5 0-33 15,-5 0-30-15,2 4-87 0,-2 1-56 16,2 2-8-16,3 4 64 0,-1 2 2 16,-4 4 34-16,4 3-5 0,0 4 3 15,4 3 10-15,0 8-4 0,0 9 4 16,8 10 2-16,5 3-8 0,-1-10-7 16,0-11 28-16,-3-12-59 0,-1-3-11 15,8 2-4-15,1 3-10 0,4-1-9 16,1-4 3-16,-3-6 6 0,2-4 6 15,-3-6 19-15,3-5 26 16,-1 0 67-16,-3-10 19 0,-2-1 17 0,-1-6 19 16,0-2-35-16,-3-2-48 0,-3-4-16 15,0 1-16 1,-4-1-8-16,-2-1-4 0,-2 2 3 0,0-1-8 16,-2 0-16-16,-6 4 0 0,4-2-28 15,0 3-8-15,0 2-1 0,0 3 15 16,0 2-26-16,3 0-75 0,-1 2-49 15,2 1-38-15,0 3 30 0,2 0-290 16,3 1-120-16,-1 2 25 0,6 1-17 16,-4 0-458-16,0 2 255 0</inkml:trace>
  <inkml:trace contextRef="#ctx0" brushRef="#br0" timeOffset="115486.1774">11607 7441 662 0,'0'0'1094'0,"0"0"-740"0,0 0-98 16,0 0-75-16,0 0-71 0,0 0-40 16,0 0 56-16,37-6 12 0,-33 12 0 15,6 5-1-15,-3 3 22 16,-3 3 6-16,6 4-25 0,-4 2-24 0,-1 4-12 16,3 0-45-16,-4 1-24 0,0 2-6 15,0 1-13-15,-2-2-4 0,0 0 7 16,2-3-19-16,-4-1 0 0,2-1 0 15,-2-3 0-15,3-5 0 16,-3-2-13-16,0-3-12 0,4-2-19 0,-4-6-3 16,4-1-7-16,-4-2 4 0,2 0 12 15,4-2 10-15,-4 0 28 0,6-2 53 16,-1 1 17-16,1-1-36 16,0 1-34-16,2 0-1 0,-1 2-21 15,1 1 22-15,0 0 16 0,1 4 15 16,3 4 10-16,-1 0-25 0,1 3 6 15,0 0-9-15,-1 2-1 0,-1 1-12 16,-3 0-2-16,7-1-86 0,-3-3-85 16,1-1-99-16,0-4-7 0,-5-2-28 15,3-3-131-15,-2-3-135 0,-3-3-16 16,7-11-118-16</inkml:trace>
  <inkml:trace contextRef="#ctx0" brushRef="#br0" timeOffset="115759.1731">12156 7578 212 0,'0'0'290'0,"0"0"850"0,13-42-721 16,-7 36-172-16,-2 0-37 0,0 2-23 0,-2 4-49 15,-2 0-61-15,0 4 20 0,0 3 28 16,0 5 31-16,2 6 51 16,-2 6-49-16,0 4-35 0,0 8 3 15,0 9-29-15,2 6-30 0,-1 3-17 16,7-4-50-16,-2-11-29 0,0-12-38 15,-2-6-42-15,0-4-58 0,-2 0-39 16,5 1-19-16,-3-2-34 0,-2-6 44 16,2-4 44-16,-4-5-16 15,0-1 57-15,0-6 111 0,-4-3-363 0,-2-4-174 16,-1 3-168-16,-3-11 66 0</inkml:trace>
  <inkml:trace contextRef="#ctx0" brushRef="#br0" timeOffset="116000.6777">11985 7564 1846 0,'0'0'590'16,"0"0"-251"-16,0 0-47 0,0 0-84 15,-21-36-24-15,19 32 16 0,2 1-36 16,0 2-63-16,0-2-73 0,0-1-28 16,2 0-63-16,2-2 22 0,1-4 41 15,7 0 60-15,2-1 3 0,1 0 19 16,6-1 15-16,1 2-35 0,-1 3-43 15,4 3-19-15,2 1-2 0,-1 3 0 16,1 0-17-16,0 4 4 0,2 2-82 16,0 2-51-16,-2 2-73 0,0 5-134 15,0 0 1-15,-1 6-161 0,-7-5-211 16,2 11-749-16</inkml:trace>
  <inkml:trace contextRef="#ctx0" brushRef="#br0" timeOffset="117018.2121">12566 8089 2789 0,'0'0'792'16,"0"0"-420"-16,0 0-158 0,0 0-83 15,0 0-14-15,0 0 19 0,0 0 16 16,0 0-17-16,0 0-56 0,-19-42-79 16,17 37-25-16,2-2 0 0,-2 0 7 15,0 1 3-15,2 1-13 0,0 1-52 16,0-2-92-16,2 0-45 0,2 0-313 16,6 0-140-16,-1 0 40 0,-1 0-374 15,4 3-273-15</inkml:trace>
  <inkml:trace contextRef="#ctx0" brushRef="#br0" timeOffset="117647.4688">13440 7463 1535 0,'0'0'630'0,"0"0"-229"0,0 0-85 16,0 0-124-16,0 0-80 0,-42-37 38 15,30 29-42-15,-1 4-12 0,-3-3-42 16,3 2-20-16,-3 2-15 0,1 1 23 16,-1 2 27-16,-1 0-44 15,-1 1-23-15,1 5 23 0,-1 1-9 0,1 0-3 16,3 4-13-16,1 1 2 0,1 0-2 16,0 3-26-16,7-1-12 0,-3 0 35 15,4-1-76-15,4 2-19 0,0-6 19 16,6 2 12-16,4-1 16 0,1-2 25 15,5 1 26 1,1-2 2-16,1-3 10 0,5 2 1 0,-4-3 0 0,2 1-10 16,-1 3 0-16,1-2 0 15,0 3-1-15,-1-1 0 0,-3 3-2 0,-1 1 2 16,-7 2 9-16,5 0 11 0,-6 0 13 16,-2 4 29-16,-4 0 47 15,-2 2-10-15,0 2 18 0,-8 1 25 16,0 1-42-16,-6 0-31 0,3 0 13 15,-7 1-28-15,3 0-34 0,-3-3-10 16,1 2-9-16,2-5-2 0,-1-1-1 16,1-2-17-16,1-3-27 0,4-5-24 15,-3-4-72-15,5-3-71 0,2-2-111 16,2-6-66-16,4-10-177 0,10-6-131 16,-4 5 10-16,9-18-402 0</inkml:trace>
  <inkml:trace contextRef="#ctx0" brushRef="#br0" timeOffset="118011.6178">13535 7518 430 0,'0'0'1729'0,"0"0"-1348"15,0 0-207-15,0 0-67 0,0 0-20 16,0 0 63-16,37 11 52 0,-37 5 17 16,0 4-22-16,0 4-77 0,-2 6-29 15,-2 0 9-15,-1 2 20 0,-1 1-39 16,0 2-6-16,2-3-53 0,0 0 0 15,2-2 12-15,2-2-34 0,0-4-6 16,2-4-31-16,2-4 24 0,4-4 10 16,2-3 3-16,1-3 19 0,3-2 18 15,-1-3 22-15,5-1-7 32,1 0 1-32,0-4-13 0,1-2-15 0,-1 1-10 0,1-1 1 0,1-1-16 0,-2-1 0 15,-1 3 20-15,-5-1-19 0,3 1-1 16,-3 1 0-16,-5 1-15 0,6 0 14 15,-7 0 1-15,-1 0-2 0,4 3-35 16,-8-2-47-16,0 1-36 16,0 1-36-16,-2 0-32 15,0 0-7-15,0 0-39 0,-6 0-90 0,-2 0 164 16,0-3-19-16,-3-1-331 0,-7-2-232 16,5 2-27-16,-16-4 19 0</inkml:trace>
  <inkml:trace contextRef="#ctx0" brushRef="#br0" timeOffset="118354.9376">13572 7779 284 0,'0'0'1285'0,"0"0"-639"0,0 0-136 16,-40-20-160-16,32 18-91 0,4-1-43 16,4 3-48-16,0-2-59 0,0 2-109 15,8-3-101-15,-3 2 79 0,7-4 22 16,4 0 41-16,-3-1-22 0,7 1-6 16,-1-1-12-16,0-1 2 0,-1 1 9 15,1 2-12 1,-1-3-4-16,-1 1-30 0,0 0-32 0,-1 0-14 0,-8 1-8 15,1-3-27 1,-3 2-38-16,-2 0-38 0,-4 0-15 0,0-3-26 16,-4 1-88-16,-4-1-53 0,-3-1-78 15,-5-1-103-15,-1-2-59 16,-4-1 300-16,1 1 313 0,-1-3 0 0,1 4 261 16,7 3 469-16,1 1-46 0,3 1-162 15,5 4-85-15,0 0-64 0,4 1-95 16,0 1-169-16,2 0-109 0,4-1-153 15,1 1 89-15,7-3 38 0,1 1-9 16,5-1-3-16,1 0-110 0,0 2-106 16,5 0-56-16,-1 1-164 0,4 1 153 31,-8 0-243-31</inkml:trace>
  <inkml:trace contextRef="#ctx0" brushRef="#br0" timeOffset="118586.5228">14169 7445 450 0,'0'0'1239'0,"0"0"-762"16,0 0-211-16,0 0 1 0,0 0 20 16,0 0-9-16,4 41-49 0,-4-24-13 15,-2 4-72-15,-2 4-21 0,0 8 0 16,-2 10-20-16,3-2 0 0,-1-3-26 16,2-7-53-16,2-7-24 0,0 3-22 15,0 1-9-15,0-6-49 0,6-2-54 16,-6-5-27-16,2-6-28 0,-2-3 22 15,0-3-1-15,0-3-13 16,0-3-24-16,-2-5 89 0,-4-3-221 0,-4-5-197 16,-2-4-214-16,5 5-8 0</inkml:trace>
  <inkml:trace contextRef="#ctx0" brushRef="#br0" timeOffset="118793.5944">13838 7418 2172 0,'0'0'578'15,"0"0"-270"-15,0 0-103 0,0 0-113 16,0 0-47-16,0 0-13 16,0 0 9-16,19-36 35 0,-7 31-16 0,5-2-6 15,3 0-25-15,3-2 2 0,2 4 4 16,4-1-32-16,-2 2 11 0,4 1-12 16,8 0-2-16,2 3 0 15,9 0-36-15,-5 3-211 0,-9 1 8 0,-8 2-65 16,-7-2-234-16,-6-1-504 15</inkml:trace>
  <inkml:trace contextRef="#ctx0" brushRef="#br0" timeOffset="119368.3721">14561 7453 1129 0,'0'0'1834'16,"0"0"-1527"-16,0 0-217 0,-24 58 5 16,15-26 32-16,-7 13 31 0,1 9-13 15,-1 3-13-15,3-3-6 0,3-6-70 16,2-9-56-16,4-5-20 0,2-9-27 16,2-7-51-16,-4-3-27 15,4-1 2-15,0-3 19 0,0-2-32 16,0-6-32-16,0-3-1 0,4-10 82 0,-2-3 87 15,0-8 39-15,0-2-39 16,0-12-83-16,-2-8-65 0,0-6-87 16,0-2-39-16,0 2 38 0,0 10 51 15,2 12 107-15,0 7 78 0,0 3 65 16,0 2 74-16,0-1 98 0,4 3 8 16,-3 6 10-1,1 4-114-15,2 3-122 0,2 7 48 0,0 4 84 0,3 7 33 16,3 3-44-16,-1 6 2 0,1 0-56 15,1 3-30-15,3 1-21 16,-3 0-4-16,3-1-10 0,1-4-21 16,3-3-22-1,-1-3 0-15,0-6 10 0,-1-2-10 0,1-5 21 0,-4-6 1 16,5-1 44-16,-9-5 84 0,3-6 64 16,-5-5-9-16,3-3-22 0,-6-5-44 15,-3-3-34-15,-1-9-18 0,-4-9 2 16,0-7-30-16,0-6-15 0,0 8-22 15,0 11-30-15,0 13-4 0,0 8-3 16,4 5 6-16,0-1 1 0,0 1-4 16,-2 0-43-16,4 5-77 0,-2 4-107 15,1 1-153-15,3 6-111 0,2 4-29 16,-4 1-138-16,5 15-466 0</inkml:trace>
  <inkml:trace contextRef="#ctx0" brushRef="#br0" timeOffset="119575.4302">15099 8013 2734 0,'0'0'1674'0,"0"0"-1233"15,0 0-242-15,0 0-104 0,0 0-62 16,0 0-33-16,0 0 0 0,0 0-46 15,0 0-91-15,0 0-124 0,-4 0-171 16,4-4-310-16,2 2-611 0,-2-4-852 0</inkml:trace>
  <inkml:trace contextRef="#ctx0" brushRef="#br0" timeOffset="120364.2435">10410 8527 1114 0,'0'0'1379'16,"0"0"-1066"-16,0 0-31 0,0 0-250 15,0 0-32-15,0 0-170 0,0 0-52 16,0 0 222-16,0 0 55 16,0 0 29-16,38 13-42 0,-16-7 9 0,1 1-6 15,4 1 61-15,8 1 18 16,8-1 7-16,11 2-39 0,0-2 0 16,8-1-25-16,-2-2 15 0,-2-5-13 15,4 2 20-15,6-1-33 0,2-1 4 16,7 0 22-16,7 0-10 0,1 0-16 15,6 0 13-15,6 0-16 0,2 1-16 16,2 1-6-16,7-1-9 0,10 1 24 16,-7 0-5-16,13-2 20 0,2 0 29 15,7 1 54-15,3 0-3 0,4 0-49 16,1 2-43-16,10 1-12 16,-5 0 9-16,3-1-16 0,2-2-15 15,2-1 0-15,-2-5 1 0,-2-3-13 16,5-1 9-16,-9-2 0 0,-2-1 0 15,-3-4-10-15,-6 1 0 0,-7-3 1 16,-4 0-2-16,-11 0-1 0,-7-2 0 16,-7-1-1-16,-8-2-2 0,-5 1-18 15,-10-4-40-15,-7-2-202 0,-21 6-353 16,-10-1-913-16</inkml:trace>
  <inkml:trace contextRef="#ctx0" brushRef="#br0" timeOffset="182740.5918">25173 10987 1261 0,'0'0'716'0,"0"0"-108"15,0 0-308-15,0 0-98 0,0 0-26 16,0 0-14-16,0 0 7 0,0 0-15 16,0 0-28-16,-22-8-35 0,22 8-34 15,0 0-51-15,0 0-6 0,0 0-47 16,4 0-22-16,-2 0 6 0,4-1-12 16,-2 1 75-16,6-2 3 0,-1 1 22 15,7 0-12-15,-5-1 9 0,3 1-22 16,1-2-2-16,3 2-21 0,-5-1-17 15,3 1-33-15,-3 1-47 0,3-2-10 16,-2 1-49-16,-3 1-41 0,-1-1-37 16,-2-1-56-16,-1 2-66 15,-3 0-62-15,0 0-12 0,-4 2-39 16,0 0 45-16,-4 4 179 0</inkml:trace>
  <inkml:trace contextRef="#ctx0" brushRef="#br0" timeOffset="183061.4885">25246 11060 114 0,'0'0'590'0,"0"0"-150"0,0 0-140 16,0 0-72-16,0 0-21 0,0 0 14 15,-37 22 29-15,34-20 5 0,-1 0-26 16,4-1-37 0,-4-1-25-16,2 1 2 0,2 0-10 0,0 0-33 15,0 0-37-15,0-1-23 0,0 0-31 16,0 0-35-16,0 0-1 0,0 0-18 15,2 0 3-15,2 0-25 0,-4 0-19 16,4 0 60-16,3 0 0 0,-1 0 110 16,6 0 1-16,-4 0-24 0,3 0-17 15,-1 0-23-15,1 0-46 0,3-1-1 16,-2-1-1-16,-1 1-2 0,3 1-53 16,-4-1-80-16,1 1-56 0,-1 0-52 15,-2 0-100-15,3 0-102 0,-7 1-250 16,0 0-812-16</inkml:trace>
  <inkml:trace contextRef="#ctx0" brushRef="#br0" timeOffset="183988.8012">25808 10399 355 0,'0'0'519'0,"0"0"-187"0,0 0-136 16,0 0-92-16,0 0-30 0,0 0 40 15,0 0 52-15,0 0 22 0,0 0-3 16,0 0-39-16,6-16-17 0,-6 16-13 16,0 0 0-16,0 0-16 0,0 0 3 15,0 2-10-15,0-1-19 0,0-1-17 16,0 1-54-16,0 0-3 0,0 0-3 16,0 0 3-16,0 1 21 15,4 0 50-15,-4 1 28 0,0 3-4 0,0 2-19 16,0 2-6-16,4 2-1 15,-4 4-21-15,2 4-23 0,4 1 35 16,-6 4 6 15,5 4-19-31,-1 1-12 0,0 3-1 0,0-2-34 0,0 2-3 0,2-1 1 0,-2-2 0 0,5-1-11 16,-3-3 1-16,-2-2-1 0,2-2 13 16,0-3 2-16,-4-3 0 0,1-2-2 15,1 0 4-15,0-4 14 0,-4-2-18 16,0-2-3-16,2-2-12 0,-2-1 11 15,2-1-17-15,0-1-8 0,0-1-21 16,-2 0-54-16,2 0-32 0,2 0-13 16,0-3-7-16,-1-1-23 0,1-3-49 15,2-2-210-15,0 1-298 16,8-3-446-16</inkml:trace>
  <inkml:trace contextRef="#ctx0" brushRef="#br0" timeOffset="185600.2338">26335 10578 615 0,'0'0'730'0,"0"0"-239"0,0 0-163 15,0 0-72-15,0 0-17 0,0 0-4 16,0 0-27-16,0 0-42 0,0 0-57 15,0 0-36-15,-27-39 0 0,14 35-16 16,7 0-3-16,-6 2-26 0,1 1-25 16,-3-1 13-16,2 2 0 0,3 0-10 15,-5 0-6-15,3 3-3 0,-1 1 2 16,0 2 1-16,-1-1-38 0,3 3 0 16,2 0 29-16,-1 0-4 0,-1 2-22 15,4-2-3-15,0 2 19 16,0-1 0-16,1-1 6 0,1 0-9 15,2-1-7-15,2-2-12 0,0 0-13 16,0 0-7-16,6-1 26 16,-1 0 13-16,3 0 8 0,2-1 14 0,2 1 13 15,1 1-13-15,3 0 2 0,-1 1 11 16,3-1-12-16,1 1 1 0,-4 1-2 16,5 0-21-16,-7 0 20 0,7 1-1 15,-5-2-22-15,-5 0 24 16,2 1 14-16,-3 2-4 0,1-2-8 0,-4 0-2 15,0 1 12-15,-3 0 20 16,3-1 0-16,-6 1 38 0,0-1-3 16,-6 0-3-16,3 0 2 0,-7 2-9 15,2-4-12-15,-3 1-14 0,1 0-5 16,-4-2-7-16,1 0-16 0,-1-2-1 16,1-1-2-16,-3-1-13 0,2 0-18 15,1-2-49-15,-1-2-56 0,7-1 79 16,1-2 25-16,2 2-47 0,0 0-59 15,4-4-35-15,4 2-48 0,0-1-18 16,4-4-7-16,1 1-49 0,3 0-69 16,1-2-104-16,-1 2-178 0</inkml:trace>
  <inkml:trace contextRef="#ctx0" brushRef="#br0" timeOffset="185948.5291">26516 10458 969 0,'0'0'769'15,"0"0"-292"-15,0 0-196 16,0 0-119-16,0 0-69 0,0 0-29 0,0 0-44 16,0 0 2-16,0 0 81 0,0 0 25 15,15 29-25-15,-9-16-8 0,0 3-9 16,-4 4-9-16,5 4-30 0,-3 10 23 15,4 9 0 1,-4-2-35-16,0-4-7 0,2-5 4 0,-2-9-7 0,-4 3-13 16,7 1 7-16,-3-2-16 0,2-4 13 15,-6 0-15-15,2-4 0 16,0-3-1-16,2-2-12 0,0-2-4 16,-4-5 16-16,3-1-2 0,3-2-14 15,-6-1-12 1,2-1-10-16,-2 0-54 0,0-1 7 0,4-2 34 0,-4-1-22 15,0 0-74-15,0 0-90 0,-4 0-107 16,2-1-150-16,-7 3-185 0,-1 0-332 16</inkml:trace>
  <inkml:trace contextRef="#ctx0" brushRef="#br0" timeOffset="186370.5993">25727 11214 1944 0,'0'0'590'0,"0"0"-265"0,0 0-122 16,0 0-104-16,0 0-83 0,0 0-14 15,0 0 22-15,0 0-24 16,0 0-51-16,0 0-13 0,-6 0 64 15,16 0 42-15,-2 0 54 0,5-2 9 16,5 2-13-16,1-1-25 16,2 0-19-16,8 1-1 0,4-2 1 0,10 2-4 15,7-1 0-15,6 0 0 16,3-2 10-16,-3-1 15 0,-2-2 41 0,2 0 25 16,0 2-63-1,3-1-63-15,-5 3-9 0,-4 1 0 0,1 0 13 16,-3 1-11-16,-5 0 1 0,-6 0 0 15,-12 0-3-15,-4 0-12 0,-2 1 9 16,3 0-13-16,-5 2 4 0,8-1-16 16,-9 2-54-16,-3-1-88 0,-5 1 28 15,-4 0-41-15,0-1-74 0,-8 3-18 16,-4 1-1-16,1-2-306 0,-11 4-697 0</inkml:trace>
  <inkml:trace contextRef="#ctx0" brushRef="#br0" timeOffset="186930.0587">25864 11530 85 0,'0'0'1619'0,"0"0"-1207"0,0 0-195 16,0 0-145-16,0 0-71 16,0 0 28-16,0 0 48 0,0 0-12 0,0 0-65 15,0 0-61-15,-3 3 61 0,6 4 100 16,3 2 6-16,-6 6 16 0,2-1-12 15,2 6-24-15,-2 4 13 0,2 3 7 16,0 10-23-16,2 7 28 0,-4 11-54 16,1 2-34-16,1-5-4 0,0-11 6 15,-2-15-11-15,2-5-14 0,0-5-1 16,0 2 0-16,0 2-30 0,-1 0-1 16,3-2 4-1,-2-1-26-15,2-4-26 0,0-2-22 0,0-3-26 0,-4-2-32 16,1-5-59-16,3-1-116 0,4-4-116 15,-8-3 19-15,6-8-366 0</inkml:trace>
  <inkml:trace contextRef="#ctx0" brushRef="#br0" timeOffset="187605.8275">26198 11684 457 0,'0'0'795'0,"0"0"-379"16,0 0-159-16,0 0-40 15,0 0-29-15,0 0 0 0,0 0-53 16,0 0-99-16,0 0-1 0,0 0-35 16,-4 26 93-16,0-14-15 15,2 2-17-15,2-1-23 0,-2 0 4 0,2-1-13 16,0-1-7-16,-2 0 7 16,2-2 9-16,0-3-6 0,0-1-3 0,0-2-3 15,0-1-4-15,0-1-6 0,0-1 6 16,0 0-19-16,0 0 26 0,2 0 3 15,-2-1 3-15,0 0 19 0,0 0 10 16,0 0-11-16,0 1-5 0,2-1-4 16,-2 1-3-16,0 0-9 0,0 0-4 15,0 0-6-15,0 0 10 0,0 0 2 16,0 0 4-16,0-1-3 16,0 1 5-16,0-1-11 0,0 1-4 15,0-1-13-15,0-1 4 0,0 1 4 16,0 0 5-16,0 0-6 0,0 0-19 15,0 0 0 1,0 0-4-16,2 0 1 0,-2 1 0 0,0 0 2 0,0 0 0 16,0 0-1-16,0 0 0 15,0 0-1-15,0 0 3 0,0-1 12 0,0 1-10 16,0 0 11-16,0 0-10 0,0 0 0 16,0 0 10-16,0 0-11 0,0 0-2 15,0 0-19-15,0 0-15 0,0 0-18 16,0 0-7-16,0 0-16 0,0 0-17 15,0 0-18-15,0 0-13 0,0 0-23 16,0 0-52-16,0 0-52 0,0 0-42 16,0 0-73-16,0 1-66 0,0 5-21 15,-2 3 97-15,0 1-245 0,6-36 113 16</inkml:trace>
  <inkml:trace contextRef="#ctx0" brushRef="#br0" timeOffset="188496.4316">26002 12082 287 0,'0'0'1251'0,"0"0"-897"15,0 0-172-15,0 0-117 16,0 0-45-16,0 0 48 0,0 0 42 15,0 0 22-15,0 0-28 0,0 0-37 16,12-14-18-16,-8 13 44 0,3 1 4 16,5-1-14-16,-2 1 0 0,3 0 4 15,1-1-23-15,5 1-7 0,2-1-12 16,-1 1-19-16,1 0-7 0,0 0-17 16,1-2 17-16,-5 2-18 0,3 0 0 15,-7-1 12-15,5 1-11 0,-11 0 1 16,7 0 0-16,-8 0 16 0,-4 0-3 15,2 0-14-15,-2 1 11 0,-2 1 16 16,0-2 34-16,0 0 61 0,0 1 49 16,-2-1 16-16,-2 0-104 0,2 0 52 15,-2-1-74-15,-4-3-61 16,-2 0 10-16,5-2-12 0,-9-1 0 0,4-2-1 16,3-2-21-16,-1-1 7 0,-4-2-1 15,3-1 13-15,1-2-16 0,4 0-37 16,-2-1 56-16,2 2 2 15,2-4-2-15,2 2-18 0,0 1-14 16,0-1 1-16,0-1 6 0,4 1 22 16,4-1 0-16,2 1-13 0,-5 0 14 15,3 1-11-15,6 2 10 0,-7 1 0 16,7 0 3-16,0 3 3 0,-7 1 12 16,9 2-15-16,-6 2-13 0,5 3 13 15,-3 1-2-15,5 2-5 0,-5 3 7 16,5 4 12-16,-5 3 8 15,1 3 5-15,1 3 0 0,-2 3 6 16,-1 1-16-16,-1 3 4 0,0 1 15 16,-8 1-6-16,1-1-25 0,-3 2 12 15,0-2-12-15,0 0 0 0,0-2 0 16,0-1 1-16,-3-3-2 16,1-1-2-16,-4-4-3 0,2-2-16 0,-2-4 17 15,4-1-20-15,-2-3 22 0,4-2 9 16,0-1 38-16,0 0 3 0,0-1-13 15,0-2-37-15,0-1-20 0,4 0-73 16,0-3-13-16,0 2 47 0,0-1 11 16,4 1 8-16,-3 2 40 0,3 1 19 15,0 1-3-15,2 1-4 0,1 0 5 16,1 2 17 0,-1 2 16-16,5 1 3 0,-6 1-9 0,3-1-32 0,-1 2 10 15,1-1-19-15,1 0-1 16,-2 1-2-16,-1-3 2 0,-1 2-1 0,2-2 2 15,-5-2-3-15,-3 2-1 0,2-2-48 16,-2 0-26-16,0-1-3 16,-4-1-11-16,0 0-106 15,4 0 94-15,-4-1-73 0,0-3-83 0,0-2-15 16,0-2-98-16,0-5-258 0,0 3-503 16</inkml:trace>
  <inkml:trace contextRef="#ctx0" brushRef="#br0" timeOffset="188922.7492">26756 11560 1826 0,'0'0'565'15,"0"0"-272"-15,0 0-64 0,0 0-17 16,0 0 1-16,0 0 13 15,0 0 5-15,0 0-37 0,0 0-83 16,0 0-86-16,4-7-25 0,-4 14-76 16,0 5 76-16,0 5 45 0,6 6 36 15,-6 4-25-15,2 9 9 0,3 10 7 16,-1 11-1-16,0 4 0 0,4-6-18 16,-8-10-22-16,4-13-19 0,-4-9-9 15,2-3-2-15,0 3-1 0,0 1-2 16,1 2-13-16,1-6 4 0,0-2 11 15,-4-5 1-15,4-3-1 0,-4-2-2 16,0-3 0-16,4-2 2 0,-4-2 0 16,0-1 13-16,0 0-13 0,0 0 0 15,0 0-31 1,0 0-40-16,0-1-16 16,2-1 0-16,-2 1-6 0,2-1-4 0,4 1 15 0,-2-1-31 15,-1 0-66-15,1 1-55 0,6-1-72 16,-8 0-60-16,4 2-108 15,1 0-327-15,1 0-770 0,-62 16 1571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49:50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3057 11828 863 0,'0'0'1045'16,"0"0"-630"-16,0 0-144 0,0 0-94 16,0 0-25-16,0 0 8 0,0 0-13 15,0 0-10-15,0 0-19 0,-17-11-45 16,17 12-23-16,0 1-2 0,0 1-20 16,-4 3-26-16,4 1-2 0,0 6-44 15,-2 2-3-15,2 6 5 0,0 3 30 16,0 3 12-16,0 2 12 0,2 0 4 15,-2 1-16-15,4-1 0 0,-2-4-1 16,-2-2-15-16,3-5 1 16,-3-3 2-16,2-5 0 15,0-2 10-15,0-3-10 0,-2-2-3 0,0-3-6 0,0 0-3 16,0 0 2-16,2-2-21 16,-2-3-4-16,0-2-51 0,2-3-25 0,-2-4-40 15,2-2-135-15,0-2-186 16,0 3-198-16,-2-8-518 0</inkml:trace>
  <inkml:trace contextRef="#ctx0" brushRef="#br0" timeOffset="408.8633">3119 11622 688 0,'0'0'567'0,"0"0"404"16,0 0-667-16,0 0-133 0,0 0-59 0,0 0-44 16,0 0-33-16,0 0-6 0,0 0-29 15,0 0-67-15,2 3-33 0,2-2 100 16,0 3 45-16,2 2 141 0,1 1-55 16,5 4-28-16,-2 3 12 0,5 3-1 15,-3 4-16-15,1 3-38 0,3 1 10 16,-3 3-10-16,1 1-19 0,1 1-22 15,-5-1 6-15,2 1 7 0,-4-1-7 16,-1 1 15-16,-3 0 20 16,2 1-13-16,-6 2-43 0,0 0 12 0,-8-1 28 15,2 1 2-15,3-2-11 0,-7-3-10 16,2-1 3-16,2-4 3 0,-3-2 3 16,1-4-9-16,0-1-13 0,2-4 1 15,2-4-11-15,-1-2-1 0,3-1-1 16,2-4 3-16,-4 0-3 15,4-1-16-15,0 0-58 0,0 0-60 16,0 0-83-16,4 0-137 0,-2 0-146 16,3 0-82-16,-1 0-209 0</inkml:trace>
  <inkml:trace contextRef="#ctx0" brushRef="#br0" timeOffset="19598.3028">2943 12867 874 0,'0'0'576'0,"0"0"-153"0,0 0-183 15,0 0-94-15,0 0-10 0,0 0-10 16,0 0-10-16,0 0-3 0,0 0-20 16,-29 4-28-16,29-6-8 0,0-1-57 15,0-2-9-15,4-1-78 0,-1-2 7 16,1-2 38-16,6 1 40 0,-6-2 0 15,6 1 2-15,-1 1 3 0,1 1-3 16,2 2 1-16,-1 4-1 0,-1-1 22 16,1 2 17-16,1 1-4 0,-2 1-6 15,1 3-6-15,-5 0-10 16,2 3-10-16,0 0 16 0,-1 1 3 16,-5 3 20-16,2 1 58 0,-4 3 31 15,0-1-17-15,-6 3-31 0,3 1-19 16,-5-2-26-16,0 0-16 0,-2-2 7 15,5-2 15-15,-7-2 7 0,2-2-4 16,1-1-12-16,-3 0-4 0,2-3-9 16,3-1 0-16,-1 0 0 0,2-3-6 15,2 0 3-15,0 0-8 0,4 0-11 16,0 0-18-16,0 0-11 16,0-1-2-16,0 1-35 0,0 0-42 15,4 0-12 1,-4 0-17-16,6 0-13 0,-2 0 98 0,4 1 52 0,3 1 26 15,-3 2-10-15,5 1 0 0,-5-1-4 16,2 1-8-16,2 0 12 0,-5-1-13 16,1 1 11-16,0-1-14 0,1-1-39 15,-7 0-41-15,4-1-28 0,-2 1-14 16,0-1-65-16,2-1-109 31,0-1-38-31,-6 0-150 0,3-1-40 0,-1-6-472 0</inkml:trace>
  <inkml:trace contextRef="#ctx0" brushRef="#br0" timeOffset="19949.0408">3150 12693 179 0,'0'0'1980'0,"0"0"-1566"0,0 0-234 16,0 0-180-16,0 0 0 0,0 0-84 31,0 0-22-31,0 0 106 0,0 0 100 0,0 0-7 0,41 14-9 0,-30-9 6 16,1 3 0-16,4 1-10 31,-3 3-7-31,1 5 23 0,1 2 29 0,-1 4-49 0,-3 0-16 0,1 5 10 0,0 0-7 16,-9 1 4-16,3 1-33 0,-4-2 1 15,-2 1 31-15,0-2-9 0,-2 1-39 16,-4-2-16-16,3-1-2 0,-1-1-18 16,-4-3-26-16,2-3-79 0,0 0-89 31,4-2-65-15,-5 0-91-16,3-2-216 0,-8 6-831 0</inkml:trace>
  <inkml:trace contextRef="#ctx0" brushRef="#br0" timeOffset="34442.0849">6142 13618 3 0,'0'0'287'15,"0"0"681"-15,0 0-454 0,0 0-238 16,0 0-114-16,0 0-3 0,0 0 9 15,0 0 3-15,0 0-13 0,-8-11-39 16,3 9-20-16,1 0-32 0,0 0-9 16,-4 1-10-16,4-1-4 0,-3 2 4 15,-1 0-26-15,2 0-22 0,-2 0-22 16,0 2 19-16,5 2 3 0,-3 0 9 16,2 1-9-16,2 0-25 0,-4 1-13 15,6 3-33-15,0 1 14 0,0 5 19 16,0 3 15-16,8 1 21 15,0 4 1-15,3 0 1 0,-1 0 0 16,4-4-1-16,3-2 0 0,-5-3-18 16,3-5-7-16,-5-4-6 0,1-3-3 15,-1-2 21-15,2 0 14 0,-5-5 16 16,1-2 16-16,-4-5 58 0,2-4 12 16,-2-1-19-16,2-4-19 0,-6-2-33 15,0 1-2-15,-6-1 12 0,2 4 13 16,-4 1-44-16,-2 4-10 0,3 3-51 15,-5 2-22-15,2 2-3 0,3 2-27 16,-1 2-37-16,2 3-53 0,2 0-61 16,4 3-144-16,0 4-218 0,0-2 62 15,0 8-42-15</inkml:trace>
  <inkml:trace contextRef="#ctx0" brushRef="#br0" timeOffset="34738.9251">6342 13707 323 0,'0'0'120'15,"0"0"930"-15,0 0-806 0,0 0 22 16,0 0-91-16,27 41-13 0,-27-34-23 16,2-2-52-16,-2 0-38 0,2-4-14 15,0 1-9-15,-2-2 29 0,0 0 70 16,0 0 77-16,0 0 64 15,0-3 35-15,-2-2-17 0,0-2-120 0,0-4-164 16,-8-3-86-16,6-3 30 0,1-3-1 16,3 1 4-16,0-1-20 15,3 1 1-15,1 2-20 16,6 3 41-16,-4 2-3 0,3 4-19 0,3 4-60 16,-2 2-66-16,1 2-22 0,3 1-47 15,1 6-39-15,-1 2-88 0,2 3-155 16,-7-2-98-16,11 7-37 0</inkml:trace>
  <inkml:trace contextRef="#ctx0" brushRef="#br0" timeOffset="36353.3594">6809 13653 95 0,'0'0'293'15,"0"0"444"-15,0 0-216 16,0 0-167-16,0 0-163 0,0 0-39 16,0 0 45-16,0 0-106 0,0 0-17 15,-45-7 10-15,36 7-82 0,-3 4 56 16,0-2-39-16,3 3 16 0,-3 1 20 16,4-1-52-16,-5 3 35 0,5-1 11 15,-2 1 7-15,-1 2-55 0,3 0 14 16,2 1 30-16,2 0-45 0,-4 1-22 15,5 0 22-15,3 0 0 0,-4-1-15 16,4 2-4-16,0-1 6 0,4-1-7 16,3 0-5-16,1-1 2 15,-2 0 4-15,6-4-7 16,-5 0 10-16,7-2 16 0,-6-3-2 0,3-1 2 0,3-3 13 16,-3-5 16-16,-1-1 16 0,2-5-7 15,1-2 1-15,-5-2-14 16,6-2-10-16,-11-1-15 0,5 1-16 0,-4-1-3 15,0-2-3-15,0 0-4 16,0-2-3-16,-2 1-3 0,-2 0-6 16,2 0-10-16,-2 1 36 0,0 3 12 15,0 3 13-15,0 2 15 0,0 3 8 16,-2 4-7-16,0 1 19 0,2 3 35 16,0 1 10-16,0 3-14 0,0 0-41 15,0 0-38-15,0 3-25 0,0 0-67 16,0 1-11-16,0 4 103 0,0 4 29 15,4 4 76-15,1 3-44 0,-1 2-43 16,0 2-18-16,4-1-2 0,-2 1-14 16,5 0 13-16,-3-1-77 0,2-3-41 15,1-1-27-15,-3-4-6 16,2-3-32-16,-2-2-11 0,-1-2-1 16,3-4-48-16,-2 0 19 0,-4-3-24 15,3-4 49-15,-1-1 46 0,2-2-43 16,-4-3-48-16,0 0-27 0,0-1 134 15,0-1 140-15,-1 2 53 0,1-1 41 16,2 1 30-16,-2 1 72 0,-4 2 35 16,4 2-12-16,0 3-44 0,-4 2-71 15,7 0 4-15,-7 3 74 0,6 5 26 16,-2 2 28-16,0 2 30 0,4 3-60 16,-2 2-106-16,1 1-33 0,-3-1 17 15,4-1-68-15,0-1-16 0,1-3-26 16,-1-2 23-16,0 1-13 0,-2-5-13 15,1-1-13-15,-3-3-9 0,4-2-1 16,-4-2 52-16,2-4 4 0,2-3 21 16,-5-3-25-16,5-2-1 15,-2 0 0-15,-2-3-18 0,4 1-1 16,-5 1-15-16,5 0 6 0,-4 2-13 16,2 1-9-16,-2 4-24 0,4 2 1 15,-5 2 0-15,1 4-4 16,2 0 23-16,-2 4 20 0,0 3 35 0,4 2 68 15,-4 4 62-15,-1 2 35 0,3 2-72 16,-2-1-28-16,4 2-65 0,0-4-1 16,-3 0-3-16,3-2-15 0,0-1-16 15,2-4-17-15,-3-2-9 0,5-3 12 16,-4-2 27-16,1 0 22 0,-1-5 31 16,0-2-28-16,2-4 65 15,-3-3-4-15,5 0-15 0,-6-3-17 16,2 0 0-16,-1 1-9 0,-3 0 6 15,0 3 9-15,-4 2 30 0,0 3 41 16,0 1-13-16,-4 3-4 0,-4 0-2 16,5 3-1-16,-5-1-38 0,-2 2 3 15,2 0-51-15,1 2-3 0,-1 3-63 16,2 3-4-16,-2 2 9 0,1 2 23 16,3 1 7-16,2 2 12 0,-2 2 0 15,4-1 0-15,0 4 3 0,0-1 0 16,4 1 13-16,2-2-2 0,1-2-24 15,1 0-5-15,0-3-1 0,5-4 3 16,-1-2 13-16,2-4 12 0,1-3 4 16,2 0 13-16,-3-5 10 0,2-6 31 15,5-3-3-15,-6-4-16 0,3-2-6 16,-5-1-29-16,3-3-22 0,-3 1-7 16,-1-2 28-16,0-1 1 0,-3-1 0 15,-1-1 13-15,0-1-13 16,2 0-1-16,-7-1-22 0,1 2 10 15,0 0-12-15,-4 4 12 0,0 2 13 16,0 2 13-16,0 8 3 0,0 0 13 16,0 7 22-16,0 2-16 0,0 3 25 15,0 0-47-15,0 3-13 16,0 4-127-16,0 6 91 0,0 3 36 0,0 7 71 16,0 4-20-16,0 9-16 0,4 9-3 15,0 7-10-15,6 1 3 16,-3-8-10-16,1-12-15 0,-4-12-25 15,2-3-36-15,2 3-47 0,-1 0 9 0,3 0-10 16,-2-4 10-16,-4-5-75 16,0-4 84-16,-4-3 25 0,0-4-57 15,0-1-17-15,0 0 106 0,-4-2-87 16,-4-3-318-16,-2-2 214 0,-1-2 12 16,-3-3-159-16,-5-1 117 0,-3-3-30 15,5 0 284-15,-2-2 7 0,1 2 74 16,6 0 320-16,3 3 39 0,1 3-40 15,4 3 93 1,0 4-44-16,4 2-146 0,0 1-191 0,4 0-112 0,0 0-61 16,4 2 61-16,5 1 45 0,3 1-13 15,1 1 0-15,5 0-32 0,3 0 0 16,0 0 23-16,4 0-23 16,4-1-60-16,-4 1-59 0,8-1-119 0,-4 0-156 15,-4 0-170-15,10 5-507 0</inkml:trace>
  <inkml:trace contextRef="#ctx0" brushRef="#br0" timeOffset="36725.2152">8530 13303 1640 0,'0'0'464'0,"0"0"-140"0,0 0-114 16,0 0-58-16,0 0-53 0,0 0-38 15,-41 4-61-15,33 7-17 16,-1 1 17-16,1 8 16 0,0 3 29 15,-5 11 0-15,-1 14 6 0,-9 18 1 16,-2 11-5-16,3 5 21 0,-3 3-27 16,6-5-15-16,-3 0-26 0,5-2 0 15,3-2-16-15,-1-9-35 0,7-6-20 16,0-6-21-16,2-14-78 0,3-8-62 16,3-14-123-16,0-9-252 0,0 4-373 0</inkml:trace>
  <inkml:trace contextRef="#ctx0" brushRef="#br0" timeOffset="37696.921">8786 13663 280 0,'0'0'340'0,"0"0"428"16,0 0-501-16,0 0-20 15,0 0-59-15,0 0-58 0,0 0-68 0,0 0-36 16,0 0-26-16,0 0-4 15,-30 26 1-15,29-14 3 0,-1 1 30 16,2 2 45-16,0 2-1 0,2 1 20 16,-1 1 9-16,7 1-23 0,-4 0-25 15,4 0-39-15,2-4-14 0,1-2-2 16,-3-4 4-16,5-3-4 0,-5-4 25 16,6-3 1-16,-6-2 25 0,3-5 46 15,-1-5 56-15,2-1 51 0,-5-3 0 16,-1-2-62-16,2 0-63 15,-2-2-45-15,-4 1-5 16,1-1-7-16,-3 2-10 0,0 1 1 0,0-1-13 0,0 1-7 16,-3 2-90-16,1 2-80 15,-4-1-58-15,2 5-45 0,4 2-48 16,0 3-94-16,0 2-172 0,0 2-206 16</inkml:trace>
  <inkml:trace contextRef="#ctx0" brushRef="#br0" timeOffset="38180.1988">9123 13709 722 0,'0'0'231'0,"0"0"741"16,0 0-755-16,0 0-39 0,0 0-55 15,0 0 52-15,0 0 5 0,0 0-42 16,-37-9-51-16,31 9-16 0,2 0-17 15,2 0-3-15,-4 3-51 0,3 3-14 16,-1 1 1-16,2 3 12 0,-2 1 1 16,4 4 20-16,0 1 18 0,0 0 13 15,2 3-6-15,2-1-14 0,0 1-16 16,5-4-15-16,-3-1-19 16,4-4 16-16,1-3-16 15,-3-3-9-15,6-3 28 0,-7-1 19 0,5-3 26 16,-2-5 31-16,-2 1-18 0,-1-2-14 15,-1-3-3-15,0 0-3 0,-6-3 10 16,2-1-48-16,-2 0-10 0,0-2-129 16,0 0-103-16,0 0-126 0,-2 1-180 15,2 3-160-15,0 4-340 0</inkml:trace>
  <inkml:trace contextRef="#ctx0" brushRef="#br0" timeOffset="38417.7035">9373 13876 450 0,'0'0'130'0,"0"0"411"15,0 0-267-15,0 0-63 16,0 0-67-16,0 0 24 0,0 0 73 16,0 0 69-16,0 0 51 0,0 0-239 15,0-4-122-15,-8-8-8 0,-2-3 7 16,3-4-30-16,-1-1-4 0,2-1-36 15,2 1 32-15,0 1-45 0,4 0-29 16,4 4-19-16,2 1-52 0,-2 3-118 16,7 3-179-16,-7 3-213 0,10 3-83 0</inkml:trace>
  <inkml:trace contextRef="#ctx0" brushRef="#br0" timeOffset="39996.6412">9803 13707 199 0,'0'0'1907'0,"0"0"-1325"16,0 0-312-16,0 0-171 0,0 0-19 15,4 38 29-15,0-22 50 16,0 2-9-16,-1 0-59 0,3-1-91 0,0-2-6 16,0-1-42-16,2-5 17 0,-4-1-7 15,5-3-7-15,-5-2 20 0,4-3 12 16,0 0 13-16,-5-3 0 0,5-2 22 16,-2-4 10-16,-2-1 6 0,0-2-15 15,2-1-22-15,-1 0-1 16,-3 2-13-16,2-1 0 0,0 4 11 0,-4 1-1 15,4 2-10-15,-4 3 13 16,0 2 13 0,0 0 9-16,0 0-22 0,0 3-24 0,0 2-37 0,0 5 61 15,4 1 35-15,-4 5 10 16,4 1-7-16,0 0-26 16,-1 0 20-16,3 0-32 0,2-4-47 0,0 1 6 0,1-3 28 15,-1-2-13-15,2-4-28 0,2-2-9 16,-5-3 21-16,7 0 14 0,-2-6 28 15,-1-3 13-15,3-4-10 0,-1-3 22 16,-3 2-25-16,0-2-27 0,1 0 27 16,-1 0 9-16,-2-1 26 15,-1 0-20-15,-1 1-15 0,2 2 0 16,-4 1 24-16,-4 3-5 0,4 2 26 16,-4 2 25-16,0 2 18 0,-4 2-8 15,0 0-27-15,0 1-9 0,0 1-9 16,-5 0 3-16,5 1-38 0,0 3-25 15,-4 2-12-15,6 0-20 0,-6 3 13 16,8 2-4-16,-3 1 17 0,3 1 9 16,0 1 22-16,0 2 2 0,3 1 1 15,5-2-3-15,-2 1-16 0,2-2 16 16,5-2 15-16,-1-1-15 0,1-2 0 16,3-4-16-16,1-1 15 0,-1-4 1 15,5-2 0-15,-1-5 11 0,-3-5 11 16,4-2-22-16,-3-4 1 0,-3-2 2 15,3-3 0-15,-1-2 8 0,-5 0-11 16,5-2-83-16,-9-2 62 0,4-1 20 16,-5-1-1-16,-1-2-80 15,-6 0 5-15,0 0-15 0,0 2-7 16,-4 3-19-16,-1 6 51 0,1 5 67 16,-4 5 84-16,4 5 72 0,0 3 13 15,0 4-17-15,4 0-6 0,-6 3-89 16,3 6-57-16,-1 5-60 0,0 6 60 15,4 4 22-15,0 10 50 0,0 11-12 16,8 7 0-16,1 3 6 0,-1-9-13 16,0-11-26-16,0-12-27 0,1-3-26 15,-1 4-62-15,6 1-113 0,-3-1 24 16,1-4 15-16,-3-6-19 0,-1-4-98 16,-4-3 173-16,4-5-3 15,-6-2-62-15,-2 0-39 0,0-3-179 16,-6-4 109-16,-2-3-273 0,0 2-174 15</inkml:trace>
  <inkml:trace contextRef="#ctx0" brushRef="#br0" timeOffset="40137.9628">10328 13735 922 0,'0'0'465'15,"0"0"121"-15,0 0-100 0,0 0-164 16,0 0-139-16,0 0-99 0,0 0-11 16,0 0 36-16,0 0-29 0,49-37-10 15,-28 34-26-15,-4 0-21 0,7 1-23 16,-3-1-10-16,0 0-63 0,1-1-109 15,-1 0-155-15,-10 1-263 0,7-2-636 0</inkml:trace>
  <inkml:trace contextRef="#ctx0" brushRef="#br0" timeOffset="43784.3126">9601 13807 114 0,'0'0'95'0,"0"0"126"16,0 0 480-16,0 0-362 0,0 0-193 16,0 0-32-16,0 0 19 0,0 0-52 15,0 0-22-15,-3-14 2 0,3 10 4 16,0-1 33-16,0 0 15 0,0-1 3 16,0 1 4-16,0-2 2 0,0 1-15 15,0 1 2-15,0 1 26 0,0-1 2 16,-2 3-28-16,2 0 15 0,-6 0-10 15,2 2-25-15,0 0-10 0,-2 0-25 16,-2 0-54-16,1 0 0 0,-1 3-38 16,-2 2 10-16,-1 2-1 15,-3 0 7-15,2 1-16 0,5 2 6 16,-1-1 16-16,-2 3 4 0,3-1-29 16,3 1-7-16,4-1 16 15,-6 0-28-15,6 1 5 0,0-1 17 0,6 1 0 16,-2 0 19-16,-1 0 16 0,5-1 3 15,0-1-1-15,2-2 1 0,1-1-2 16,-3-3 2-16,2-2 12 0,1-2 4 16,3-2-3-16,-3-6 12 0,1-2 30 15,-2-5 15-15,1-3-32 16,1-3 0-16,-2-4-6 0,-3-4-10 16,3-1-3-16,-6-2-16 0,4-1 10 15,-2 1-10-15,-6 0 25 0,0 2-2 16,0 2 18-16,-6 3-9 15,2 4 3 1,0 3-26-16,0 4-11 0,2 4 18 0,0 2 41 0,-4 4 34 0,6 3 22 16,-3 1-11-16,3 0-68 0,0 1-37 15,0 5-132-15,-4 7-15 0,4 1 128 16,0 9 19-16,0 4 28 0,0 4 25 16,0 2-12-16,0 0-7 0,4 2-21 15,-1-1-12-15,3-4-1 0,-2 0-19 16,4-3-31-16,2-2-3 0,-3-3-26 15,1-1-59-15,0-6-62 0,0-1-67 16,5-3-50-16,-1-4-176 0,-4-2-224 16,1-1-841-16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21:53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7972 12371 264 0,'0'0'1019'16,"0"0"-674"-16,0 0-10 0,0 0-105 15,0 0-36-15,-37-4-26 0,29 3 3 16,2 0-7-16,2 0-13 0,0-1-10 16,1 1 3-16,-1 0-4 0,4 1-14 15,0 0-5-15,-4 0-5 0,4 0-3 16,0 0-25-16,0 0-40 0,0 0-48 15,0 0-6-15,0 0-45 0,0 0 26 16,0 0 22-16,0 0-1 0,0 0 4 16,0 0-1-16,0 0-17 15,0 0-17-15,4 0-21 0,-4 1-11 16,4 0 8-16,-4 2 48 0,3-1 11 16,5 2 13-16,-2 1 6 0,2-1 3 15,3 1-7-15,3-1 1 0,1 0 19 16,-1-1 43-16,2-1-78 0,5 0 19 15,0-1 22-15,1-1 48 0,3 0-86 16,0 0 53-16,0-3-34 0,4 1 9 16,-2-1-9-16,-2-2 0 15,1 2-22-15,-1 1 3 0,-4-1-2 16,4 3 11-16,-1-1 1 0,-1 1-11 16,-4 0 29-16,3 0-9 0,-1 3-1 15,0-2 1-15,2 1-10 0,-5 0 10 16,3-2-20-16,-1 1 14 0,-3-1-2 15,0 0-14-15,-5 0 0 0,4 0 16 16,-7-1 2-16,3 0-18 0,-10 0-1 16,2 0-1-16,0 0-1 0,-4 1 0 15,0-1 3-15,0-1 40 0,-4 1 34 16,0-1-61-16,-6-1-13 0,-1 0-44 16,-3-1-24-16,-2 1 0 0,-1 0 0 15,-4 1 6-15,-3 0 0 0,3-1-38 16,-4 2 14-16,-4-1 14 0,0 1 0 15,0-1 25-15,4 1 47 0,-4 0 2 16,3 1 11-16,1 0-12 0,0 0 1 16,-4 0 13-16,4 2 17 0,-4 2 6 15,3-2-10-15,1 3 6 0,0 0-6 16,2-2-8-16,1 1 43 0,1 0 15 16,4-1-32-16,-3 1-44 15,7-2 75-15,-3 0-52 0,7-1 18 16,1 0 38-16,0 0-16 15,4-1-13-15,2 1-18 0,2-1-12 0,0 0-22 16,0 0-24-16,0 0-19 0,0 0-31 16,0 0-13-16,0 0-24 0,6 1-36 15,-2-1 69-15,8 2 78 0,-3-1 44 16,7 2-16 0,-3 0 6-16,3-1 10 0,5 0-43 15,-3 2 1-15,5-1 39 0,-2 1 30 0,0 0-52 0,5-1 12 16,3 0 15-16,-4 1-12 15,4-1 3-15,0-3 10 0,4 1-17 16,0-1-26-16,0 0 30 0,-2-1 12 16,2-3-9-16,0 0 21 0,0-1-27 15,0 0 9-15,-4-1 9 0,2-1 0 16,-2 2-13-16,-2-1-2 0,-2 1-9 16,-4 2-23-16,1-1 1 0,-5 2-3 15,-1 0 1 1,-7 1-1-16,-1 1-1 0,-4 0 1 0,0 0 2 0,-4 0 22 15,0 0 16-15,-4 0 30 0,-4 0-12 16,-5 0-55-16,-3 0-3 0,-1 0-24 16,-5 1-10-16,3 1 10 0,-6-1 5 15,-4 0-23 1,0 1-19-16,2 0 18 0,-10 0-6 0,-8 1-3 0,-5 1 6 16,-1 1 0-16,1-1 9 0,11-1 25 15,2-1 12-15,8 0 1 0,6-1 2 16,2 1 9-16,-4 0-12 15,-4 0 0-15,0 1 30 0,-4-1-27 16,7 0 34-16,1 0-20 16,4 0-16-16,0 0 26 0,5-1-27 0,2 0-20 15,3 2 20-15,1-3 43 0,6 0 12 16,0 0-21-16,4 0-34 0,0 0-22 16,0 0-39-16,0 0-34 0,4 0-19 15,0 0-6-15,6 0 117 0,-2 0 3 16,5 1 99-16,7 0-50 0,-3 0-47 15,0-1-2-15,7 2 52 0,1 0 0 16,4-1-39-16,0 1 8 0,0 0-5 16,10-2 23-16,9 0-23 0,7 0-4 15,-1 0 3-15,-4-4 13 0,1-1-10 16,-9-1-6-16,7-1 19 0,-7 0-7 16,3 0 7-16,-2 0-7 0,-3 0-22 31,-9 2 20-31,-2 1-22 0,-7 2 0 0,-3 1 0 0,-2-1-2 15,9 2-23-15,-5 0-94 0,-6 2-151 16,1 2-250-16,-6 4-223 0,-3 0-6 16,-7 14-560-16</inkml:trace>
  <inkml:trace contextRef="#ctx0" brushRef="#br0" timeOffset="1505.5287">10185 12427 836 0,'0'0'1093'0,"0"0"-749"16,0 0-14-16,0 0-118 0,0 0-9 15,0 0-8-15,0 0-7 0,0 0-32 16,0 0-30-16,0 0-19 0,-22-22-18 31,22 21-30-31,0 1-18 0,0 0 6 0,0 0-5 0,0 1-14 0,0-1-28 16,2 2-33-16,0-2-47 0,0 3-26 15,6-1 90-15,-4 2 16 16,7 1 28-16,-1 2-9 0,4 0 0 16,1 0 3-16,1 1 9 0,1 0 10 15,4-1-6-15,1 0 19 0,3-2 5 16,2 0-3-16,4-2 22 0,-2 1 2 15,12-2-2-15,2 0-7 0,7 1-19 16,0-2-11-16,-1 2-4 0,-7-2-4 16,-5 0 7-16,4 0-24 0,-10-1 2 15,-2 0 4-15,-8 0 18 0,-1 0-38 16,1 0 13-16,4-1-15 0,4-1 0 16,-7 2-2-16,1-2 2 0,-6 1-1 15,-5 1 1-15,-2 0-12 0,-7 0 12 16,1 0 0-16,-4 0 3 0,0 0 40 15,0 0 24-15,-4 0 43 16,1 0-12-16,-5 0 14 0,-6 0-112 0,1 0-19 16,-7 0-8-16,5 0 8 15,-6-1 16-15,-1-1-30 0,-3-2-10 16,0 1 19-16,0-2 6 0,-4 0-13 16,3 0 13-16,-3-1-4 0,0 1 4 15,0-1 18-15,0 2-19 0,0 0 1 16,0 1 6-16,-4 0 11 0,4 1 1 15,0 0 0-15,-2 0 0 0,2 1-3 16,2 0 2-16,0 0 1 0,3 1 15 16,3 0 3-16,0-3 7 15,3 3-4-15,3-1-19 0,1-1 14 0,2 1 8 16,5 0-2-16,-3-1 5 0,6 1-3 16,4 1 1-16,0-1-25 0,0 1-3 15,0-1-55-15,0 1-19 16,0-1-21-16,4 1-3 0,2 0-12 15,5 0 110-15,1 0 3 0,6 0 36 16,-1 0 4-16,6 0-9 0,-1 0 0 16,3 0 3-16,4 0 8 0,4 0-2 15,2 0 3-15,9-1-3 0,7-1-10 16,3-1-8-16,-8 2 2 0,-1-3 7 16,-6 2-29-16,-10 2 19 0,0-1-20 15,-8 1 13-15,-1-2-14 0,5 0-2 16,0 0 2-16,4 1 12 15,0-2-12-15,-4 3-2 0,-3-1 1 0,-1-1-1 16,-6 2-9-16,-3-1 11 0,-6 1 0 16,2 0 1-16,-8 0 1 0,0 0 29 15,0 0 23-15,0 1 22 0,-8-1-3 16,0 0 34-16,-5 0-101 16,-5 0-6-16,-5 0-22 0,-2-1-8 0,-4 0-12 15,-4-1-10-15,-14 1-12 0,-7 0 3 16,-4-1-9-16,3 2 6 15,-3 0 6-15,12 0 3 0,-5 2 15 16,7 3 13-16,-7-1 0 0,9 3 27 16,-3 0 2-16,3 0-1 0,5 0 2 15,8-1-3-15,7-2-4 0,1 1 3 16,-4 1 1-16,0-1 1 0,-2 2 3 16,5-1-3-16,1-3 11 0,7 0 6 15,3-1 4-15,5-1 2 0,2-1 13 16,4 0-34-16,0 0-3 0,2 0-74 15,2 0-24-15,0-1-6 0,7 0 58 16,7-1 46-16,3 1 49 16,6 0-6-16,0-1-9 0,10 0-6 15,10-2-4-15,5 1 0 0,4 1 4 16,-3-3 24-16,-7 1-15 0,4 0 6 16,-5-1 2-16,2 0-2 0,-1 1-22 15,-3 0 7-15,1 0-7 0,-11 2-18 16,-4-1-3-16,-7 1 1 0,-1 0 2 15,0-1-3-15,3 2 1 0,3-1 0 16,-8 2 8-16,2 0-9 0,-5 0-55 16,-3 0-103-16,1 3-124 0,-6 2-294 15,-4 3-420-15,-4 0 8 0,-10 13-1105 0</inkml:trace>
  <inkml:trace contextRef="#ctx0" brushRef="#br0" timeOffset="6098.5593">9805 13140 29 0,'0'0'268'0,"0"0"1084"15,0 0-930-15,0 0-153 0,0 0-69 16,0 0-29-16,0 0-32 0,0 0 2 15,0 0-16-15,-12-1-10 0,8 1-22 16,4 0-20-16,0 0 0 0,0 0-10 16,0 0 1-16,0 0 5 0,0 0-5 15,0 0 2-15,0 0 6 0,0 0 7 16,0 0-7-16,0 0-2 16,0 0-11-16,0 0-15 0,0 0-4 0,0 0-9 15,0 0-3-15,0 0-12 16,0 0-13-16,0 0-1 0,0 0 10 15,0 0-8-15,0 0 11 0,0 0 4 16,0 0-1-16,0 0-2 0,0 0 5 16,0 0-2-16,0 0 9 0,0 0-3 15,0 0-4-15,0 0 7 0,0 0-6 16,0 0-7-16,0 0-13 0,0 0 0 16,0 0-2-16,0 0-1 0,0 0-11 15,0 0-4-15,0 0-2 0,0 0 6 16,0 0 10-16,0 0-14 0,4 0 13 15,-4 0 1-15,4 0-1 0,-4 0-9 16,0 0 9-16,0 0 0 0,0 0 2 16,0 0-1-16,6 0 0 0,-6 0 1 15,0 0 1-15,0 0 19 0,2 0 2 16,-2 0 1-16,2 0 0 0,-2 0-7 16,4 0 3-16,-4 0 1 15,4 0-4-15,-1 0-11 0,3 0-2 16,0 0 10-16,0 0-10 0,-2 0 0 15,4 1 0-15,-1-1 0 0,-1 0 1 16,2 1 0-16,0 0 10 0,-5-1-10 16,7 1 9-16,-2-1-10 0,2 0 13 15,-3 0-12-15,1 0 18 0,0 0-9 16,2 0 4-16,-3 0 5 0,5 0-20 16,-2 0 15-16,1 0-4 15,-1-1-9-15,0 1 12 0,-1 0-13 16,3 0 1-16,-2 0 0 0,-3 0 10 15,7 0-1-15,-6 0-12 0,5 0 1 16,-5 0 1-16,4 0 17 0,-5 1-4 16,7-1-12-16,-2 0 9 0,-3 0 3 15,3 0-11-15,0 0 11 0,1 0-12 16,-1 0 18-16,1 0 4 0,-1 0-22 16,1 0 9-16,-1 0-9 0,4 0-1 15,-3-1 13-15,1 1-13 0,1 0 2 16,-1 0 11-1,1-1-13-15,3 0 1 0,-1 1 0 0,-1-1-1 0,1 0 1 16,3 0 9-16,-3-1-10 0,0 0 0 16,3 1 11-16,-3-1-10 0,1 0 12 15,3 0-12-15,-2-1 11 16,-1 1-14-16,1 0 0 0,-1 1 14 0,-1-2-14 16,2 0-2-16,-1 3 2 0,3-3 0 15,1 2 1-15,-3-1 0 0,2 0 2 16,1 0 10-16,-1 0-11 15,2 0 0-15,-2 0 0 0,5-1 13 16,-1 0-14-16,-4 0 14 0,4 0 10 16,2 1-25-16,-1-1 0 0,1 2 0 15,0-2 22-15,0 1-22 0,0 0 0 16,2 1 0-16,-2-1 2 0,2 0 1 16,2 0-2-16,0 0 11 0,-1 0 0 15,-1 0 10-15,4-2-19 0,-1 1 0 16,-1 0 21-16,-1 0-24 0,1 1 0 15,-2 0-12-15,-2 0 11 0,0 0 0 16,2 1-1-16,-4-1 2 16,4 2 3-16,0-1-2 0,-5 1 0 15,3-1-1-15,0-1 0 0,0 2 0 16,-6 0 0-16,4 0-1 0,-3 0 1 16,-1 0-2-16,0 0 1 0,-1 0 1 15,1 0-1-15,-5 0 1 0,-3 0-1 16,5 0 0-16,-3 0-2 0,-3 0 2 15,1 0 0-15,-1 0 1 0,-6 0-1 16,1 0 0-16,1 0-1 0,-4 0 1 16,-2 2 1-16,-2-2 2 0,2 0 1 15,-2 0 18-15,0 1 3 0,0-1-11 16,0 0 20-16,0 1 13 0,-2-1 23 16,2 0 1-16,0 0-12 0,-2 0-28 15,2 0 21-15,0 0 7 0,-2 0 2 16,0 0 1-16,-2 0-4 15,0 0-30-15,-3 0-27 0,1-1-3 0,-10-2-12 16,5 0 3 0,-5 1 0-16,1 0-6 0,-5 0 3 0,-1 0-6 15,0 0 6-15,-1 2 2 0,-1 0 1 16,-4 0 9-16,0 0 1 0,0 0-1 16,-4 1-12-16,0 1 15 0,-2 0-3 15,-4 1 0-15,-9 0 0 0,-7 1-9 16,1-1 9-16,0 1 1 0,5 0-10 15,1 0 0-15,5 0-9 0,-6 0 20 16,3 0 1-16,-3-1 0 0,1 0 1 16,-5-1-1-16,5 2-11 0,-3 0 8 15,-1 0-27-15,3-1 29 0,-3 0 0 16,0 2-10-16,1 0 10 0,3 1-13 16,-3 0-4-16,3-1 6 15,-1 2 9-15,1-1 1 0,1 1-13 16,3-2 14-16,1 1-2 0,-2 1-13 15,10-3 15-15,4 0-1 0,8-1-1 16,3 0-9-16,-1-1 11 0,-6 2-1 16,0 0-1-16,3-1-9 0,7 0 12 15,3-1 0-15,-1-1 1 16,5-1 2-16,2 1 9 0,6-1-2 0,0 0-10 16,0 0-39-16,0 0-13 0,0 0-5 15,0 0-7-15,6-1-9 0,-2 1 6 16,0 0 37-16,9 0 27 0,3-1 1 15,-1 1 2-15,3 0 0 0,3 0 1 16,0 0 3-16,3 1-1 0,-3 1 0 16,4 0-1-16,4 1 10 0,0-2 3 15,0 1-3-15,10 0 0 0,2 0 4 16,9-2-14-16,4 0 10 16,-3 0 0-16,-1 0 3 0,-5 0-12 15,1-1-1-15,3-2 0 0,1 1 17 16,0-1-16-16,5 1 12 0,-1 0 15 15,0 1 10-15,1-2-38 0,3 3 19 16,-4 0-19-16,4 0 22 0,-4 0-23 16,6 3 16-16,-3-2-17 0,-5 2-2 15,2 0 0-15,-1-2 0 0,-3 1 1 16,0 0-13-16,-1 0-10 0,-3-1-6 16,1-1 17-16,-5 0 13 0,-1 0 0 15,0 0 3-15,-8-1 0 0,-6-1-1 16,-8 1-1-16,1 0 0 0,1-2 1 15,0 1 0-15,-3 0 16 0,5 0-18 16,-11 1 0-16,-3 1-3 0,-3-1 2 16,-2 1 1-16,0-2 2 15,-4 2 31-15,0 0 34 0,0 0 15 16,0 0 5-16,0 0-2 0,-4 0-3 16,0 0-22-16,-2-2-60 0,-3 1-27 15,-1-2-12 1,-4 0-7-16,-1 0-14 0,1-1-13 0,-5 2-8 0,1-1-19 15,-3 1-43-15,-2-1-46 0,0 2-107 16,-5 0-185-16,7 0-271 16,-18-2-594-16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22:15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18136 7808 699 0,'0'0'437'16,"0"0"599"-16,0 0-765 0,0 0-203 15,0 0-68-15,0 0-58 0,0 0 6 16,0 0 17-16,0 0-7 0,0 12 22 16,4-8 20-16,0-1 29 0,2 2 4 15,-3-1 6-15,5 0 9 0,0 1-6 16,0-2-10-16,-1 0-6 0,3-2 3 16,0-1 13-16,1 0 7 0,1-4-17 15,-2-1 29-15,1-5-16 0,-1 1 10 16,0-2-17-16,-4 0-18 0,-2-1 18 15,-3 1 1-15,-1 1 12 0,0-1-13 16,-3 2-37-16,-5 0-1 16,-2 0-1-16,-2 2-17 0,-1 3 17 15,-3 0 2-15,3 3-1 0,-1 1 48 16,1 1 0-16,1 4-6 0,2 2-7 16,1 1-35-16,-1 4-7 0,4 1-25 15,-2 2 13-15,3 2-6 0,3-1 23 16,0 2 0-16,2 1-18 0,0-1 8 15,4 0-1-15,1 1 10 0,3-1-1 16,0-1 1-16,4-2 1 0,-3-1-27 16,3-2 4-16,3-1-24 0,-1-2-18 15,1-3-20-15,-1-2 13 0,2-2 23 16,-5-1 12-16,1-1 18 0,-1 0 21 16,-1-4 32-16,0-1 13 0,-2-4 3 15,-1-1-6-15,3-2-3 0,0 1-29 16,-3 0-10-16,-1 2-3 0,4-1-23 15,-8 5 1-15,6 2 5 16,-3 2-9-16,3 1 29 0,0 2 23 16,2 2 9-16,-1 5-3 0,-1-1-10 15,2 3 10-15,-1 2 0 0,-1 0 6 16,2 0-32-16,0 0 13 0,-3-2-15 16,-1-1 0-16,0-2 1 0,-4-5-2 15,2 1 2-15,-4-4 53 0,2 0 47 16,0 0 71-16,-2-4 74 0,0-2 53 15,0-5-36-15,0-3-130 0,-2-7-134 16,0-7-39-16,0-1 8 0,2-3 31 16,0 0-1-16,0 2-21 0,4 4 13 15,0 3 9-15,-1 8 62 0,3 3 25 16,-6 5 3-16,2 3-53 0,-2 3-37 16,2 1-87-16,0 0-49 0,4 1-30 15,4 3 62-15,-5-2-9 0,5 5-118 16,2 1-64-16,-3 0-112 0,-1-1-177 15,0 5-625-15</inkml:trace>
  <inkml:trace contextRef="#ctx0" brushRef="#br0" timeOffset="714.6202">19905 7458 1816 0,'0'0'619'16,"0"0"-287"-16,0 0-178 0,0 0-89 15,0 0-33-15,0 0-29 16,0 0-3-16,0 0-42 0,0 0-12 15,0 0 3-15,18-27 51 0,-7 24 45 16,1-3 26-16,4 5-17 0,-1-3 1 16,4 2-14-16,-1 2-5 0,-1 0-8 15,3 2-24-15,-3-1-1 0,1 3-3 16,1 2-22-16,-7-3-41 0,3 1-50 16,-5 0-47-16,-1 0-40 0,-1-1-71 15,-2 1-121-15,-4-1-210 0,-4 1-596 0</inkml:trace>
  <inkml:trace contextRef="#ctx0" brushRef="#br0" timeOffset="1323.6542">19932 7418 2304 0,'0'0'507'0,"0"0"-273"0,0 0-221 16,0 0-13-16,0 0-128 0,0 0-17 16,0 0 4-16,0 0 89 0,0 0 52 15,-1 41 90-15,1-21-12 0,0 2-1 16,0 1-13-16,0 2 3 0,-2 0 23 16,-2 0-16-16,0-2-26 0,2 1-29 15,-2-1 3-15,0-2-18 0,2-2-1 16,-2 0 16-16,2-4-19 0,0-4-2 15,1 0 0-15,1-7-37 16,0-1-40-16,0-3-43 0,0 0-16 16,3-1-20-16,3-1 145 0,2-2 13 15,2-2 64-15,1 0-12 0,3-2-50 16,-1-1-2-16,3 1-13 0,-2 0 10 16,1 0 1-16,-1 3-24 0,-1 2-3 15,1 2 20-15,-1 1 9 0,3 1 28 16,-5 6 1-16,3 3 17 0,-2 1-8 15,1 5 1-15,-3 1-14 0,0 4 7 16,-1 2 7-16,-3 1-4 0,0 4-9 16,-2-1 3-16,-2 0 9 0,0 3 0 15,-2-4 1-15,-2 0-1 0,0-2 16 16,-4 0 7-16,0-2 15 0,-4-3 7 16,1-1 5-16,-3-2 20 15,0-3 2-15,-1-3-12 0,-5-3 11 16,1-3-4-16,-4-2-52 0,-4-2-44 15,-5-2-9-15,-3-3-44 0,2-4-40 16,-1-1-23-16,2-3-41 0,7 0 60 16,6 1-7-16,5-1 19 0,8 1-13 15,0-1-13-15,4 1-80 0,6-3-55 16,8-2-36-16,1 0-21 0,9-1-82 16,1-1-75-16,-4 5-191 0</inkml:trace>
  <inkml:trace contextRef="#ctx0" brushRef="#br0" timeOffset="1770.9361">20527 7670 1148 0,'0'0'1393'16,"0"0"-1003"-16,0 0-156 0,0 0-113 15,0 0-54-15,0 0 19 16,0 0 25-16,0 0-6 0,0 0-74 15,0 0-31-15,-27 15-31 0,18-3 15 16,-1 2 16-16,-2 3 66 0,3 4 13 16,1 1-25-16,0 3-23 0,6 1-15 15,0 4-3-15,2 1-1 0,6 1 4 16,2 2-4-16,1-3-9 0,5-3 13 16,0-1-16-16,3-6 0 0,2-3-1 15,1-4-15-15,1-6 16 0,4-5 2 16,-1-3 33-16,1-3 63 0,0-8 30 15,-4-4 6-15,1-4-23 16,-5-5-15-16,0-4-19 0,-3-2-36 0,0-3-8 16,-11-1 20-16,-3-7-26 15,-9-5 16-15,-7 3-43 0,-3 6-30 16,1 8-41-16,-1 7-18 0,0 1 36 16,-3 0 53-16,3 5 0 0,0 5 16 15,-1 4-13-15,3 3-3 0,-3 2-22 16,5 2-18-16,-1 0-3 0,5 2-19 15,1 2-13-15,4 1-30 0,-1 4-109 16,3 1-154-16,4 4-42 0,0 3-51 16,7 0-143-16,1-2-382 0</inkml:trace>
  <inkml:trace contextRef="#ctx0" brushRef="#br0" timeOffset="2170.0418">21746 7671 2209 0,'0'0'578'0,"0"0"-317"16,0 0-130-16,0 0 3 0,0 0 0 16,0 0-26-16,0 0-58 0,-36-10-47 15,26 10 13-15,-2 3-14 0,-1 3 12 16,-3 4-14-16,-3 4-22 16,-1 4 22-16,-3 5 9 0,-2 7 26 15,-6 7-3-15,-4 9-1 0,-6 9-12 16,3 1-3-16,7-2 0 0,3-15-4 15,11-10-12-15,5-9 0 0,3-2-25 16,-1-1-32-16,2 3-66 0,-3-2-58 16,5-6-74-16,0-3-69 0,6-7-63 15,0-3-54-15,0-3-72 0,0-14-243 0</inkml:trace>
  <inkml:trace contextRef="#ctx0" brushRef="#br0" timeOffset="2617.9164">21359 7496 2013 0,'0'0'485'16,"0"0"-214"-16,0 0-159 0,0 0-112 15,0 0-74-15,0 0-13 0,0 0 61 16,0 0 26-16,-37 45 42 0,31-29 9 16,2 2 33-16,-2 2 22 0,5 0 0 15,1 1-36-15,0-1-28 0,0-2-20 16,7-4-21-16,-3-1-1 0,4-5-19 16,2-3-13-16,1-3 32 0,1-2 29 15,-1-5 63-15,3-5 49 0,0-5 11 16,-1-1-13-16,-1-5-26 15,-1-2-43-15,-3 1-11 0,-4-1 17 16,-4 3-7-16,0 2 6 0,-6 2-9 16,-3-1-51-16,-3 3-15 0,-2 4-24 15,-1 1 23-15,-1 4-26 0,1 1-4 16,1 4-25-16,1 0 6 0,-1 4-20 16,3 6-15-16,1 2-12 0,0 5 12 15,2 3-10-15,3 5-63 0,1 0-88 16,2 5-51-16,2-1-70 0,8 11-99 15,-3-11-243-15,9 11-542 0</inkml:trace>
  <inkml:trace contextRef="#ctx0" brushRef="#br0" timeOffset="3076.9263">21667 8098 417 0,'0'0'1585'0,"0"0"-1141"0,0 0-222 16,0 0-222-16,0 0-42 0,0 0 29 16,0 0 13-16,0 0 113 0,-31 44 32 15,27-30-17-15,0 2-12 0,0 1-4 16,4 1-1-16,-4 1-6 0,4 1-22 15,0-3-20-15,4 1-22 16,2-2-39-16,0-2-2 0,4-1-3 16,-1-3-9-16,3-2-1 0,0-4 13 15,-1-2 0-15,1-2 86 0,1-2 14 16,1-5 29-16,-2-2 10 0,-3-3-20 16,1-3-10-16,-2-2-13 0,-2-2-3 15,-6-2-12-15,0-1-14 0,-6-1 4 16,-6 2 3-16,0-1-74 0,-3 4 0 15,-1 3-21-15,1 3 21 0,1 5 52 16,1 2-25-16,3 4-23 0,-2 1-4 16,3 3-59-16,-3 6-24 0,1 5-6 15,-1 3 2-15,2 5-18 0,1 3-56 16,3 0-62-16,6 2-47 0,0-2-127 16,0-7-260-16,9 3-640 0</inkml:trace>
  <inkml:trace contextRef="#ctx0" brushRef="#br0" timeOffset="3820.7546">19826 8629 2794 0,'0'0'611'0,"0"0"-319"0,0 0-292 15,0 0-10-15,0 0-170 0,0 0-24 16,0 0-19-16,0 0 200 0,0 0 23 16,35 16 61-16,-20-11-29 0,3 1 19 15,1-1-9-15,2 1-7 16,5-1 25-16,-3 2-6 0,6 1-3 16,6 0 3-16,7 0 19 0,11-1-13 15,5-1-6-15,0-1-3 0,-2-2 5 16,-5-3-8-16,1 0-10 0,4 0-4 15,2-3-12-15,2-1-6 0,4 1-15 16,2-1 1-16,2 1-1 0,2 0 11 16,0 0-12-16,1 2 19 0,-5 1-17 15,2 0 36-15,0 0 1 0,2 0-8 16,-8 0 0-16,2 0-9 0,-2 1 0 16,-2 2-10-16,-4-3 7 0,0 3 12 15,-6-3-30-15,-3 0 1 0,-2-3-1 16,-11 2 1-16,-6-2-1 0,-9 1 24 15,-4 1 3-15,3-1-6 0,-1-1 9 16,-3-1-6-16,-3 3-23 0,-5-2 1 16,-2 2 19-16,-4 0 9 15,0 0 15-15,0 1 19 0,-2-1-65 0,-2-2-12 16,-3 0-131-16,-1-2-241 0,2 0-315 16,-9-5-935-16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16:06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3716 3284 333 0,'0'0'1463'0,"0"0"-1106"0,0 0-185 15,0 0-78-15,0 0 9 0,0 0 36 16,0 0 22-16,-2-39 9 0,0 32-32 15,2 0-36-15,-4 0-38 0,0-1-26 16,-3-1 26-16,-1 2 9 0,-2 1 13 16,-3 1-14-16,1 0-40 15,-7 1 0-15,-1 2-1 0,1 2-19 16,-3 0-12-16,1 2-2 0,0 4 2 16,1 2 11-16,-3 1 21 0,2 4 12 15,0-1-44-15,3 4-1 0,-1 1 0 16,1 3 0-16,1-1-12 0,1 4-3 15,9-2-6-15,-9 1-6 0,10-1 3 16,-3 0-26-16,9-1-22 0,-4-2 1 16,4-1-5-16,4-2-5 0,-1-2 8 15,5-1 20-15,2-2 32 0,3-2 9 16,3-1 13-16,5 0 1 0,1-1 21 16,5-2-6-16,2 2-13 0,0-2 1 15,0 0-1-15,2 1-3 0,-6 2-2 16,0 2-1-16,-1 0-13 0,-1 3 13 15,-4 0 1-15,-3 1 2 0,1 1 2 16,-9 2-1-16,2-2 12 16,-3 0 64-16,-7 0 25 0,0 0-1 15,0-2-6-15,0-1 7 0,-4 2 14 16,-3-2 10-16,-3-1-12 0,2 1-33 16,-5-2-19-16,-3-2-2 0,-1 2 14 15,-3-3-12-15,-1-1-34 0,0-1-25 16,-4-3 10-16,-1 2-13 0,-1-3-38 15,2 0-14-15,-2-4-4 0,4 0-16 16,3-2-12-16,3-1 6 0,5 0-14 16,3 0-12-16,5 0-28 0,4 1-77 15,0-2-147-15,5-1-129 0,9-2 10 16,3-2 34-16,1 3-184 0,5-1-490 16</inkml:trace>
  <inkml:trace contextRef="#ctx0" brushRef="#br0" timeOffset="263.0066">3863 3573 2304 0,'0'0'385'16,"0"0"-250"-16,0 0-132 0,0 0-3 15,0 0 87-15,0 0 3 0,0 0-47 16,0 0-43-16,0 0-49 0,0 0 49 15,16 20 87-15,-12-7 31 0,1 1-12 16,3 2-39-16,-4 1-48 0,2 1-16 16,2-1-3-16,-5 0-48 0,5-4-92 15,0-2-65-15,-4-2-36 0,4-2-33 16,-3-3-53-16,3-4 2 0,-6 0 10 16,2 0-183-16,-4-4-122 0</inkml:trace>
  <inkml:trace contextRef="#ctx0" brushRef="#br0" timeOffset="413.4311">3885 3485 1891 0,'0'0'713'16,"0"0"-452"-16,0 0-261 0,0 0-177 16,0 0-111-16,0 0 104 0,0 0 2 15,44-19-81-15,-34 19-29 0,5 1-138 16,-5 1-147-16</inkml:trace>
  <inkml:trace contextRef="#ctx0" brushRef="#br0" timeOffset="806.9321">4160 3603 1501 0,'0'0'679'0,"0"0"-226"0,0 0-176 15,0 0-37-15,0 0-45 0,0 0-58 16,0 0-33-16,0 0-31 0,0 0-32 15,0 0-18-15,-25-8-23 0,19 8-47 16,-2 0 6-16,4 1 12 0,-4 2 29 16,6-3 5-16,0 2-5 0,1-1-53 15,1 0-74-15,0 2-68 0,1 0 77 16,3 0 64-16,4 1-1 0,0-3-9 16,0 2 64-16,5 0 16 0,1 0 6 15,1-1 1-15,-3 0-4 0,1 0-18 16,-1 2-1-16,2-1-1 0,-7 1 1 15,1 2 11-15,-2-1 24 16,2 2 13-16,-4-1 3 0,-4 0 13 16,3-1 16-16,-3 2 9 0,0 2 19 15,0-2 0-15,-3 3-26 0,-5-2-25 16,2 2-29-16,-2 0-18 0,0 0-10 16,5-3-60-16,-7 0-48 0,6-1-85 15,0-2-53-15,0-2-61 0,4-2-90 16,0 0-27-16,4-6-50 0,-2 0-128 15</inkml:trace>
  <inkml:trace contextRef="#ctx0" brushRef="#br0" timeOffset="1291.1391">4483 3302 2259 0,'0'0'600'0,"0"0"-394"0,0 0-149 15,0 0-57-15,0 0-77 0,0 0-32 16,0 0 109-16,0 0 36 0,-4 47 102 16,1-18-17-16,-1 14-3 0,0 9-3 15,4 2-14-15,0-3-22 0,0-4-9 16,2-15-39-16,4-4-31 0,-3-6 0 16,-3-4 0-16,4 2-12 0,0 1-26 15,2-1-10-15,-4-3 4 0,2-6 0 16,-2-4-1-16,2-1-12 0,-4-4-22 15,4-1-23-15,-4-1-16 0,0 0-52 16,0-1 170-16,0-1 32 16,-4-4 67-16,-2 1-99 0,-2-5-170 15,0-2-132-15,-7-2-80 0,1-4-107 16,-5 1-123-16,0 1 6 0,-1 1 133 16,3 3 473-16,1 4 280 0,3 1 713 15,5 1-421-15,-2 2-82 0,4 1-129 16,4 3-104-16,0-3-75 0,2 3-64 15,0-1-118-15,2-1-12 0,4 1-161 16,2 0-65-16,4-1 238 0,5 1 64 16,-1-2-38-16,5 0-26 0,0 3-2 15,1 0-21-15,-5 0-41 0,2 0-26 16,-3 4-39-16,-3-1-38 0,-1 0-37 16,2 3-33-16,-9-2 7 0,-1 3 2 15,0-3-35-15,-4 6 87 0,0-1 56 16,-6 1-112-16,2-2-273 0</inkml:trace>
  <inkml:trace contextRef="#ctx0" brushRef="#br0" timeOffset="1808.0274">3447 4116 2466 0,'0'0'496'16,"0"0"-294"-16,0 0 21 0,0 0-146 15,0 0-77-15,0 0-51 16,0 0 12-16,0 0-27 0,0 0-11 15,0 0 45-15,15 1 32 0,1-2 109 16,3-1-1-16,6 1-29 0,12 1-22 16,4 0-9-16,9 0-10 0,0 4-16 15,-1 2 7-15,-3-2-14 0,1 0 7 16,-4-1-6-16,5 0 6 0,-2 1 10 16,3-4-1-16,1 2-2 0,-3-1-4 15,-1-1-6-15,-3 0-4 0,-8 0-14 16,-6 0 1-16,-8 0 11 0,1 0-13 15,-1-3 2-15,0 2 17 0,2-2-3 16,-1 1 21-16,-5 1 7 0,-7 1 20 16,0-3 10-16,-5 3-8 0,-1-1-4 15,-4 1 16-15,4 0 18 0,-4 0 24 16,0-1 12-16,0 0-12 0,0 1-25 16,0-1-21-16,0 1-16 15,-4 0-16-15,4-3-42 0,-4 2-36 0,1-5-108 16,-1 2-86-16,0-3-94 15,0 1-170-15,2 2-460 0,-10-6-721 0</inkml:trace>
  <inkml:trace contextRef="#ctx0" brushRef="#br0" timeOffset="5619.2963">4954 3609 1003 0,'0'0'1108'0,"0"0"-778"15,0 0-226-15,0 0-75 0,0 0 29 16,0 0 22-16,0 0-6 0,0 0-70 16,0 0-4-16,4-10-97 0,-2 10-116 15,2 0-4-15,0 0-32 0,0 0-161 16,0 0-221-16,-1 0-342 0</inkml:trace>
  <inkml:trace contextRef="#ctx0" brushRef="#br0" timeOffset="5807.3664">4972 3709 349 0,'0'0'2034'0,"0"0"-1637"0,0 0-381 16,0 0-16-16,0 0-74 0,0 0 32 15,0 0 41-15,0 0-25 0,0 0-54 16,0 0 76-16,23-4-54 0,-13 0-158 15,-3 1-206-15,-1 0-330 0</inkml:trace>
  <inkml:trace contextRef="#ctx0" brushRef="#br0" timeOffset="7032.8471">6051 3217 1509 0,'0'0'601'0,"0"0"-261"0,0 0-211 16,0 0-74-16,0 0 0 0,0 0 22 16,0 0-3-16,0 0 0 0,0 0-13 15,0 0-61-15,0-17-58 16,0 20-48-16,0 0-45 0,0 2-17 15,6 3 168-15,-4 4 26 0,6 5 74 16,3 10 22-16,-1 14-28 0,0 16-36 16,1 8 2-16,-1 6 14 0,-6-6-6 15,2-7-24-15,-1-6-15 0,1-5-26 16,-4-10-3-16,2-11-18 0,-4-9-36 16,0-7 9-16,4 3 19 0,-4-3 7 15,2-2 17-15,-2-3 2 0,2-1 22 16,-2-4 43-16,2-3 46 0,2-4-12 15,-4-3-10-15,7-11-19 0,5-17-44 16,11-15 6-16,4-10-19 0,2-4-13 16,2 3-2-16,-1 11-1 0,-7 9-13 15,-2 13-3-15,-7 8-57 0,-1 6-154 16,-3 0-68-16,4 1-14 0,-3 1 34 16,-5 3 2-16,-2 7-100 0,-4 2-220 15,0 3-408-15</inkml:trace>
  <inkml:trace contextRef="#ctx0" brushRef="#br0" timeOffset="7266.3722">6204 3538 985 0,'0'0'1376'16,"0"0"-1094"-16,0 0-282 0,0 0-30 15,0 0 30-15,0 0 113 0,25 40-3 16,-17-26-33-16,6 3 16 0,-1 2-3 15,3 4-4-15,-5 1-16 0,7 2 2 16,-6-2-72-16,1 1-32 16,1-2 19-16,1 0-13 0,-5-3-69 15,1-1-14-15,-3-2-13 0,0-1-29 16,2-3-40-16,-3-1-61 0,-3-4-81 16,0-4-64-16,2-4-107 0,-2 0-15 15,4-12-61-15</inkml:trace>
  <inkml:trace contextRef="#ctx0" brushRef="#br0" timeOffset="7630.755">6551 3599 1137 0,'0'0'556'0,"0"0"-228"0,0 0-59 15,8-40-78-15,-4 35-42 0,-4 2 5 16,0 2 33-16,0 1-8 0,0 1-74 16,-4 5-82-16,4 1-23 0,0 3-42 15,-2 5 42-15,2 5 30 0,-6 5 63 16,6 2 24-16,0 3-15 0,6 0-33 15,0 2-18-15,3-1-19 16,3-2-20-16,5-5-12 0,1-3-2 0,1-4-11 16,-1-6-12-16,1-5 13 15,2-5 12-15,1-2 25 0,-1-9 16 16,-2-4 9-16,-5-3 10 0,3-3 31 16,-1-2-3-16,-8-2-3 0,1 1-1 15,-9-1-6-15,0 2-6 0,0 1 5 16,-7 0 13-16,-3 0-31 0,-7 2-59 15,-3 1-7-15,-5-2-42 0,0 6-38 16,0 3-3-16,-4 4 25 0,11 4 22 16,-1 1 21-16,5 1-3 0,6 1-22 15,1 0-40-15,7 4-87 16,-4 2-141-16,4 2-150 0,4 4-30 16,3 0-91-16,1-3-412 0</inkml:trace>
  <inkml:trace contextRef="#ctx0" brushRef="#br0" timeOffset="8252.6605">6960 3524 2214 0,'0'0'632'0,"0"0"-465"16,0 0-167-16,0 0-66 15,0 0 66-15,0 52 84 0,0-28 85 16,0 3-25-16,0 3-90 0,-4 0-35 16,4-1-18-16,0 0-1 0,0-7-60 15,0-2-58-15,4-6-55 0,0-4-116 16,-4-7-85-16,4-3-122 0,0-5 138 15,0-8 143-15,-1-3-48 0,-1-5-24 16,2-3 104-16,0-2 183 0,-4 1 59 16,0-2 195-16,-8 4 20 0,3 1 87 15,1-1-55-15,-4 5-79 0,4 2-4 16,4 3 36-16,0 5 50 0,0 5-14 16,0 3-52-16,0 0-94 0,0 3-149 15,0 1-22-15,4 4-16 0,0 4 38 16,7 1 101-16,-1 1-44 0,2 0-41 15,1-1-16-15,3-5-13 0,5-1-15 16,0-4-74-16,1-3 17 16,3-4 21-16,2-5 4 0,-2-2 28 15,-3-6 29-15,-1 2 1 0,0-2 2 16,-5 1 15-16,-3 2-2 0,-1 4-13 16,-2 0 16-16,-3 3 32 0,-3 3 12 15,0 4-6-15,-4 0 0 0,0 0 22 16,0 7 9-16,4 3 1 0,-4 2 17 15,4 5 7-15,-4 5-5 0,0 2-46 16,0 4-9-16,0-3-40 0,0 1-10 16,0 1-28-16,0-5-91 0,0-3-57 15,4-2-83-15,-2-6-99 0,5-2-62 16,-3-6-161-16,4-3-169 0,-2-2 17 16,2-9-73-16</inkml:trace>
  <inkml:trace contextRef="#ctx0" brushRef="#br0" timeOffset="8876.572">7431 3503 750 0,'0'0'580'16,"0"0"-141"-16,0 0-56 0,0 0-63 15,0 0-116-15,0 0-101 0,0 0 119 16,4 56-5-16,-4-30-86 0,0 1-51 16,-4 2 12-16,0 0-23 0,0-3-45 15,2-4-24-15,2-2-32 0,0-6-50 16,0-4-49-16,0-6 0 0,0-4-32 15,0 0 61-15,0-7 95 0,0-3 7 16,2-7 26-16,-2 1-7 0,2-6-19 16,0-1 1-16,2 2 18 0,-4-4 6 15,4 2-10-15,0-1-14 0,0 3 33 16,3 2 56-16,-1 5 15 0,2 3-22 16,0 5-23-16,-4 3 4 0,-1 3-29 15,3 1-35-15,-2 5 63 16,4 3 48-16,-4 5-13 0,2-2-29 15,1 6-25-15,-3 0-7 0,-4 0-8 16,4 1-11-16,-4 1 1 0,0-2-16 16,-4-1 7-16,0 0-10 0,-2-1-41 15,3-5-9-15,-1 0 25 0,0-5-3 16,4 1 2-16,-4-4 8 0,4-3 2 16,0 0-6-16,0-3-22 0,0-1-23 15,4 0-69-15,0-1 67 0,3-1 69 16,3 1 63-16,-2 1-6 0,5 1-6 15,3 3-4-15,-2 0 10 16,-3 0-1-16,7 6-15 0,-3 1 19 16,-1 1-16-16,-3 3-13 0,-1-1-12 15,2 3 7-15,-5-4 2 0,-3 2 10 16,2-1 12-16,-6 0 9 0,0 1 0 16,0 0 25-16,0 1-10 0,-10-1 1 15,3-1-17-15,-1 0 4 0,-6-2-19 16,3 1-18-16,-7-4-25 0,-1 1-27 15,1-3-41-15,-3 0-68 0,0-3-68 16,-1 0-85-16,3-5-101 0,6-2-37 16,5-1 155-16,4-6-47 0,4 0-66 15,4-2-17-15,7-1-70 0,-1 3-118 16,9-7-42-16</inkml:trace>
  <inkml:trace contextRef="#ctx0" brushRef="#br0" timeOffset="9075.8195">7768 3566 848 0,'0'0'732'0,"0"0"-257"16,0 0-122-16,0 0-24 0,0 0-33 15,0 0-31-15,0 0-39 0,0 0-36 16,0 0-127-16,0 0-32 0,0 42 7 16,-4-20 3-16,4 5 47 0,-4 3-6 15,1-1-42-15,3 0-40 0,0-5-28 16,0 0-73-16,3-4-66 0,1-4-45 15,4-3-137-15,0-4-107 0,1-5-115 16,3-4-160-16,-4 0-58 0</inkml:trace>
  <inkml:trace contextRef="#ctx0" brushRef="#br0" timeOffset="9563.2922">8036 3548 650 0,'0'0'1162'0,"0"0"-814"15,0 0-167-15,0 0-6 0,0 0 70 16,0 0 44-16,0 47-27 0,-6-23-78 16,-6 10-41-16,-1 11-1 0,1-5-10 15,0-3-53-15,3-7-61 0,1-8-18 16,0 0-62-16,4 0-36 0,-2-2-25 16,3-8-19-16,-1-3-39 0,4-5-13 15,0-4-18-15,0-4-6 0,0-6 76 16,4-4 126-16,-1-6 16 0,3-3 0 15,-2-2 0-15,4-2-1 0,0-3 1 16,1-1 0-16,-1 0 1 0,4-1 12 16,1 2 55-16,-1 7-55 0,1 3 51 15,-1 8 23-15,-4 6-20 0,2 3-22 16,1 6 32-16,-1 7 67 16,1 4 44-16,5 7-38 0,-2 2-46 15,-3 5-9-15,3 3-4 0,-3-1-40 16,-1-2-17-16,2-2-2 0,-5-6-32 15,3-5-28-15,2-2-9 0,1-6 37 16,-1-5 44-16,1-2 18 0,-1-4 1 16,0-7 51-16,1-3 10 0,-1-7-28 15,2-3-27-15,-3-5-38 0,-1-7-16 16,1-8-15-16,1-10-1 0,-2 0-76 16,1 2-69-16,-1 11-60 0,2 14-27 15,-8 6-1-15,7 5 18 16,-3-1 25-16,2 2 34 0,-3-1-26 15,3 9-91-15,-2 2-156 0,0 5-148 16,-3 0-207-16</inkml:trace>
  <inkml:trace contextRef="#ctx0" brushRef="#br0" timeOffset="10014.4088">8435 3859 2478 0,'0'0'723'0,"0"0"-611"15,0 0-112-15,0 0-3 0,0 0 3 16,0 0 70-16,0 0 28 0,0 0-57 15,15-53-41-15,-9 27-29 0,2-6-9 16,9-11 9-16,-5 5 17 0,0 1-1 16,-3 6 13-16,-1 7 3 0,0 0-3 15,1 0 0-15,-1 4 16 0,0 7 79 16,-2 6 10-16,-2 5-23 0,-1 2-57 16,1 2-24-16,0 7 75 0,4 4 87 15,4 5-8-15,-7 6-24 0,11 3-63 16,-10 4-31-16,5-1-15 0,-1 1-19 15,-2 0-3-15,3-3-21 0,-3-4-66 16,2-3-57-16,-6-2-26 0,4-5 10 16,-1-3-27-16,-5-2-19 15,2-5-30-15,-4-1-7 0,0-3 11 0,-4 0 48 16,2-3 32-16,-9-1-282 16,1-3-174-16,-2 1-135 0</inkml:trace>
  <inkml:trace contextRef="#ctx0" brushRef="#br0" timeOffset="10140.8513">8477 3704 1969 0,'0'0'641'16,"0"0"-461"-16,0 0-179 0,0 0 68 15,0 0 37-15,45 30-29 0,-28-23-38 16,5-3-39-16,5-3-55 0,-2-1-105 16,6-4-137-16,-12-3-298 0,18-7-792 0</inkml:trace>
  <inkml:trace contextRef="#ctx0" brushRef="#br0" timeOffset="10336.128">8977 3520 1975 0,'0'0'715'0,"0"0"-439"16,0 0-109-16,4 48-4 0,-4-16-17 16,-7 11-38-16,-3 9 44 0,-2 2-38 15,3-7-55-15,1-15-59 0,2-12 0 16,6-1-151-16,-6 0-153 0,2 1-175 15,-2-1-128-15,3-5-32 0,1-5 1 16,-4-4-62-16</inkml:trace>
  <inkml:trace contextRef="#ctx0" brushRef="#br0" timeOffset="11165.408">8851 3846 398 0,'0'0'977'16,"-11"-53"-661"-16,5 16-235 0,-2-3-81 16,6 2-19-16,2 9 19 0,2 7 84 15,8 1 108-15,0 0 19 0,-1 5 86 16,5 4-45-16,5 0-92 0,3 4-76 15,3 2-27-15,0 2-5 0,6 1-17 16,-4 3-19-16,2 0-16 16,0 1-2-16,0 1-62 0,-4 1 9 15,5-2 7-15,-9 2 16 0,-4 0 19 16,-1 0 10-16,-3-1 3 0,-5 1 46 16,-2 3 34-16,-4-2 0 0,-2 3 64 15,0 0 31-15,0 4-4 0,0 1-45 16,-2 4-3-16,-4 2 37 0,6 6 12 15,-4 0-35-15,4 7-29 0,0-4-25 16,0 3-39-16,4-3-44 16,4-5-21-16,2-2-35 0,-1-6-33 15,1-2-29-15,4-7-22 0,3-3 37 16,-5-2 59-16,-1-3 44 0,3-6 13 16,-6-1 15-16,-1-3 12 0,1-2 7 15,-2-1-9-15,-6-2-1 0,0 0-37 16,-4-2-29-16,0-1-18 0,-6-2-9 15,-1 0-89-15,-3 1-151 0,3-1-72 16,-1 2 80-16,-2 1 80 0,7 6 101 16,3 3 107-16,-2 4 7 0,6 2 11 15,0 3-18-15,0 0 0 0,0 2 28 16,8 0 33-16,-2 1-25 0,1 2 25 16,5 4 19-16,1 1-6 0,3 1-17 15,-2 4-6-15,3 4-12 0,-2 0 15 16,-1 4 19-16,2 1-16 0,-3-1 10 15,-1 3-10-15,-1-3-6 0,-1 0-26 16,-2-1-21-16,0 0-4 0,-3-6 0 16,-1-2-13-16,0-4-28 0,2-1-23 15,-6-7-18-15,0 0 5 16,0-7 77-16,0-3 1 0,2-6 60 0,-2-6-61 16,6-11-42-16,1-11-56 15,5 5 46-15,2 1 52 0,-3 8 45 16,7 8 57-16,-3 0 35 0,5 1 34 15,-5 5-10-15,-3 5-38 0,3 4-42 16,-5 4-33-16,2 3-23 0,-5 0 0 16,-1 3 9-16,-2 7 4 0,-4 1 12 15,0 3-13-15,0 3-37 16,-8-1-25-16,-1 2-22 0,-3 2 10 16,0-2 21-16,-5 2 16 0,-1 0 0 15,7-3 0-15,-5-1-13 0,3-2-40 16,-1-3-14-16,6-4 33 0,1-1 34 15,5-2 88-15,2-1 6 0,0 0-94 16,2-1 0-16,2 3 0 0,3 3 3 16,3 2 134-16,2 0-32 0,3 3-58 15,1 1-33-15,1-3-14 0,0 0-31 16,1 1-27-16,-1-4-39 0,-1 1-37 16,-1-2-51-16,-1-4-70 0,-1-3-43 15,-1 0-47-15,-4-2-21 0,2-6-112 16,-3 0-168-16,-3-10-464 0</inkml:trace>
  <inkml:trace contextRef="#ctx0" brushRef="#br0" timeOffset="11355.2258">9768 3468 1694 0,'0'0'1193'16,"0"0"-825"-16,0 0-231 0,0 0-70 15,0 56 32-15,0-23 43 16,0 10-10-16,-4 8-9 0,4 3-48 15,0-10-75-15,0-13-47 0,0-8-116 16,4-6-39-16,0 4-55 0,0-1-95 16,2-2-98-16,-2-5-130 0,3-6-96 15,-3-7 21-15,4-4 114 0</inkml:trace>
  <inkml:trace contextRef="#ctx0" brushRef="#br0" timeOffset="11785.7419">9902 3609 375 0,'0'0'408'0,"0"0"-73"0,25-41-32 15,-17 31 26-15,-1 7-37 0,-1 3-39 16,-2 7-11-16,0 6 74 0,4 8-11 16,-2 6-104-16,-3 7-65 15,1 10 23-15,-4 7 5 0,4-5-13 16,-4-10-28-16,4-15-55 0,-4-7-68 16,6 2-21-16,-4-2-23 0,2-1-7 15,2-6 13-15,1-4 36 0,1-3 2 16,2-6 19-16,1-7 54 0,7-6 21 15,-1-8-41-15,3-10-38 0,1-7-15 16,0-6-28-16,1 5 12 0,-11 10-49 16,-3 12-67-16,-4 6 9 0,4 0 38 15,-3 1 35-15,-1 0 0 0,-4 5-33 16,0 6-5-16,0 2 40 0,-6 3-89 16,-1 0-173-16,-5 7 153 0,0 3-42 15,-1 3 11-15,1 4 146 0,3 3 28 16,-3 1 14-16,2 2 49 0,3 2 28 15,3-1 46-15,0 3 31 0,4 0 10 16,0-2 19-16,0 1 40 16,4-5-33-16,3-2-70 0,7-4-69 15,-2-2-10-15,1-3-41 0,7-3-73 16,-3-4-31-16,0-3-45 0,3-2-29 16,-3-5-1-16,3-3-55 0,-7-3-94 15,1-3-145-15,-7 1-258 0,7-10-440 0</inkml:trace>
  <inkml:trace contextRef="#ctx0" brushRef="#br0" timeOffset="12078.2335">10365 3377 179 0,'0'0'2267'16,"0"0"-1669"-16,4 48-377 0,0-11-52 15,-4 15-26-15,0 6 15 0,0 0 46 16,0-1-21-16,0-10-68 15,0-1-68-15,0-9-47 0,0-9-50 16,0-6-62-16,0-4-14 0,4-1 16 16,-1 0 22-16,3 0 12 0,-2-7-22 15,4-6 29-15,0-4 43 0,-1-7 26 16,7-6 98-16,0-11 32 0,5-13-48 16,2-12-61-16,4-5-21 0,1-3-2 15,-1 5-2-15,-4 7-8 0,-5 8-39 16,1 7-53-16,-9 10-19 0,3 4-29 15,-1-4-17-15,-2 0-33 0,5 0-100 16,-9 6-173-16,4 7-350 0,-8 4-614 16</inkml:trace>
  <inkml:trace contextRef="#ctx0" brushRef="#br0" timeOffset="12242.1208">10557 3780 3004 0,'0'0'586'0,"0"0"-494"16,0 0-35-16,33 44-22 0,-18-31-13 16,-1-5-19-16,-1-2-3 0,-1-2-152 15,4-4-57-15,-3 0-206 0,3-6-139 16,-7 1-208-16,3-11-659 0</inkml:trace>
  <inkml:trace contextRef="#ctx0" brushRef="#br0" timeOffset="12420.2207">10853 3599 1398 0,'0'0'2260'0,"0"0"-2260"15,0 0-251-15,0 0-225 0,0 0 83 16,0 0 34-16,0 0-242 0,0 0-744 0</inkml:trace>
  <inkml:trace contextRef="#ctx0" brushRef="#br0" timeOffset="12549.177">10911 3768 2050 0,'0'0'1381'0,"0"0"-1381"0,0 0-502 16,0 0-43-16,0 0-110 15,0 0-736-15</inkml:trace>
  <inkml:trace contextRef="#ctx0" brushRef="#br0" timeOffset="14992.1028">7210 6064 2115 0,'0'0'505'0,"0"0"-331"16,0 0-174-16,0 0-90 0,0 0 22 16,0 0 68-16,0 0-2 0,0 0-11 15,0 0-32-15,12 9 45 0,-5-14 87 16,3-3 13-16,2-5-23 0,1-1-29 15,-1-3-22-15,1-2-24 0,3 1-1 16,-6 0-1-16,1 2 2 0,-3 2 11 16,-2 4 19-16,2 0 36 0,-5 6 34 15,-3 0 29-15,0 4-23 0,0 0-44 16,0 1-64-16,0 3-22 0,0 4-39 16,0 2 61-16,4 5 32 0,-4 2 0 15,4 3 0-15,-4 4-4 16,0 3-12-16,0 4 0 0,0 0 0 15,0 1 6-15,-4 0 7 0,0 1-17 16,4-1-9-16,-3-4-3 0,3 1-11 16,0-6-59-16,0-1-47 0,0-4-43 15,0-5-93-15,0-2-84 0,0-4-148 16,0-2-175-16,0 0-355 0</inkml:trace>
  <inkml:trace contextRef="#ctx0" brushRef="#br0" timeOffset="15247.3922">7156 6427 470 0,'0'0'2120'0,"0"0"-1833"0,0 0-287 15,0 0 22-15,0 0 10 0,37 22 74 16,-20-17-10-16,-1 0-3 0,1-1-26 15,4-1-32-15,1-1-19 0,1 0-14 16,-2-1-2-16,0-1-51 0,1 0-71 16,-3 0-15-16,-1-3-36 0,-1 1-50 15,-1-1-19-15,-3-2-82 0,-1-3-127 16,-1 4-184-16,-5-8-353 0</inkml:trace>
  <inkml:trace contextRef="#ctx0" brushRef="#br0" timeOffset="15623.9754">7421 5763 2383 0,'0'0'497'15,"0"0"-311"-15,0 0-164 0,0 0-22 16,0 0-48-16,0 0 22 0,0 0 26 16,0 0 15-16,43-9 24 0,-31 19 35 15,1 1 2-15,-1 5-28 0,1 4-13 16,-1 1 3-16,5 4 17 0,-5 4 27 16,2 5 7-16,-3 11 6 0,3 10-13 15,-7 4-3-15,1 3-13 0,-8-1 3 16,0-3-19-16,0 4-2 15,-8 4-13-15,1-5-4 0,-3 0-29 16,-2-10-2-16,3-5-9 0,-3-12-32 16,4-7 15-16,4-7-9 0,-5-4 4 15,1 0-3-15,0 0-23 0,-5-1-75 16,1-3-128-16,4-7-353 0,-5 3-830 0</inkml:trace>
  <inkml:trace contextRef="#ctx0" brushRef="#br0" timeOffset="17962.4245">8512 6377 1368 0,'0'0'802'15,"0"0"-468"-15,0 0-331 0,0 0-3 16,0 0-71-16,0 0 71 0,0 0 52 16,0 0 44-16,0 0-18 0,18-31 38 15,-1 5-39-15,4-16-32 0,7-14-10 16,-1-7 13-16,2 0 33 0,-2 5 15 15,-10 5 3-15,-3-1 31 0,3 1-6 16,-5 2 0-16,4 2-4 16,-7 5-45-16,3 9-21 0,-2 8-23 15,-7 8 1-15,5 4 46 0,0-2-30 16,-2 3 2-16,1-2 3 0,-1 4-53 16,0 6-34-16,-6 0-10 0,6 5-10 15,-6 1-40-15,4 4-38 0,2 3 34 16,-4 6 89-16,1 4 9 0,5 7 34 15,2 13-8-15,-2 11-11 16,3 14 4-16,3 7-3 0,-3 0 6 16,5-6 10-16,-6-4-4 0,1 0-3 0,-1 0 9 15,-2 0-12-15,1-4-9 16,-1-11 17-16,0-13-30 0,-4-8-22 16,2-3-6-16,-3-4-3 0,3 3 9 15,-4 0 19-15,2-5 1 0,-4-4-1 16,4-5-19-16,-4-3-28 0,0-2-3 15,0 0 53-15,0-1 3 0,-8-4-3 16,6-3-196-16,-13-4-215 0,-1-1-144 16,7 2-268-16,-17-12-689 0</inkml:trace>
  <inkml:trace contextRef="#ctx0" brushRef="#br0" timeOffset="18164.4382">8617 6170 1656 0,'0'0'643'16,"0"0"-313"-16,0 0-240 0,0 0-90 16,0 0-210-16,0 0 210 0,0 0 87 15,0 0 33-15,43 4-40 16,-24-2-19-16,-5 0-13 0,7-1-35 16,0 1-11-16,0 0-2 0,7 0-54 15,-3-1-94-15,2-1-65 0,0 0-150 16,-9 0-218-16,14 0-483 0</inkml:trace>
  <inkml:trace contextRef="#ctx0" brushRef="#br0" timeOffset="19460.0058">9247 6188 1593 0,'0'0'685'0,"0"0"-236"15,0 0-163-15,0 0-78 0,0 0-16 16,0 0-8-16,0 0-1 0,-6-38-73 16,6 33-44-16,-6-1-38 0,2 1-6 15,-2 1 29-15,-1-1 15 0,3 2-16 16,-8-1-16-16,6 3 13 0,-5 0-28 16,5 0-19-16,-4 1 0 0,1 1-41 15,1 3-9-15,-2 3 0 0,2 0 19 16,1 1 31-16,3 3-2 0,0 2-11 15,2 1 13-15,-2 2-1 0,4 2-12 16,0 2 12-16,4-1 1 0,-2-1 1 16,6 0-1-16,-1-3-13 0,3-2-38 15,4-2 4-15,-5-4 19 0,5-4 9 16,-1-3 19-16,-1-3 31 0,6-8 22 16,-1-5 7-16,-2-4-3 15,-3-5-20-15,6-3-37 0,-7-3-19 16,-1-1 7-16,1 1 12 0,-3-3 25 15,-4 1 6-15,-4 0-7 0,0-2-24 16,-4 1-56-16,-4 0 40 0,1 3 1 16,-1 1-4-16,-2 7 16 0,3 5 3 15,3 4 33-15,0 7 61 0,-2 3 24 16,2 4-19-16,4 0-65 0,0 5-34 16,-4 4-99-16,4 8 9 0,0 1 81 15,0 8 9-15,0 2 24 0,4 3-22 16,4 0-2-16,-2 2 0 0,5 1-13 15,-1 0-34-15,2 0-34 0,-1-3-85 16,3-1-48-16,-3-2-87 0,3-4-53 16,-2-3-50-16,1-5-62 0,-1-2-72 15,1-7 37-15,1-4 74 0,-4-3 195 16,-1-3 121-16,3-6 108 0,0-2 3 16,-3-1 134-16,3 3-10 15,1-1-23-15,-7-1 26 0,0 1 88 16,-2 2 62-16,2-1-49 0,-4 2 2 15,-2 2 98-15,0 0 34 0,0 0-59 16,-2 0-85-16,-4-1-96 0,-2 1-20 16,6 2 60-16,-7 0 28 0,-1 1-64 15,8 2-56-15,-8 0-20 0,3 2-50 16,3 4-1-16,-2 2 0 0,2 5 2 16,0 1 21-16,4 3 22 0,0 3-19 15,0 0 9-15,0 1-14 0,4 0-4 16,0-4-16-16,4-2-45 0,1-3-18 15,1-5-9-15,0-4 9 0,1-3 63 16,-1-2 13-16,4-7 40 16,-3-6 16-16,3-3 0 0,-7-4-27 15,5-5-23-15,-6 4-4 0,4-4 20 16,-8 0 15-16,-2-1-7 0,3-1 13 16,-3 1-15-16,-3-3-23 0,1 1-18 15,-8 2-33-15,6 0 30 0,-2 6-56 16,4 4 56-16,-4 7 3 0,3 2 68 15,3 6 7-15,0 3-51 0,0 3-24 16,0 7-102-16,0 7 37 0,0 2 65 16,3 7 31-16,3 11-15 0,-4 5-1 15,6 8 4-15,-2-3-19 0,0-10 0 16,-4-11-16-16,5-7-80 0,1-2-38 16,2 3-56-16,3-3-17 0,-1-5 17 15,0-3 40-15,1-7 51 0,-1-2 29 16,1-8-23-16,3-3-42 0,-3-5-61 15,1-4-36-15,-4-1 129 0,-1-1 54 16,-1-3 36-16,0 0 13 16,-2 1 40-16,1 5 96 0,-3 0 35 15,6 6 6-15,-6 6-52 0,-4 2 13 16,4 5-74-16,0 0-61 0,-4 8 58 16,3 5 88-16,-3 5-22 0,0 3-54 15,0 2-10-15,0 1-25 16,0-4-38-16,0 1-1 0,0-6-65 15,6-4-124-15,-4-3-49 0,2-5 5 0,2-3-52 16,-2-3 70-16,-4-8 138 0,4 0-35 16,0-5-75-16,-4-1 26 15,0-2 152-15,0-2 10 0,0 0 85 16,-4-1 2-16,-4-2-28 0,2 0-4 16,0 2 35-16,-3 1-25 0,5 2 97 15,0 4 54-15,2 4 44 0,0 3 2 16,2 3-55-16,0 2-140 0,0 3-67 15,0 0-115-15,0 0-60 0,4 0 22 16,0 0-8-16,0 1-64 0,5 1-117 16,-3-1-267-16,4 3-501 0</inkml:trace>
  <inkml:trace contextRef="#ctx0" brushRef="#br0" timeOffset="20028.6346">10026 5994 372 0,'0'0'1122'15,"0"0"-800"-15,0 0-76 0,0 0 43 16,0 0-31-16,0 0-81 0,-33 44-29 16,21-32-3-16,1 4 5 0,-3-1-3 15,6-1-33-15,1 2-28 16,-3 0-20-16,6-1-66 0,4-3-3 16,0 0-41-16,4-3-7 0,6-2 10 15,-3-1 24-15,9-3 17 0,-3-1 38 16,5-2 9-16,1 0 20 0,-1 0 18 15,3 0-6-15,-6 0-25 0,3 0-7 16,-3 2-32-16,-1 1 4 0,-2 1 16 16,-3 1-16-16,-5 3 9 0,-4 0 20 15,4 2 14-15,-4 1 35 0,-6 1 12 16,0 0-57-16,1-2-30 0,-7 1-20 16,4-1-2-16,-1-1-3 0,1-1-56 15,-2-4-31-15,4-2-28 16,-3-2-46-16,9 0-15 0,0-4-46 15,0-4-61-15,9-3-88 0,-1-2 113 16,4-3 35-16,1-1 0 0,3 0-31 16,-1 1 59-16,-1 1 198 0,3 5 65 15,-1 1 136-15,-7 2-71 0,3 4-26 16,2 3 35-16,-7 0 49 0,1 7 34 16,-4 5 9-16,6 2-16 0,-6 6-34 15,-1 4-57-15,5 11-32 0,-4 9-10 16,0 12-38-16,-2 1 32 0,2 0 12 15,-4-6 6-15,4-9-21 0,-1-6-45 16,1-8-28-16,-4-8-37 0,4-2-99 16,0 0-22-16,2-2 4 0,-4-1 14 15,0-7-12-15,2-2 66 0,-4-6-64 16,0-3-27-16,0-7 132 16,0-4-19-16,0-5-126 0,0-6-104 15,-6-4-89-15,4 5-218 0,-12-17-570 0</inkml:trace>
  <inkml:trace contextRef="#ctx0" brushRef="#br0" timeOffset="20981.6848">10253 6083 1535 0,'0'0'523'0,"0"0"-267"0,0 0-114 16,0 0-35-16,0 0-26 0,0 0-27 15,0 0-9-15,36-16 46 0,-32 21 37 16,2 2-12-16,0 2-30 0,-4-1-3 15,2 2-6-15,0 2-7 0,-4 0-7 16,3 1 32-16,-3 1-9 0,0 2 6 16,0 0 2-16,-3 0 16 0,3 1 16 15,0 0 9-15,0 0-51 16,0-1-54-16,3 0-30 0,1-4-25 16,6 1-15-16,2-5 21 0,1-3 18 15,-1-2 1-15,7-3 1 0,-1-2 18 16,3-5 2-16,-4-4 10 0,5-3-15 15,-7-2-16-15,3-2-22 0,-3 1-15 16,-1-2-13-16,-3-1 6 0,-3 3 27 16,-2-1 17-16,-2-2 2 0,0 4-2 15,-4 0-2-15,0 2-17 0,0 5 7 16,4 2 12-16,-4 4 28 0,0 3-25 16,0 0-3-16,3 3-63 0,-3 3 63 15,6 3 35-15,-2 3 52 0,4 1-6 16,-4 2-19-16,4 1-37 0,1-1-23 15,-1-1-2-15,0-4-12 16,1-1-7-16,-1-2-9 0,4-3-34 0,-4-1 43 16,1-2 16-16,-1-1 3 15,2-5 3-15,1-3 14 0,-3-1-17 16,6-3-31-16,-7-2 12 0,7 0 19 16,-6 0 1-16,3 2 1 0,-1 0-1 15,-2 5 0-15,-4 0-1 0,3 4 2 16,-3 2 23-16,0 1 0 0,0 5 3 15,-2 3 19-15,2 4 33 0,0 2-5 16,0 4-7-16,-1 1-22 0,3 1-12 16,0 1-34-16,-4-1-1 0,2-4-15 15,4-1-33-15,-1-2-56 0,-1-3-44 16,2-3-16-16,0-2-77 0,1-2 53 16,-1-3-20-16,4-1-84 0,-1-8-95 15,-1-1 11-15,4-5-86 0,-3-2-139 16,3-3 55-16,-3 0 244 0,5-2 153 15,-6-2 120-15,1-2 30 0,3-2 203 16,-6 4 243-16,-1 0 91 16,-1 3-147-16,-4 4-46 0,0 3-34 15,-2 5-39-15,-2 3 66 0,0 5 16 16,-4 1-25-16,-1 3-164 0,-1 5-164 16,0 1 0-16,-2 5 0 0,3 0 20 15,1 1-20-15,2 1-23 0,0 0-14 16,4 2 9-16,0-3 3 0,4 0-7 15,2-3 32-15,5-1 16 0,1-1 72 16,2-2-25-16,1-1-13 0,-1 0 19 16,3 0 12-16,-1-1-13 15,1 1-46-15,-5 0-10 0,1-1 26 16,-5 2-1-16,0-2-25 0,-2 1 13 16,-4 1 6-16,-2 2 27 0,0 0 35 15,-4 0-19-15,-8 0-22 0,4 2-28 16,0-3-20-16,-1 1-4 0,-1-3-23 15,0-1-60-15,1-2-52 0,1-2-42 16,0-1-93-16,2-1-133 0,3-3-150 16,3-4-60-16,0-3-51 0,3 2-323 15</inkml:trace>
  <inkml:trace contextRef="#ctx0" brushRef="#br0" timeOffset="24031.5453">11398 6035 222 0,'0'0'1145'16,"0"0"-739"-16,0 0-120 0,0 0-17 15,0 0-36-15,0 0-43 0,0 0-106 16,0 0-14-16,0 0 1 0,-37-24 0 15,29 29-71-15,2-1-29 0,-1 4 29 16,3 0 38-16,0 1 1 0,2 1-7 16,0 0-11-16,2 0-21 0,4 0-3 15,4 0 3-15,-1-1 19 0,3 2 26 16,6-3 3-16,-3 3 9 0,-1-1-19 16,3 0-22-16,-1 2-15 0,-1-2-1 15,-1 0 0-15,0 1 1 16,-6 1 0-16,-3 0 2 0,1 1 36 15,-4 3 15-15,0 0-13 0,-4 0-25 16,-1 1 6-16,-7 0-22 0,0 0-17 16,1-1-11-16,-3-1-7 0,3-4 3 15,-3-2 10-15,6-2 22 0,0-4 41 16,5-2 19-16,3-1 19 0,0 0 18 16,2-1-97-16,5-4-137 0,3-1 137 15,5-3 57-15,3-1-6 0,7-2 22 16,0-2 46-16,4-1-9 0,4-1-28 15,-4 1-44-15,0-2-9 16,2 0-26-16,-3 0 9 0,-3 0-12 0,-4 2 13 16,0-1-13-16,-3 2 1 15,-3 2 1-15,-1 1 13 0,-6 2 4 16,-1 3 15-16,-7 0 13 0,0 2 62 16,0 0 76-16,-3 0-98 0,-7-1-87 15,-2 5-34-15,-1 0-6 0,-1 0-19 16,1 4 34-16,-1 4-2 0,2 1-8 15,-1 1 8-15,5 2-4 0,0 1 0 16,1 1 31-16,5 1 1 0,2 2 0 16,0 1 1-16,0-2-2 0,5 2 0 15,7-2-21-15,0-4 21 0,1 1 2 16,7-5-2-16,-3-2 2 0,1-4 1 16,7-2 16-16,-2-2 9 15,-2-7-10-15,3-3-5 0,-1-2-11 0,-6-3-2 16,6-4-14-16,-3 0-32 0,-3-3-10 15,-1 1 9-15,-1-4 1 0,-3 1-11 16,-2-3 11-16,-3 2-21 16,-7-9-30-16,4 3-76 0,-4 0-87 15,-4-1-43-15,-3 4 86 0,1-2 217 16,2 6 12-16,-2 2 101 0,0 7 43 16,6 5 4-16,-4 6 87 0,4 3 43 15,0 3-30-15,-3 1-182 0,3 7-78 16,0 5-87-16,0 6 87 0,0 15 40 15,0 10 38-15,3 11-22 0,-3 2-22 16,4-3-6-16,2-7-27 0,-4-12-1 16,2-5-12-16,-2-9-13 0,2 1-28 15,0-1-43-15,-1 4 24 0,1-2-18 16,4-5 4-16,-4-3 11 0,0-8-13 16,4-4-54-16,-6-3-32 0,3-1 120 15,-1-8 54-15,2-3 13 0,-2-7-13 16,2-1-105-16,-2-5 6 0,0-3 80 15,3-1-16-15,-5 0 15 0,6 0-8 16,-4 4 27-16,4 4 1 16,-3 6 67-16,1 5 95 0,2 5 10 15,-6 3-55-15,2 2-70 0,0 4 0 16,1 5 51-16,1 3 40 0,-4 4 25 16,6 4-44-16,-4-1-26 0,4 3-65 15,-5-2-26-15,3-3-2 0,-2-2-2 16,4-2-26-16,0-3-13 0,3-3 14 15,-5-2 5-15,4-2 12 0,-2-3 10 16,3-2 21-16,1-5 10 0,-3-2-3 16,7-2-25-16,-2-2 10 15,-5-1-12-15,3 2 0 0,-2 1-1 16,-1 1-15-16,-3 4-10 0,2 2 1 16,-2 3-7-16,-4 1 24 0,1 5 7 15,-1 2 56-15,2 4 34 0,0 3 9 16,2 2-37-16,-4 2-16 0,2-1-30 15,-2 0-13-15,2 1-3 0,-1-4-18 16,3-1-68-16,-4-3 9 0,2-4-35 16,4 0-18-16,-4-5-8 0,2 0-26 15,-3-1-27-15,1-2-79 0,0-5 60 16,4-1 41-16,-4-5-68 0,2-1-147 16,-3-1-8-16,3-3 51 0,0 1 39 15,0-1 110-15,0 0-85 0,0 2 150 16,3 2 127-16,-3 3 244 0,2 2 127 15,-6 4 52-15,5 2 34 16,-7 2-98-16,6 1-153 0,-6 1-56 16,0 6 68-16,0 0 55 0,2 5-61 15,-2 3-51-15,2 1-52 0,-2 2-17 0,0 0-45 16,2-1-34-16,-2-1-13 0,2-4-40 16,0-2-29-16,0-4-23 15,0-2 14-15,0-2 2 0,-2-1-12 16,0-1 12-16,0-1 76 0,0-4 62 15,0-1-27-15,0-5-35 0,0-1-107 16,0-6-10-16,-2 2 18 0,0-4-22 16,-2-1-58-16,2-2 0 0,2-1-59 15,0 3 170-15,4-1 68 16,2 7 103-16,0 1 17 0,1 5 72 0,1 4-10 16,0 4-10-16,0 1-19 15,1 5-2-15,3 4 13 0,-2 6-20 16,1 2 1-16,1 5-30 0,-2 0-22 15,1 0-21-15,-1 0-23 0,0 0-18 16,-1-3-8-16,1-3-23 0,-2-1-3 16,-1-5 1-16,5-2 2 0,-4-3 2 15,-2-4 19-15,1-1 1 0,5-1 15 16,-4-7 18-16,1-2 10 0,1-4-19 16,0-3-26-16,0-1-20 0,-1-3-12 15,-1 2 10-15,0-1-16 0,1 2-1 16,-1 3 7-16,-4 4-3 0,4 5 12 15,-6 2-10-15,2 4 10 0,-4 1-12 16,0 6-1-16,0 3 16 0,0 4 70 16,2 6-5-16,-2 4-25 0,0 0-22 15,0 0-17-15,1-1-1 0,-1-2-25 16,2-3-39-16,2-4-68 16,-2-3-41-16,8-1-44 0,-4-5-31 15,2-3-16-15,1-2 50 0,1-3 13 0,2-5 7 16,1-3 8-16,3-3-36 15,-3-2 58-15,3-1 123 0,-1-2 41 16,-1 1 16-16,1-2-16 0,-1 0 1 16,-1 1 1-16,-1 3 1 0,-2 3 65 15,-3 4 87-15,-3 5 15 0,-4 3 29 16,0 1 34-16,0 4 30 0,-4 4-42 16,1 2-23-16,-3 4-20 0,-2 6-57 15,2 0-12-15,-2 3-42 16,5-2-23-16,1-2-29 0,2-3-15 0,0-4-28 15,0-4-21-15,2-4-4 0,1-2 4 16,5-2 49-16,-2-2 6 16,6-5 62-16,-1-3 3 0,-1-2-40 15,2-3-31-15,-3 0-14 0,3 2 1 16,-2 1 1-16,-3 0-3 0,1 5-13 16,0 2-9-16,-2 2 3 0,-2 3-4 15,-1 2 38-15,5 5 0 0,-2 5 59 16,0 3-6-16,0 2-7 0,3 6-24 15,1 2-7-15,0 8-12 0,1 8 31 16,-1-3-6-16,-2-3 27 0,-4-3 13 16,1-5-31-16,-1 4-13 0,-2 4-2 15,0 6-19-15,0-7 9 0,-2 0-10 16,-2 0-2-16,-2-9-3 0,-2 2 3 16,-1-6 0-16,-1-4-12 0,-2-4 12 15,-1-5 36-15,1-2-8 16,-6-3-27-16,5-3 1 0,-3-3-2 0,3-10-19 15,-7-4-39-15,5-7-25 16,3-3-10-16,-4-2 23 0,7 0 42 16,3 4 25-16,2 1 3 0,2 2 55 15,0 4-15-15,6 0 6 0,1 1-43 16,1-1 1-16,6 0-4 0,1-1 3 16,-1-1 21-16,1-2 10 0,5-1 9 15,-1-1-9-15,2-2-20 0,-1 1-14 16,-1 0-3-16,0 1-12 0,-3 2 15 15,1 0 0-15,-5 1-1 0,2 3-2 16,-9-2 3-16,-1 5 2 0,-2 3 40 16,-2 2 20-16,0 4-7 0,0 1 18 15,-4 3 9-15,0 2-15 0,1 0-39 16,-5 4-28-16,2 3-67 16,-2 4-9-16,2 3 21 0,1 4 33 15,-1 1 19-15,2 1 3 0,4 1 28 16,0-3-16-16,0 0-12 0,4-4-15 15,4-3-16-15,1-2 13 0,-1-4 18 16,2-1 0-16,1-3 18 0,1-1-3 16,2-5 4-16,1-4-19 0,-1-3-6 15,-1-1-43-15,-1-1 6 0,-4 0 21 16,5 1 20-16,-5 2 2 0,0 1 1 16,-4 3 3-16,-4 3 14 0,3 3 31 15,-3 1 6-15,0 1-16 0,0 3-39 16,0 3 13-16,2 3-4 0,-2 3 43 15,4-2-35-15,-2 1-17 0,4-1-18 16,-2-3-10-16,4-2-5 0,1-2 8 16,-1-4 25-16,6 0 9 15,1-4 19-15,3-5-4 0,1-3-24 0,-2-3-25 16,3 0-9-16,-1-1 10 16,-1-2 10-16,-3 4 14 0,1-1 1 15,-3 2 0-15,-3 4-1 0,-1 4 2 16,-3 3 28-16,-2 2 4 0,-2 1-16 15,4 7 16-15,-6 4 51 0,4 5 3 16,0 3-3-16,3 3 15 0,-3 0 12 16,2 0-30-16,2-3-65 0,0-3-17 15,-3-2-15-15,3-2-3 0,0-6-16 16,-2-1-23-16,-2-3-31 0,0-2-36 16,-1-1-59-16,1 0-55 0,-2-2-142 15,0-3-91-15,-2-2-255 0,0-7-1110 0</inkml:trace>
  <inkml:trace contextRef="#ctx0" brushRef="#br0" timeOffset="25253.6211">14499 5996 430 0,'0'0'421'0,"0"0"48"0,0 0-140 16,0 0-76-16,0 0-3 0,0 0-7 16,0 0-4-16,0 0 6 0,0 0 18 15,-6 6-24-15,6-6-11 0,0 0-22 16,0 0-5-16,0 0-7 0,2-2-41 15,-2 2-39-15,2-1-52 0,-2 1-62 16,2-3-46-16,-1 2-72 16,1-2-12-16,2 0 30 0,-2 0-4 15,2 0-47-15,0 1-79 0,0 0-106 16,0 0-87-16,0 2-132 0,-2 0-227 16,-2 0-465-16,-33 22 930 0</inkml:trace>
  <inkml:trace contextRef="#ctx0" brushRef="#br0" timeOffset="25402.2078">14516 6102 1258 0,'0'0'1220'15,"0"0"-891"-15,0 0-262 16,0 0-64-16,0 0 61 0,0 0-19 0,0 0-23 16,0 0-22-16,0 0-45 15,43 2-128-15,-38-3-231 0,5-5-646 0</inkml:trace>
  <inkml:trace contextRef="#ctx0" brushRef="#br0" timeOffset="27339.6534">16163 5886 722 0,'0'0'1030'0,"0"0"-702"15,0 0-147-15,0 0-9 0,0 0-27 16,0 0 7-16,0 0-14 15,0 0-35-15,0 0-52 0,0 0-51 16,0 2-44-16,0 2-26 0,2 1 70 16,0 5 83-16,2 1 48 0,2 5-3 15,0 0-7-15,-1 2-22 0,1 2-45 16,0-5-29-16,0 2-24 0,-2-4 0 16,0-3 0-16,-1-1 3 0,-1-2-1 15,-2-4 0-15,2-2-1 0,-2-1 36 16,2-3 60-16,0-7 82 0,0 0-24 15,2-8-129-15,2-4-27 0,0-3-30 16,1-2 12-16,-3 0 18 0,4-1 19 16,-4-1-19-16,2 1-15 0,1 0-20 15,-1 1-5-15,0 6-8 0,2 2 4 16,-2 5 44-16,0 7 0 0,-1 4-12 16,1 3-32-16,2 5 6 0,0 7 38 15,3 6 35-15,1 3 24 0,-2 6 7 16,-1 2 0-16,-3 1-22 15,0 1-15-15,-2-4-13 0,0-3-6 16,0-3-10-16,-1-4-12 0,1-3-8 16,0-5-18-16,-2-3-30 0,2-4-5 15,-4-2 48-15,2-1 25 0,2-6 60 16,0-3 72-16,0-6-16 0,3-2-62 16,-3-2-54-16,2-4-2 0,0 0 2 15,0-3 3-15,-3 2-3 0,1-2-34 16,2 0-19-16,0 3 25 0,0 5-39 15,0 4-11-15,-1 5 62 0,-1 4 16 16,-2 5 1-16,0 1-1 16,4 5-72-16,-2 5 72 0,4 7 85 15,-1 3-20-15,-1 7 21 0,-2 3 29 16,2 2-46-16,-4 2 2 0,0-1-24 16,0-2-22-16,-2-2-24 0,2-3-1 15,-2-3-2-15,2-3-1 0,-2 0-38 16,1-3-27-16,1-4-19 0,2 0-89 15,0-2-75-15,2-1-91 0,0-1-118 16,0-4-194-16,-1 0-612 0</inkml:trace>
  <inkml:trace contextRef="#ctx0" brushRef="#br0" timeOffset="27577.3133">16719 6029 1273 0,'0'0'1593'15,"0"0"-1158"-15,0 0-215 0,0 0-40 16,0 0-51-16,0 0-94 0,0 0-22 16,0 0-4-16,-3 46 54 0,4-26-4 15,-1 3-18-15,4 1-37 0,-2-3-4 16,2 2-4-16,-2-4-68 0,4-2-22 15,-4-1-54-15,4-4-45 0,-2-1-119 16,-1-2-195-16,1-4-260 0,0-5-604 16</inkml:trace>
  <inkml:trace contextRef="#ctx0" brushRef="#br0" timeOffset="28122.8787">17076 5973 729 0,'0'0'1152'16,"0"0"-935"-16,0 0-165 0,0 0-10 16,0 0-10-16,0 0 69 0,0 0 83 15,0 0 19-15,0 0-19 0,0 0-37 16,-4 3-60-16,6-3-39 0,0 0-10 16,2 0-16-16,4 1 100 0,-1 1 65 15,7-2-41-15,-2 3-55 0,3-2-25 16,1 1-34-16,3-2-13 0,2 3-16 15,-3-3 9-15,1 1-12 16,-1-1 0-16,-1 0-31 0,0 0-60 16,-3 0-58-16,-2 0-22 0,-3 0-4 15,-5 0-74-15,2 0-95 0,-6-1-118 16,0 1-74-16,-8-3-284 0</inkml:trace>
  <inkml:trace contextRef="#ctx0" brushRef="#br0" timeOffset="28377.7863">17202 5859 1159 0,'0'0'1575'0,"0"0"-1142"16,0 0-353-16,0 0-80 0,0 0 0 15,0 0 10-15,0 0-10 16,0 0 16-16,0 0 60 0,6 45 26 15,-6-26 9-15,2 3-35 0,-2 1-25 16,0 1-36-16,0-3-12 0,0-1-3 16,2-3-3-16,0 0-25 0,0-1-64 15,3-3-38-15,-1-1-32 0,4-2-72 16,-2-1-113-16,3-4-121 0,-3-3-237 16,4-2-440-16</inkml:trace>
  <inkml:trace contextRef="#ctx0" brushRef="#br0" timeOffset="29304.7688">17816 5779 186 0,'0'0'1490'0,"0"0"-1065"15,0 0-214-15,0 0-146 0,0 0 32 16,0 0 64-16,0 0-26 0,0 0-54 16,0 0-65-16,0 0-16 0,0 5 0 15,0 9 54-15,2 4 171 0,2 8-30 16,0 2-24-16,0-1-66 0,2 3-32 16,-2-2-13-16,-1-2-23 0,1-5-23 15,2-3-14-15,-2-2-32 0,0-5 1 16,0-1 3-16,-2-6 15 0,2-1-6 15,-3-3-6-15,5-2 25 0,-4-5 38 16,4-5 88-16,2-4-32 16,0-4-88-16,1-1-6 0,-1-2-31 15,0 1 9-15,-1-2 21 0,-1 0-12 16,0 1-6-16,2 0-15 0,0 2-1 16,-5 4 7-16,1 5 28 0,-2 6-41 15,0 0 25-15,-2 6 15 0,2 3-15 16,0 5 3-16,0 4 13 0,2 2 108 15,0 3-14-15,-2 2-28 0,2-1-25 16,-2-1-22-16,0-3-19 0,-1-4-21 16,1-2 2-16,2-2-18 0,-2-3-17 15,2-2-3-15,2-1 57 16,2-6 35-16,-4-2 59 0,5-3-25 16,1-5-34-16,0-1-33 0,-1-1 0 15,-3 1 1-15,2-3 16 0,0 3-2 16,-3 0-8-16,3 0-9 0,-2 3-23 15,-2 4 10-15,-2 3 13 0,0 3 33 16,-2 4 8-16,2 0-23 0,-2 7-18 16,2 5-46-16,0 5 46 0,1 6 141 15,1 4-26-15,-4 3-25 0,0 0-34 16,2 1-38-16,-2-3-18 0,0-3-3 16,2-3-28-16,-2-5-53 0,2-2-15 15,0-3-32-15,0-3-58 0,2-3-50 16,-2-3-65-16,4 1-73 0,-3-3-150 15,1-1-121-15,2 0-454 0</inkml:trace>
  <inkml:trace contextRef="#ctx0" brushRef="#br0" timeOffset="29744.3495">18250 6020 1289 0,'0'0'1306'0,"0"0"-926"0,0 0-201 15,0 0 0-15,0 0 37 0,0 0-13 16,0 0-40-16,0 0-34 0,0 0-72 16,0 0-55-16,16-8 42 0,-8 3 40 15,-1 1-15-15,3 1-14 0,0 2-8 16,-1 1-7-16,-1 0-9 16,0 4-3-16,-2 3-3 0,0 3-4 0,-3-1 13 15,-1 3 3-15,0 1 13 16,-2 1-7-16,0 2 0 0,-4-3-22 0,-1 1-2 15,1 2-16-15,-4-4-2 16,0-1-1-16,1 1-25 0,-1-4 1 16,-2-1 5-16,0-2-1 0,3-3 20 15,1-2 27-15,-2 0-26 0,2-3-1 16,4-2-18-16,0-3-7 0,2 2-42 16,0-2 5-16,4 1 62 0,2 2 23 15,2-2 17-15,0 4 27 0,-1 1 7 16,5 1-31-16,-2 1-24 0,-1 0-1 15,3 5-15-15,-2 0 9 0,-1 0-10 16,3 1 1-16,-4 0-3 0,1 1-17 16,3-2-60-16,-2 0-36 0,-1-1-70 15,1-1-96-15,0 0-230 0,1-3-80 16,-3 1-450-16,4-5-917 0</inkml:trace>
  <inkml:trace contextRef="#ctx0" brushRef="#br0" timeOffset="30288.4709">18981 5957 365 0,'0'0'1532'0,"0"0"-1056"15,0 0-214-15,0 0-85 0,0 0-52 16,0 0-44-16,0 0-27 0,0 0-54 15,0 0 13-15,0 0 25 0,6 14 55 16,2-10 3-16,1-1-10 16,5 1 16-16,-1-1-17 0,1 1-37 15,1-1-20-15,1 1-15 0,-1-1-13 16,1-2 0-16,-1 1-41 0,1-1-70 16,-2-1-39-16,-3 0-19 0,-1-1-129 15,0-2-56-15,-3-1-109 0,-7-2-83 16,2 2-212-16</inkml:trace>
  <inkml:trace contextRef="#ctx0" brushRef="#br0" timeOffset="30491.967">19107 5903 1459 0,'0'0'981'0,"0"0"-645"0,0 0-105 0,0 0-119 16,0 0-89-16,0 0-7 0,0 0 41 15,0 0-19-15,0 0 39 0,0 0 37 16,0 35-31-16,0-23-29 15,4 3-13-15,0 3 3 0,-2-2-28 16,1 1-16-16,3-1-3 0,-2-2-38 16,4 0-54-16,-2-4-32 0,0 1-29 15,1-4-68-15,1 0-126 0,0-5-184 16,-2 1-90-16,5-3-353 0</inkml:trace>
  <inkml:trace contextRef="#ctx0" brushRef="#br0" timeOffset="31174.3462">19442 5849 218 0,'0'0'1244'16,"0"0"-808"-16,0 0-245 0,0 0-90 15,0 0 28-15,0 0 20 0,0 0 19 16,0 0-10-16,0 0-36 0,0 0-51 16,4-7-55-16,-2 17 185 0,2 4 26 15,0 6-24-15,0 1-30 0,0 0-41 16,-1 1-75-16,1-1-7 0,0-3-11 16,2-1-25-16,-4-1-14 0,2-2-3 15,0-4-13-15,0-2-9 0,-3-2-7 16,5-4 1-16,-4-2-7 0,2-1 38 15,2-5 12-15,4-4 39 0,-1-5 0 16,5-4-51-16,-1-3-36 0,1-4-55 16,-2 1 25-16,-3-3 44 15,3 2 21-15,-4-1-27 0,3 2-10 16,-3 2 7-16,-2 6 31 0,2 3 0 0,-5 7 60 16,1 4 28-16,-4 3-13 15,2 4-75-15,-2 6-22 0,2 6 22 16,0 4 130-16,2 4-3 0,-4 4-55 15,4-4-47-15,-4-1-25 0,0-2 0 16,0-6-9-16,4-3-26 0,-2-7-43 16,2-2-6-16,-1-3 37 0,1 0 47 15,0-3 32-15,4-6 77 0,-2-2-3 16,2-1-44-16,-1-5-34 0,1 1-10 16,-2 1 13-16,0 1 16 0,-2 1-10 15,-1 3-3-15,3 3-6 0,-6 1-1 16,2 5 1-16,-2 1-4 15,0 3-24-15,2 4-59 0,0 7 59 16,0 3 31-16,0 7 95 0,0 4-40 16,0 1-52-16,0-1-24 0,-2-1-10 15,2-2-28-15,0-3-39 0,2-4-53 16,-1-2-19-16,1-3-3 0,0-5-54 16,2-1-96-16,-2-4-93 0,2-3 6 15,-1 0-32-15,3-7 85 0,4-3-105 16,-2-2-69-16,-3 2-227 0,7-8 7 0</inkml:trace>
  <inkml:trace contextRef="#ctx0" brushRef="#br0" timeOffset="31603.0536">19931 6002 207 0,'0'0'599'15,"0"0"-48"-15,0 0 21 0,0 0-102 16,0 0-112-16,0 0-101 0,0 0-74 16,0 0-33-16,0 0-10 15,0 0-36-15,0 14-21 0,1-14-26 0,5 0-57 16,-2 0 3-16,0 0 126 15,4 0 34-15,0 0-12 0,1 0-64 16,-3 0-62-16,2 2-23 0,-2 0 20 16,-1 1-3-16,-1 1-17 0,0 2 0 15,-2-1 23-15,-2 1 12 0,0 2 12 16,0 0 1-16,0 0-4 0,-4 1-15 16,0-2-31-16,1 0-13 0,-1-3-21 15,2 0-3-15,-2-1 12 16,2-2 9-16,2-1-21 0,0 0-40 0,0 0-29 15,4 0-3-15,2 1-39 16,-1 1 148-16,3 0 50 0,2 1 20 16,0-1-2-16,-1 2-24 0,3 1-28 15,-2 1 5-15,-3 1 4 0,1 0 19 16,-2 1 15-16,-2 0-16 0,-2 0 25 16,-2-2 0-16,0 1 43 0,0 0 31 15,-2-1 2-15,-2-1 30 0,-2 1-3 16,-2 0-59-16,-1-1-48 0,-1-1-22 15,0 1-20-15,-3-2-22 0,1-1-10 16,2-1-63-16,-1-1-79 0,3 0-58 16,0 0-75-16,4 0-203 0,2-3-254 15,2 0-409-15,8-3-723 0</inkml:trace>
  <inkml:trace contextRef="#ctx0" brushRef="#br0" timeOffset="33125.4006">17109 4793 457 0,'0'0'479'15,"0"0"-43"-15,0 0-156 0,0 0-46 16,0 0-13-16,0 0 2 0,0 0 0 16,0 0 22-16,0 0-20 0,0 0-33 15,-6-32-20-15,6 31-35 0,0 1-10 16,0 0-17-16,0 0-19 0,0 0-31 16,0 0-28-16,0 2-32 0,0 0-70 15,0 2-30-15,2 2-4 0,2 2 104 16,-2 7 104-16,2 1 15 0,0 3-31 15,-1 3-47-15,1-1-3 0,0 1-12 16,-2-3-11-16,2 1-15 0,0-3 0 16,-2 0-28-16,6-3-73 0,-8-4-28 15,4-1-3-15,1-4-49 0,-3 0-80 16,2-4-65-16,-2-1-203 0,2 0-600 16</inkml:trace>
  <inkml:trace contextRef="#ctx0" brushRef="#br0" timeOffset="34595.583">16748 4134 1699 0,'0'0'1129'0,"0"0"-994"0,0 0-135 15,0 0-115-15,0 0 115 0,0 0 64 16,0 0-10-16,0 0-12 0,0 0 38 15,39 3 32-15,-27-11 0 0,-2-2-26 16,-1 0-26-16,1-3-6 0,0 2-3 16,-7-1-4-16,-1 1 20 0,0 1 18 15,-2 0 22-15,0 3 37 0,-2 0-20 16,-1 1-12-16,-3 3 3 0,2 2-10 16,-4 1-105-16,2 0-15 0,-1 5-82 15,1 3-33-15,-2 4 52 0,2 4 37 16,0 3 30-16,4 1 10 0,0 2 2 15,2-1-1-15,2-1 0 0,4-3-15 16,0-4 3-16,2-2-4 0,0-4-16 16,1-3 22-16,1-1 10 0,0-3 42 15,-3-4 18-15,7-4 49 16,-4-4-16-16,1-3 6 0,3-5-65 16,-3 0-30-16,1-4 8 0,-2 1 19 15,-2-1 12-15,-1 0 10 0,-5 0-13 16,0-2-9-16,-2-2-31 0,0 3-29 15,-2-1-11-15,0 2-19 0,2 3 59 16,-4 8 23-16,2 2-21 0,1 5 14 16,-1 5 67-16,2 1-83 0,-2 1 0 15,2 6-101-15,0 5-82 0,0 4 131 16,4 7 52-16,-1 4 25 0,1 3-6 16,0 1-1-16,2-3-18 0,0-2-11 15,2-4-4-15,-1-3-7 16,5-7-6-16,0-3-3 0,-1-4 31 15,1-4 15-15,1-1 29 0,-1-6 52 16,2-4 18-16,-5-3-40 0,3-2-30 16,-2-4-17-16,-3 1 10 0,-3 0 3 15,0-1-3-15,-4-2-9 0,0 0-28 16,-4 1-22-16,-2-1-61 0,1 1 9 16,-1-1 16-16,0 7 58 0,0 4 0 15,2 1 15-15,2 8 19 0,2 1-22 16,0 1-12-16,-4 6-142 0,2 6-84 15,1 4 180-15,-1 4 46 0,2 6 3 16,0 0 9-16,0 0-9 0,2 2 28 16,5-3-18-16,-1-2-13 0,4-5-19 15,-1-3-3-15,5-4-3 0,0-5 10 16,-1-3 15-16,5-2 34 0,-5-2 19 16,3-6 6-16,-1-1 3 15,-3-4-9-15,-1 0-23 0,-3-1-2 16,0 2 19-16,-6-3 17 0,0 3 19 15,-2-1-33-15,0 1-26 0,0 4-12 16,-2-1 13-16,0 4 12 0,2 2 18 16,0 1-12-16,-6 2-43 0,6 3-89 15,-2 4-95-15,0 3 36 0,2 4 98 16,0 2 47-16,0 1-18 0,0-2-29 16,4-3 25-16,4 0-3 0,2-3-62 15,-1-2-9-15,3-4 8 0,1-2 57 16,-1-3 34-16,2-1 38 0,-3-3 2 15,1-2 10-15,-2-1-13 0,-3 0-9 16,-1 1 16-16,-2 5 40 0,-2-1-1 16,0 2-12-16,-2 0-15 15,0 0-38-15,0 0-14 0,0 0 20 16,-2 0-5-16,2 2-1 0,0-2-2 16,0 0 8-16,0 0 7 0,0-2 24 15,0 1 31-15,2-3 70 0,0-2 57 16,0-1-42-16,0-4-92 0,2-5-79 15,-2-1-1-15,-2-1-21 0,1-1-75 16,3-1-94-16,0 1-54 0,4 0-130 16,0 4-226-16,5 1-82 0,-1 5-281 15,5-2-717-15</inkml:trace>
  <inkml:trace contextRef="#ctx0" brushRef="#br0" timeOffset="35452.1737">19012 4737 658 0,'0'0'700'16,"0"0"-50"-16,0 0-271 0,0 0-82 15,0 0-39-15,0 0-44 16,0 0-25-16,0 0-17 0,0 0-40 15,0 0-56-15,19-23-13 0,-19 23-12 16,0 3 9-16,2 0 2 0,-2 4-12 16,2 5 83-16,0 5 78 0,2 4 3 15,-2 5-57-15,0 1-25 0,-2 3-40 16,2 0-28-16,-2-2-37 0,2 0-27 16,2-4-16-16,-2-4-39 0,0-3-24 15,1-4-4-15,1-4-9 0,-4-4-19 16,2-3-34-16,0-2-29 0,2 0 0 15,-2-7-3-15,2-4 80 0,0-4-178 16,0-6-225-16,-4 5-494 0,0-19-593 0</inkml:trace>
  <inkml:trace contextRef="#ctx0" brushRef="#br0" timeOffset="36691.0312">18572 4131 826 0,'0'0'977'0,"0"0"-559"15,0 0-162-15,0 0-98 0,0 0-13 16,0 0 51-16,0 0-13 16,0 0-75-16,0 0-54 0,0 0-31 15,16 17-23-15,-13-17 35 0,1 0 32 16,0-4 66-16,4-1 66 0,-6-3-14 15,4 1-61-15,-2-4-50 0,-1 2-14 16,-3 1-1-16,2-1 3 0,-2 1 3 16,0-2-6-16,0 4-3 0,-2 1 2 15,1-1-5-15,-1 3-7 0,0 2-6 16,0 1-3-16,0 0-37 0,2 0-28 16,-2 1-64-16,2 3-72 0,0 5-62 15,0 1 126-15,0 4 100 0,2 3 25 16,0 1 3-16,2-2-14 0,-1 1-14 15,3-4 0-15,0-1-2 0,0-6-16 16,0 0 2-16,0-4 16 16,1 0 10-16,-1-2 25 0,4-3 33 15,-1-5 41-15,1-3 2 0,0-5-46 16,1 0-43-16,1-6-19 0,-2 2-2 16,-2-1 2-16,-1-2 25 0,-3 2-7 15,-2-4-21-15,0 1-9 0,-2-1-43 16,0 0-4-16,0 2 4 0,0 3 2 15,0 3 34-15,0 6 16 0,0 4 47 16,-2 5 27-16,2 2-62 0,0 0-12 16,-2 7-83-16,2 5-100 0,0 6 161 15,0 4 22-15,0 7 47 0,0 1-10 16,2 2-12-16,0-2-13 0,4-3-12 16,2-2-11-16,-3-5-17 0,3-3-9 15,4-7 3-15,-3-3 34 0,3-3 9 16,-2-4 31-16,1-1 25 0,1-6 35 15,0-3 2-15,1-4-25 0,-1-3-37 16,0-1-22-16,-3-2 10 0,-1-2-1 16,-2 0-5-16,-4 1-1 15,0-4-21-15,-2 1-27 0,0-1-29 16,-2 2-11-16,0 5 17 0,-2 2 50 16,2 8 40-16,2 2 36 0,0 6 14 15,-4 0-90-15,2 3-40 0,0 7-90 16,0 4 13-16,0 7 93 15,0 6 24-15,0 3 30 0,2 2 1 0,0-1-15 16,2-1-16-16,4-2 0 0,2-6-31 16,2-1-15-16,1-4-4 0,1-7 22 15,3-2 28-15,1-6 12 0,-1-2 28 16,1-1 9-16,-3-4 10 16,-1-4 3-16,0-1-13 0,-5-2-3 15,-1 1 0-15,-2-2 18 0,-4 0 4 16,2-1-16-16,-2 1-30 0,0 2-22 15,-2 0-18-15,-2 2 18 0,4 5 18 16,-6 0 31-16,5 4-6 0,-1 0-43 16,2 4-50-16,-2 2-75 0,2 5-47 15,-2 0 76-15,2 6 69 0,0 2 14 16,2-3-2-16,2 0-10 0,3 0-21 16,1-3-31-16,2-2-1 0,1-1 7 15,3-3 15-15,-2-3-38 0,1 0 88 16,-1-3 6-16,1-1 19 0,-1 0-4 15,-6 0 16-15,0 0 22 0,-1-1 69 16,-1 1 32-16,-2-2 25 0,0 0 42 16,0-2 2-16,0-3-7 0,0 0-37 15,0-5-52-15,0-2-51 16,0-3-4-16,-2-1-20 0,2-3-30 0,0-2-22 16,0-1-30-16,0 0-16 15,-1 4 4-15,3-1 3 0,0 4-22 16,0 5-42-16,4-2-73 0,0 6-152 15,1-1-293-15,1 2-491 0,-2 3-146 16,5-2-837-16</inkml:trace>
  <inkml:trace contextRef="#ctx0" brushRef="#br0" timeOffset="38208.4077">20613 5892 140 0,'0'0'812'0,"0"0"-255"15,0 0-251-15,0 0-121 0,0 0-39 16,0 0-7-16,0 0-13 0,0 0 3 16,0 0 4-16,0 0-17 0,-2 1-49 15,4 9 122-15,2 4 42 0,-2 3-34 16,1 2-54-16,1 3-11 0,0 0-40 16,-2 1-54-16,0-3-38 15,2 0-95-15,-2-3 4 0,0-3-4 16,0-3-16-16,-2-2-1 0,2-5-69 15,-2-1 43-15,0-3-25 0,0 0-34 16,-2 0-9-16,-2-2-238 0,-2-3-343 16,2 2 2-16</inkml:trace>
  <inkml:trace contextRef="#ctx0" brushRef="#br0" timeOffset="38393.6485">20537 6013 323 0,'0'0'1486'0,"0"0"-905"16,0 0-197-16,0 0-160 0,0 0-79 15,0 0 2-15,0 0 5 0,0 0-63 16,0 0 13-16,0 0 21 0,35 0-51 16,-21 3-34-16,1-3-37 0,1 0-1 15,-1 1 0-15,1-1-63 0,3 0-69 16,-2 0-52-16,1-1-36 0,1 1-74 16,-1-1-105-16,1 1-304 0,-5 0-78 15,3 0-307-15</inkml:trace>
  <inkml:trace contextRef="#ctx0" brushRef="#br0" timeOffset="38565.8646">20993 6000 352 0,'0'0'1244'0,"0"0"-631"0,0 0-263 16,0 0-173-16,0 0-48 0,0 0 15 16,0 0-19-16,0 0-58 0,0 0-51 15,40 22-16-15,-36-21-73 0,0-1-75 16,0 2-38-16,0-2-7 15,0 0-108-15,1-2-172 0,-1 0-272 16,0-1-287-16</inkml:trace>
  <inkml:trace contextRef="#ctx0" brushRef="#br0" timeOffset="38730.6269">21239 5999 470 0,'0'0'1007'0,"0"0"-561"0,0 0-183 16,0 0-95-16,36 0-32 0,-30 0-1 15,0 0-28-15,0 0-53 16,0 1-31-16,-2-1-23 0,1 0-26 16,1 0-93-16,0 0-100 0,2 0-92 15,-2 0-111-15,-1 0-278 0</inkml:trace>
  <inkml:trace contextRef="#ctx0" brushRef="#br0" timeOffset="38864.0121">21436 6009 779 0,'0'0'1132'15,"0"0"-711"-15,0 0-175 0,0 0-46 16,0 0-27-16,0 0-64 0,0 0-51 16,0 0-58-16,0 0-54 0,0 0-158 15,2 34-140-15,2-33-166 0,0 0-246 16,8-1-313-16</inkml:trace>
  <inkml:trace contextRef="#ctx0" brushRef="#br0" timeOffset="39200.7964">22027 5856 673 0,'0'0'1654'16,"0"0"-1096"-16,0 0-292 0,0 0-148 16,0 0-38-16,0 0-7 0,0 0-3 15,0 0-6-15,-31 37 8 0,29-22-2 16,1 4 15-16,1 2-6 0,0 1-26 16,0 1-6-16,0-1-3 0,0-1-44 15,3-2-20-15,1-3-74 0,0 1-38 16,2-3-29-16,0-1-1 0,-2-5 0 15,-2-1-85-15,0-3-132 0,-2-2-207 16,0 0-511-16,-4-2 131 0</inkml:trace>
  <inkml:trace contextRef="#ctx0" brushRef="#br0" timeOffset="39394.6118">21903 5994 817 0,'0'0'1393'15,"0"0"-953"-15,0 0-237 0,0 0 31 16,0 0-13-16,39 0-50 0,-27 0-50 16,3 0-55-16,3 0-43 0,1 0-1 15,4 0-22-15,3 1-38 16,-5-1-95-16,6 0-39 0,2 0-10 16,-2 0-55-16,6 0-149 0,-12-3-275 15,14 0-379-15</inkml:trace>
  <inkml:trace contextRef="#ctx0" brushRef="#br0" timeOffset="40164.4558">22533 5832 1326 0,'0'0'474'16,"0"0"-246"-16,0 0-99 0,0 0-15 15,0 0-1-15,0 0 13 0,0 0 42 16,0 0-7-16,0 0-29 0,0 0-14 15,8-1-22-15,-8 2 16 0,0 2 12 16,0 0-13-16,0 1-51 0,0 4-3 16,0 5 63-16,2 2-16 0,0 6 19 15,0 1-16-15,0 2-23 0,0-1-49 16,0 0-13-16,0-2-19 0,1-2-3 16,-1-3-18-16,2 0-1 15,0-3 19-15,-2-3-12 0,0-4 12 16,2-3-19-16,2-3-9 0,-6 0-3 15,0-3 31-15,4-3 25 0,-1-4 53 16,1-4-25-16,2-2-50 0,-2-1-3 16,2-3-11-16,-4 0 11 0,0-1 0 15,0-2-31-15,0-1-40 0,1 3-1 16,1 3 27-16,0 6 28 0,-2 5 17 16,2 3 39-16,-4 3-8 0,0 1-25 15,2 2-6-15,0 5-25 0,0 2 25 16,4 5 60-16,-1 0-10 0,-1 3-13 15,6 0-34-15,-6-1-2 0,4-2-1 16,1-3 0-16,1-1-12 0,2-3-7 16,-3-3 9-16,-1-2 10 0,2-2 25 15,3-2 18-15,-3-5-21 0,2-1-19 16,1-6-3-16,1 2-3 0,-5-2-19 16,3 0-3-16,-6-1 25 15,2-1 0-15,-3 2 22 0,1 0-19 16,-2 2 10-16,2 4 8 0,-4 3 17 15,-2 3 2-15,0 2 19 0,0 0 3 16,0 4-62-16,0 6 15 0,0 4-15 16,0 13 90-16,0 2 64 0,0 4-22 15,0 1-77-15,0-5-31 0,0 1-24 16,0-1-27-16,0-3-44 0,4-2-48 16,2-4-45-16,-3-3-34 15,1-4-66-15,0-4-117 0,-2-2-149 0,4-5-184 16,-2-2-479-16</inkml:trace>
  <inkml:trace contextRef="#ctx0" brushRef="#br0" timeOffset="40789.4037">23082 6112 101 0,'0'0'1904'0,"0"0"-1286"0,0 0-270 16,0 0-95-16,0 0-62 15,0 0-42-15,0 0-48 0,0 0 13 0,0 0 6 16,-16 54 5-16,12-31-58 0,-4 2 8 16,5 0-7-16,-5 1-21 15,2-3-47-15,2-3-19 0,2-3-65 16,0-4-48-16,2-5 13 0,-2-2-7 16,2-5 12-16,0-1 10 0,0-3 25 15,2-4 37-15,0-3 20 0,2-5 3 16,-2-3 0-16,4 0 17 0,-4-3-11 15,0 1-3-15,2-1-16 0,-2-2-15 16,-1 2 2-16,5 0-9 0,-6 5 19 16,2 5 35-16,0 3 25 0,0 6 33 15,0 2-30-15,2 7-12 0,0 6 143 16,2 2 48-16,-4 5-65 0,3 2-76 16,5 1 3-16,-2 1 53 15,3-1-30-15,5-3-55 0,-4-3-9 16,7-1-9-16,-7-4 3 0,3-2-19 15,-1-7 50-15,-1-1 27 0,-1-2 44 16,5-3 27-16,-11-5 28 0,6-2-35 16,-5-1-28-16,-1-5-3 0,-2 0-7 15,-4-4-27-15,0 0-27 0,-2-1-22 16,-2-3-30-16,0 4-13 0,3-1-20 16,-5 4-7-16,0 1-57 0,2 2-77 15,0 1-98-15,0 1-222 0,4-1-449 16,0 3-371-16,-6-7-784 0</inkml:trace>
  <inkml:trace contextRef="#ctx0" brushRef="#br0" timeOffset="41766.1355">22089 4679 385 0,'0'0'730'0,"0"0"291"16,0 0-733-16,0 0-1 0,0 0-58 16,0 0-34-16,0 0-29 0,0 0-7 15,0 0-35-15,0 0-32 0,-5-18 6 16,5 19-16-16,0 3-32 0,0 0-9 15,0 5-41-15,2 5 91 0,1 6 22 16,-1 4-35-16,4 6 6 0,0 1-31 16,-2 0-28-16,0-2-25 15,-2-2-31-15,2-3-53 0,-1-2-57 16,1-4-41-16,-4-3-117 0,2-2-73 16,-2 0-118-16,0-6-241 0,0-4-579 0</inkml:trace>
  <inkml:trace contextRef="#ctx0" brushRef="#br0" timeOffset="44591.4177">16272 6936 1605 0,'0'0'475'15,"0"0"-168"-15,0 0-77 0,0 0-47 16,0 0-6-16,0 0-20 0,0 0 9 16,0 0-39-16,0 0-114 0,-4-9-13 15,4 14-54-15,4 4 54 0,0 4 111 16,-2 5 35-16,1 10-4 0,3 11-47 16,0 12 30-16,-2 1-49 15,2-5-75-15,-4-12 0 0,0-14-1 0,2-1-13 16,-3 3-82-16,3-2-43 15,2 3-39-15,-2-4 0 0,2-6 8 16,-2-3-55-16,-2-4-74 0,-2-4-80 16,0-3-49-16,0 0 24 0,-4-3-753 0</inkml:trace>
  <inkml:trace contextRef="#ctx0" brushRef="#br0" timeOffset="44973.8248">16074 7112 2017 0,'0'0'605'0,"0"0"-280"0,0 0-241 16,0 0-84-16,0 0-20 0,0 0 20 16,0 0 116-16,0 0 18 0,0 0-26 15,39-38-35-15,-29 24-25 0,1-3-13 16,-1-2 0-16,1-2-10 0,-1 1 7 15,0-2-13-15,-2 1-18 0,1-2 1 16,-1 2-1-16,0-3-1 0,1 4-19 16,-1 1 16-16,2 3 3 0,-2 5 15 15,-3 4 19-15,1 2-5 0,0 4-29 16,0 1-14-16,4 1-8 0,-3 5 22 16,7 5 12-16,-4 0 26 0,5 6-7 15,1 3 10-15,1 0-9 0,-1 2-10 16,-1 0-21-16,1 3-1 0,-1-1-63 15,-1 2-79-15,-3-2-109 0,-3 1 8 16,0 5-78-16,-6-3-121 0,2-3-196 16,-8 13-453-16</inkml:trace>
  <inkml:trace contextRef="#ctx0" brushRef="#br0" timeOffset="45971.8322">15661 7807 339 0,'0'0'1308'15,"0"0"-915"-15,0 0-131 0,0 0-90 16,0 0-76-16,0 0-21 0,0 0 44 16,0 0 58-16,12 50-14 0,-8-22-48 15,2 2-35-15,1 4-23 0,-1 0-25 16,0 2 38-16,0-2 13 0,0-2-45 15,-1-3-22-15,1-3 15 0,-2-7-31 16,2-3-31-16,-2-5 2 0,-2-5 28 16,0-5 1-16,0-1 48 0,0-1 62 15,1-7-18-15,1-5 11 16,4-4-21-16,0-5-47 0,0-2-35 16,1-2-22-16,3 2 19 0,-2 2 0 15,-1 5 1-15,-3 2 0 0,2 5-17 16,-2 2 19-16,-2 5 3 0,-3 2 7 15,1 1-10-15,-2 0-35 0,0 0-9 16,0 4 44-16,0 2 0 0,0 1 35 16,0 2 9-16,-2 2-13 0,1 1-9 15,-3-1-8-15,-2 0-2 0,2 0-10 16,0-1-1-16,0-2-1 16,2 0 13-16,2-1 18 0,0-1-12 0,0 0-4 15,0 2 1-15,0 0-13 0,0 0 13 16,4 1 18-16,2-1 10 0,-2 2-16 15,2 1-1-15,-2-2-5 16,1 0-22-16,3-1-12 0,-2-1-25 16,0-2-38-16,0 0-37 0,1-4-52 15,-1 1-82-15,0-2 21 0,0-2-33 16,-2-5-59-16,3 0-150 0,-1-2-13 16,4-2-167-16,-2 1-67 0,1-3 222 15,1 2 486-15,-2-1 6 0,1 1 280 16,-1-1 69-16,2 3-36 0,-4-1-1 15,-1 2 24-15,-1 2-12 0,0-1-6 16,-4 4-18-16,0 1-23 0,0 0-23 16,0 2-22-16,0 0-9 0,0 0-18 15,-2 0-26-15,0 2-9 0,0 2-33 16,-1 1-137-16,1 4-16 0,-2 2-46 16,0 1 34-16,2 4 27 15,2-5-1-15,0 1-33 0,0-5-11 0,0 1-40 16,2-4-14-16,2-2 18 0,0-2 32 15,-1 0 50-15,3-4 19 16,0-4 47-16,0-1 0 0,0-2-38 16,2 2-16-16,-5 2-12 0,1 2 2 15,-2 2 36-15,0 2-2 0,0 1-36 16,2 0-32-16,-4 4-21 0,4 1 53 16,2 4 47-16,-2 2-2 0,3 3-23 15,-5 0 3-15,4 3-3 0,0-1-22 16,-2-2-32-16,2 0-37 0,-1-4-69 15,1-3-80-15,0-3-48 0,0-3-12 16,2-1 9-16,-1-7 11 0,-1-5-58 16,2-5-93-16,0-3-274 15,-6 5-125-15</inkml:trace>
  <inkml:trace contextRef="#ctx0" brushRef="#br0" timeOffset="46408.6998">16157 7840 752 0,'0'0'1427'0,"0"0"-868"0,0 0-212 16,0 0-216-16,0 0-115 0,0 0 42 16,0 48 21-16,0-28 17 0,0 7 15 15,0 1-1-15,0 3 1 0,0 1-36 16,0 0-21-16,2-1-29 0,0-3-25 16,2-3-2-16,4-3-1 0,-2-5-26 15,3-3-18-15,1-6 6 0,0-3 7 16,1-3 34-16,1-2 36 0,0-3 31 15,1-4 27-15,1-3 10 0,-1-3-7 16,1 1-44-16,-6 0-22 16,1-1-13-16,-1 3 7 0,-2-1 6 15,-2 0 6-15,0 3 1 0,-4 1 11 16,0 0 7-16,0 3 30 0,0 1 50 16,-2 1 39-16,-4 2-29 0,0-1-63 15,0 1-68-15,1 0-15 0,-3 3-27 16,2 3-1-16,0 1-5 0,0 2-1 15,2 4-3-15,2 3 19 0,2 1 18 16,0 3 1-16,0-1 26 0,0-1-23 16,4 2-4-16,2-5-25 0,2-1-33 15,0-4-43-15,1 1-4 0,1-6 1 16,2-2-32-16,1-3-62 0,1 0-27 16,-1-4-49-16,5-4-179 0,-3-3 72 15,3 0-134-15,-1-1-270 0,-5 2-344 16</inkml:trace>
  <inkml:trace contextRef="#ctx0" brushRef="#br0" timeOffset="46819.3705">16522 8120 121 0,'0'0'2093'16,"0"0"-1399"-16,0 0-272 0,0 0-76 16,0 0-144-16,0 0-115 0,0 0-33 15,0 0 19-15,-39 13 8 0,35-6-25 16,2 0-12-16,0 3 18 0,0 2 9 15,0 1 3-15,2 0-40 0,0 0-34 16,2 1-1-16,2-4-29 0,0-2-8 16,0-2-33-16,2-2 0 0,0-3 36 15,1-1 32-15,-1-3 3 16,2-5 41-16,2-2 24 0,-3-5-6 16,1 1-49-16,0 2-10 0,-2 0-2 15,-3 6 2-15,-1 0 16 0,0 5 2 16,-2 1 4-16,0 0 6 0,0 0-28 15,0 5 0-15,0 2-53 0,0 3 53 16,2 6 0-16,0 4 43 0,0 4-18 16,0 5-23-16,2 2 29 0,-2 3 15 15,0 1 13-15,0 1-58 0,4-1 10 16,-6 0-11-16,0-1-18 0,2-1-62 16,0 0 15-16,1-6-34 0,-3-6-7 15,2-5-74-15,-2-5 16 0,0-7-31 16,0-4-45-16,0-3 106 0,0-8 36 15,0-5-277-15,0-6-115 0,-2 4-96 16,0-15-436-16</inkml:trace>
  <inkml:trace contextRef="#ctx0" brushRef="#br0" timeOffset="47531.4955">16630 8210 209 0,'0'0'1543'0,"0"0"-756"16,0 0-352-16,0 0-122 0,0 0 56 15,0 0-45-15,0 0-117 0,0 0-101 16,0 0-81-16,0 0-25 0,-38 12-40 16,38-1 40-16,0 3 35 0,0 2 8 15,0 1-27-15,5 0-16 0,3-4-11 16,0 1-33-16,2-7 7 0,1-1-4 16,3-5 41-16,-1-1 0 0,-1 0 32 15,1-5-8-15,-3-2 4 16,2-2-6-16,-3-1 3 0,-1 2 6 15,-2-1-30-15,0 4 1 0,-4 0 20 16,0 3-22-16,0 2 1 0,-2 0 30 16,0 3 0-16,0 1-31 0,-2 3 0 15,0 1 41-15,0 1 2 0,2 1-24 16,0-2-19-16,-2-1-2 0,2-2-20 16,0-1-12-16,0-2-15 0,0-2-4 15,0-2 0-15,0-3 53 0,2-2 22 16,0-3 43-16,4-5-34 0,-3-1-31 15,3 0-34-15,0-1-3 0,0 3 37 16,4 2 14-16,-3 0 2 0,1 1-1 16,0 3 1-16,0 3-13 0,-3 0-3 15,1 3-2-15,-4 0-20 0,2 2 7 16,0 0-1-16,-2 3 16 16,0 1 2-16,0 2 29 0,2 2 25 0,-2 4 18 15,1 0 12-15,-1 3 3 16,2 2-43-16,-2 1 19 0,0 0-25 15,0-1-37-15,2-2-3 0,-4-1-25 16,2-5-33-16,0 2-13 0,-2-6-9 16,2-3-65-16,-2-2-28 0,0 0 30 15,0 0 112-15,0-3 31 0,0-4 0 16,-2-4-22-16,-2-1-84 0,0-5-14 16,-2-5 0-16,0-3-31 0,1-5-80 15,-1-2-62-15,0 1-22 0,2 3 273 16,2 4 42-16,2 3 238 0,0 8 37 15,0 3-14-15,2 5-43 0,0 1-33 16,0 2-62-16,2 2-64 0,0 0-27 16,2 0-11-16,-1 1 1 15,1 2 0-15,2 3 0 0,-2-2 0 16,0 2 2-16,-1-1-24 0,1-1-40 16,-4 0-63-16,0 0-57 0,0-1-123 15,-2-1-82-15,0 0-101 0,-2-1-190 16,-2-1-405-16</inkml:trace>
  <inkml:trace contextRef="#ctx0" brushRef="#br0" timeOffset="47839.9147">16090 8033 1110 0,'0'0'1077'0,"0"0"-831"16,0 0-4-16,0 0-56 0,0 0-15 15,0 0 65-15,0 0-13 0,0 0-27 16,0 0-47-16,0 0-74 0,-22-7-75 16,24 6-53-16,8 0 53 0,5-1 119 15,5 1-2-15,3-2-20 0,10 0-1 16,10 1-15-16,5-2-50 0,2-1-19 15,-1 2-11-15,-6-1-1 0,-5-1-83 16,1 1-123-16,-6-1-200 0,-10 2-343 16,2-3-857-16</inkml:trace>
  <inkml:trace contextRef="#ctx0" brushRef="#br0" timeOffset="50399.2328">21698 4208 342 0,'0'0'1365'0,"0"0"-732"0,0 0-375 15,0 0-129-15,0 0-73 0,0 0-56 16,0 0-2-16,0 0 1 0,0 0-31 16,4 1 32-16,2-1 78 0,-1 0 2 15,3 0-25-15,0 0 22 0,4 0 19 16,-3-4 6-16,1-1-9 16,2 0-17-16,-3-2-19 0,-3 1-6 15,2-1-9-15,-4 1 14 0,0 0 20 16,-2-2 10-16,-2 2 2 0,0 0-16 15,0 0-6-15,-2 0-9 0,-2 3-25 16,2 0 5-16,0 2 1 0,0 1-26 16,0 0-12-16,-2 1-109 0,2 4-74 15,-2 2 35-15,0 2 72 0,-1 2 51 16,1 3 21-16,2-3 2 0,0 3 0 16,2-1 0-16,0 0-23 0,0-3 22 15,4 1 3-15,2-2-2 0,-1-3 2 16,3-1 1-16,4-4 24 0,1-1 13 15,-1 0 25-15,1-6 35 0,5-4 2 16,-3-4-21-16,5-4-35 0,-1-2-28 16,1-1-16-16,-1-2 1 0,0 1-1 15,-3-2 22-15,-3 3 13 16,-3-2 21-16,-2 2-6 0,-2-2-22 16,-6 3-27-16,0 1 2 0,0 0-3 15,0 5-16-15,-4 2 16 0,2 4 3 16,-2 2 35-16,2 5 12 0,2 1-50 15,-2 0-28-15,0 6-162 0,-2 3-72 16,0 3 224-16,1 6 38 0,-1 5 0 16,0 2 1-16,2 4 12 0,0-1 34 15,2 3-28-15,2-3 12 0,2-2-31 16,3-3-4-16,3-5-14 0,2-4 4 16,1-4 14-16,3-3 16 0,1-4 12 15,3-3 19-15,1-2-3 0,-4-7 16 16,5-5-3-16,-3-2-26 0,0-4-9 15,1 0-10-15,-3-3-9 0,-3 1 25 16,-1-1 22-16,-3-2-3 16,-4 0-10-16,4-2-37 0,-10-2-3 0,2 1-47 15,-2 1 0-15,0 4-9 0,0 2-6 16,0 5 65-16,0 5 6 16,-2 6 34-16,2 3 10 0,0 2-50 15,-4 3-107-15,2 4-122 0,-2 4 90 16,2 7 139-16,-2 4 32 0,0 5-14 15,0 3-14-15,2 2 21 0,0-1 3 16,1 2-6-16,1-2-21 0,1-4 14 16,5-3-15-16,2-2 0 0,2-3 0 15,3-5 12-15,1-4 10 0,-1-3 0 16,5-2 19-16,-3-3 10 0,5-2 9 16,-5-3 11-16,3-4-8 0,-3-3-20 15,-1 1-12-15,1-3 0 0,-7-1 16 16,0 0 15-16,-2 1 18 15,-4-3-9-15,-1-1-21 0,-1 3-17 16,0-1-11-16,-1-1-4 0,-1 4 1 16,-4 3 5-16,0 1 16 0,2 4 5 15,0 0-45-15,-2 3-61 0,1 3-56 16,-1 5-12-16,-2 4 45 0,2 2 41 16,0 6 24-16,3 0 18 0,1 0 1 15,2-1-3-15,0-1-15 0,5-2 14 16,3-3-8-16,2-3 11 0,1-1-11 15,1-2 8-15,4-4 3 0,-3-1 1 16,3-2 1-16,-1-3 6 0,3-3-7 16,-5 0-44-16,1-1-2 15,-3 2 11-15,3 1-2 0,-4 1 36 16,-1 0 0-16,3 2 0 0,-2 1 0 16,-3 0 1-16,-1 0-17 0,2 2 17 0,-4 0 16 15,-2-1-4-15,0 1 1 16,0-1-10-16,0 1 12 0,-2-2 10 15,0 0 53-15,0 0 74 0,0 0 64 16,0-3 57-16,0-2 93 0,0-3-60 16,-2-3-282-16,0-3-3 0,2-2 1 15,0-1-22-15,0-4-27 0,2 4-27 16,3-3-16-16,1 3-18 0,6 3 12 16,0 0-27-16,3 1-153 0,1 3-412 15,-3 4-509-15,5-2-170 0</inkml:trace>
  <inkml:trace contextRef="#ctx0" brushRef="#br0" timeOffset="72688.6368">6968 10779 186 0,'0'0'10'15,"0"0"-10"-15,0 0 0 0,0 0 221 16,0 0-214-16,0 0-7 0,0 0-72 16,0 0 72-16,0 0 33 0,-16 8 114 15,16-7 38-15,0 2 4 0,0-2-3 16,0 0 10-16,-6-1 9 0,6 1-17 16,0-1-6-16,0 0 0 0,0 0 3 15,0 0-1-15,-3 0-13 0,3 2-16 16,0-2-13-16,0 0-1 0,0 0 3 15,0 0-7-15,-4 0-12 0,4 0-24 16,0 0-25-16,0-2-19 16,0 0-9-16,0-2 2 0,0 0-50 15,0-1 0-15,0-1-47 0,0-2-1 16,4-2 21-16,-1-1 27 0,3-2 25 16,2 1 4-16,0-1 9 0,3 0 9 15,-1 1-6-15,2 2-7 0,1 1-12 16,-1 3-22-16,1 2-3 0,3 3-28 15,-6 1 6-15,5 3 6 0,-3 3 19 16,-3 3 10-16,3 3-7 0,-2 5 10 16,-2 2 12-16,-1 3 7 0,-3 4-7 15,0 9 3-15,-4 7-9 0,-8 8 9 16,-3 2-12-16,-3-4 3 0,-1-4-4 16,5-12-12-16,-2-4 13 0,3-7 4 15,-3 0-17-15,0 2 19 0,-1 4-20 16,-3 0 14-16,-1-1-14 0,-1-3 13 15,3-5-2-15,-3-2-11 16,-1-3-1-16,6-3-1 0,-3-3-22 16,6-5 7-16,-1-2 15 0,5 0 15 15,4-4-15-15,2-4-28 0,0-2-48 16,0-2-21-16,2-3 5 0,8-1 92 16,1 0 0-16,3 0 38 0,-3 1 9 15,7 4-27-15,-1 2-20 0,-1 4-19 16,1 3 17-16,3 2 2 0,-3 0 16 15,4 5-13-15,-1 1 35 0,1 3-20 16,-4 2-15-16,3 1-3 0,-3 1 0 16,-3 0 1-16,-3 0 1 0,1 0 1 15,-2-1 0-15,-2 0 0 16,-1-1 10-16,-3-2-10 0,2 0-1 16,-6-2-2-16,0-2-2 0,0-1-48 15,0-2-32-15,0 0-12 0,0-2 12 16,0 0 6-16,-4-3-7 0,0-4-228 15,-2-2-109-15,3-5-87 0,-1 0-152 16,-4-13-401-16</inkml:trace>
  <inkml:trace contextRef="#ctx0" brushRef="#br0" timeOffset="73020.1312">7251 10693 264 0,'0'0'1213'0,"0"0"-917"0,4-41 3 15,-1 29 25-15,-3 1-33 0,0 3-37 16,0 2-14-16,0 3-45 0,2 2-56 16,-2 1-85-16,4 0-54 0,-4 2-66 15,4 4 66-15,4 3 66 0,2 1 42 16,1 7-35-16,1 3-14 0,1 4 11 16,-1 3-11-16,2 4 1 15,1 9 13-15,3 7-17 0,-1 12-9 16,-2 3 12-16,-3-1-12 0,-2-1 3 15,-6-9 5-15,-4-1-8 0,0-2 6 16,-4-4-23-16,0-9-11 0,0-7-4 16,0-8-11-16,2-4 11 0,-6 0-14 15,5 2-1-15,-5-2 0 0,2-4 0 16,2-4-77-16,-4-1-66 16,5-2-25-16,-5-3-67 0,2-2-191 0,-2 0-274 15,0-2-817-15</inkml:trace>
  <inkml:trace contextRef="#ctx0" brushRef="#br0" timeOffset="75041.2196">8369 10654 212 0,'0'0'124'0,"0"0"195"16,0 0-279-16,0 0-40 0,0 0-102 15,0 0-18-15,0 0 32 0,0 0 58 16,0 0 11-16,-18-5 19 0,15 4 10 16,3-3 110-16,-2 2 66 0,2-2 0 15,0 1 19-15,0-2 36 0,0 0-10 16,-6 0 30-16,6 0-31 0,0 1-22 15,-2-1 12-15,2 0 3 0,-4 1-14 16,4 3-7-16,0-2-17 0,0 3-22 16,0 0-39-16,0 0-36 0,0 0-40 15,0 3-48-15,0 4-46 0,0 1-87 16,0 6 133-16,4 8 108 0,-2 10-3 16,4 13-8-16,-4 15 26 15,-2 7-73-15,3 1-6 0,-3-8-12 16,4-9-15-16,-4-6-17 0,0-10-35 15,4-8-12-15,-4-6-4 0,0-3 4 16,4 0 47-16,-4 0-31 0,0-1-7 16,4-6 3-16,-4-7-6 0,0-2-18 15,0-5-5-15,0-7 23 0,0-7-73 16,0-6-1-16,0-10-19 0,-4-12 42 16,-4-6-24-16,1-6-31 0,5 3-30 15,-6 5 93-15,4 5 48 0,0 3 36 16,4 7 11-16,0 9 54 0,0 6 18 15,0 3 20-15,0-1 16 0,4 1-22 16,0 0 11-16,-4 7 39 0,2 3-108 16,-2 3-39-16,6 3-2 0,-4 0-55 15,1 5 57-15,5 4 73 0,6 4 64 16,-3 4-7-16,3 4-19 16,1 2-7-16,3-1-10 0,-3 1-53 15,3-3-26-15,-1-3-15 0,-1-3-19 16,5-5 17-16,-3-5 4 0,1-4 9 15,-2-1 14-15,1-7 29 0,-3-6-4 16,3-2 7-16,-7-3-1 0,3-3-13 16,-2-2-18-16,-5-1-3 0,-1 4 6 15,-6-2 3-15,6 2 15 0,-6 1-5 16,0 2-7-16,-6 0-6 0,6 4-1 16,-2 4 17-16,-2 4 14 0,4 4 10 15,0 2 3-15,0 0-71 0,0 6-62 16,0 5-64-16,0 6 21 15,4 13 95-15,-2 14 10 0,6 15 24 16,-4 5 16-16,4 0 7 0,1-8-13 16,-1-9-13-16,0-3-21 0,-1-10-2 15,-1-7-35-15,-2-7-28 0,0-4 4 16,4 2-20-16,0-2 10 0,-1 0-29 16,-1-4-15-16,2-5-27 0,0-3 10 15,-6-3-10-15,5-1-35 0,-3-3 12 16,4-4 8-16,-2-1-19 0,1-3-39 15,-1-2-78-15,0-1-79 0,0-2-24 16,-2 0 83-16,4 2 102 0,-5 0 178 16,1 4 33-16,0 0 26 0,0 4 43 15,0 2 38-15,-2 3-13 0,-2 1 59 16,0 1 65-16,4 6 168 0,-4 3 15 16,4 6-47-16,-4 2-79 0,4 5-72 15,-1 1-47-15,1 2 5 0,2 0-45 16,-2-2-56-16,6-5-41 15,-5-3-19-15,5-4-22 0,2-4-16 16,-1-4 23-16,-1-4 15 0,2-1 22 16,1-6 44-16,-1-3-2 0,-2-2-14 15,1-1-19-15,-3-2-9 0,0 1 12 16,-4 1-9-16,-2 1-3 0,-2 1 6 16,3 4 6-16,-3 2 10 0,0 3 5 15,0 2 4-15,0 0-10 0,0 3-43 16,0 4-18-16,4 4-94 0,-4 4 112 15,8 4 29-15,-2 3 4 0,2-1-33 16,1 0-19-16,1-4-5 0,2-3-20 16,-3-4-9-16,5-3-21 15,1-6-4-15,3-1-10 0,-1-8-26 16,-1-4-30-16,1-5-33 0,-1-3-86 16,1-3-63-16,1-2-47 0,-7 0-99 15,3-2-126-15,-6 9-219 0,-1-12 125 0</inkml:trace>
  <inkml:trace contextRef="#ctx0" brushRef="#br0" timeOffset="75290.5843">9332 10793 1182 0,'0'0'1477'16,"0"0"-967"-16,0 0-280 0,0 0-186 16,-6 36-2-16,4-12 59 0,-4 12 42 15,-1 12 1-15,7 11-18 0,0 5-44 16,0-3-44-16,7-7-38 0,-1-15-3 15,-4-9-10-15,4-9-34 0,2-4-82 16,3 0-54-16,1-1-32 0,2-2-23 16,3-6 23-16,-1-7 26 15,3-3 15-15,-4-9 49 0,-3-6 41 16,6-4-33-16,-7-5-70 0,3-3-79 16,-7-3-50-16,1-1-61 0,-4-6 113 15,0-9 189-15,-4-9 75 0,0-2-150 16,-4 1-300-16</inkml:trace>
  <inkml:trace contextRef="#ctx0" brushRef="#br0" timeOffset="75607.9253">9518 10807 22 0,'0'0'730'0,"0"0"-13"16,4-44-145-16,-4 35-113 0,0 5-72 16,0 4-86-16,0 6-74 0,4 6-113 15,0 12 63-15,-4 15 50 0,2 17-44 16,-2 6-49-16,0 0-75 0,0-7-37 16,0-10-22-16,4-9-19 15,3-7-25-15,-3-7-105 0,2-3-59 16,2 1-31-16,-4 1-34 0,5-1 21 0,-3-5 28 15,-4-6 2-15,2-4-46 16,-4-3-82-16,0-2-33 0,0-3 243 0,-6-3-94 16,0-2-86-16,-3-3 255 15,-1-2 65-15,-2-4 117 0,1-1-16 16,-3-1 79-16,8-2 135 0,-3 3 111 16,7 0 7-16,2 5-40 0,0 2-88 15,2 3-171-15,7 2-61 0,-3 1 32 16,8 2-1-16,-3 2-21 0,7 1-46 15,1 0-24-15,-1 0-13 0,3 1-51 16,0-1-105-16,2 0-37 0,-1 0-79 16,3 0-91-16,-4 0-173 0,4 3-84 15,-7-2-182-15</inkml:trace>
  <inkml:trace contextRef="#ctx0" brushRef="#br0" timeOffset="75780.9341">9923 11121 1486 0,'0'0'1094'0,"0"0"-724"16,0 0-66-16,0 0-33 0,0 41-24 16,0-24-71-16,4 0-44 0,-4 1-26 15,0-2-65-15,4-2-41 0,0-2-56 16,-4-4-57-16,6-1-73 0,-3-5-34 16,1-2-37-16,0-1-34 0,-4-7 9 15,4-3-70-15,-4 1-296 0,0-10-579 0</inkml:trace>
  <inkml:trace contextRef="#ctx0" brushRef="#br0" timeOffset="75918.8453">9877 10946 661 0,'0'0'1299'15,"0"0"-791"-15,0 0-57 16,0 0-73-16,0 0-89 0,0 0-156 0,0 0-133 16,0 0-109-16,0 0-62 15,0 0 101-15,11-34-61 0,-5 34-80 16,2 0-145-16,0 2-314 0,5 3-720 0</inkml:trace>
  <inkml:trace contextRef="#ctx0" brushRef="#br0" timeOffset="76687.6122">10138 11228 688 0,'0'0'1223'15,"0"0"-873"-15,0 0-146 0,0 0-107 16,0 0-75-16,0 0 91 0,10 50 122 16,0-11-11-16,-1 13-16 0,-3 8-68 15,2-3-4-15,-4-6-25 0,2-13-23 16,-3-9-28-16,1-7-57 0,0-2-3 16,0 2-44-16,0-1-29 0,0-1-2 15,2-6 21-15,-6-4 54 0,0-6 0 16,2-3 54-16,-2-1 15 0,0-6 3 15,0-6-29-15,-2-5-43 0,2-11-19 16,-10-12 1-16,2-10 15 16,-2-5 3-16,-1 0-1 0,3 1 0 15,2 2-14-15,2 2-23 0,4 4-3 16,4 9 0-16,2 8 41 0,-2 10 53 16,4 3 77-16,5-2-5 0,-1 0-21 15,5 0-35-15,-1 4-29 0,5 6 16 16,-3 3 25-16,3 5-25 0,-6 1-19 15,7 6-6-15,-7 5 6 0,-1 1 9 16,3 2-12-16,-9 1 3 0,4 3-9 16,-5-1 9-16,-1 0 0 0,-2 1 0 15,-4-1-4-15,0-1 7 0,-4 0 0 16,-4 0-3-16,-1 0-13 0,-3-3-8 16,2-1-16-16,-5 0-17 15,3-3-35-15,-5-2-27 0,-1-2-50 16,3-3-78-16,-3-3-175 0,5-3-233 15,-3-7-25-15,7-6-115 0,1 2-312 16,8-15 28-16</inkml:trace>
  <inkml:trace contextRef="#ctx0" brushRef="#br0" timeOffset="76908.781">10489 10854 2257 0,'0'0'562'15,"0"0"-318"-15,0 0-14 0,0 64 40 16,0-24-39-16,0 14-21 0,-4 2-31 16,4-2-14-16,0-6-47 0,0-7-62 15,0-8-45-15,4-7-11 0,-4-8-28 16,6-2-55-16,-2 1-76 0,3-2-57 16,1 3-29-16,0-4-68 0,-2-4-89 15,1-5-164-15,5-4-202 16,-6-1-300-16</inkml:trace>
  <inkml:trace contextRef="#ctx0" brushRef="#br0" timeOffset="77089.4776">10636 11152 2085 0,'0'0'979'0,"0"0"-720"16,0 0-9-16,4 46-44 0,-4-23-17 15,0-1-72-15,0 0-73 0,0 0-44 16,0-5-65-16,4-2-118 0,0-5-51 15,0-4-51-15,-4-4-35 0,8-2-30 16,-5-4 8-16,-1-6 92 0,6-5-104 16,-4 1-313-16,4-12-412 0</inkml:trace>
  <inkml:trace contextRef="#ctx0" brushRef="#br0" timeOffset="77425.9164">10720 10930 939 0,'0'0'1199'0,"0"0"-733"0,0 0-147 15,0 0-25-15,0 0 31 0,11 57-82 16,-7-29-82-16,2 10-19 0,-2 6 14 16,0-4-76-16,-4-3-27 0,4-8-28 15,-1-9-14-15,5 3-11 0,-2-1-12 16,2-5-13-16,-4-4-15 0,7-6-41 16,-3-2 0-16,2-5 34 0,1-2 47 15,-1-7 16-15,2-3 18 0,-3-4 7 16,-1-2-1-16,0 0-18 0,0 0 0 15,-3 1-1-15,-1 3 1 0,0 4 18 16,-4 2 16-16,4 4 6 0,-4 2-6 16,0 2 18-16,0 2 24 15,0 2 4-15,0 3-53 0,0 3-48 0,0 2 17 16,0 5-18-16,4-1-1 16,0 1-26-16,2 0-47 0,1-3-105 15,1-3-71-15,6-3-122 0,-3-4-101 16,7-3-41-16,-3-1-166 0,-5-4-464 15</inkml:trace>
  <inkml:trace contextRef="#ctx0" brushRef="#br0" timeOffset="77743.9002">11136 11088 985 0,'0'0'1951'0,"0"0"-1484"15,0 0-159-15,-25 49 31 16,17-26-42-16,-1 2-117 0,5 0-60 15,0-1-61-15,0-3-59 0,4-4-37 16,0-4-47-16,8-6-27 0,-4-3-3 16,7-4 14-16,-1-3 53 0,3-6 47 15,-1-4 1-15,4-4-1 0,-3-1-12 16,-1 2 9-16,-2 2 0 0,-3 4 3 16,-3 4 9-16,0 4 60 0,-4 2-13 15,0 0-1-15,0 5-30 0,0 5 25 16,4 2 76-16,-4 3-2 0,2 2-72 15,0-2-52-15,0-1-42 0,2-2-57 16,3-3-77-16,5-4-32 0,-4-3-11 16,1-2 2-16,7-5 31 0,-3-4-8 15,3-5-61-15,-2-4-120 0,1 0-142 16,-5 2-158-16,7-9-450 0</inkml:trace>
  <inkml:trace contextRef="#ctx0" brushRef="#br0" timeOffset="77966.2499">11444 11091 802 0,'0'0'1333'0,"0"0"-858"16,0 0-201-16,0 0-46 16,29 45-2-16,-17-35-28 0,-2 0-37 15,-2-1-4-15,1 1-37 0,1 0-25 16,0-2-36-16,-7 0 4 0,5 1-10 16,-4 0-1-16,0 1 11 0,-4-1-14 15,0 2-15-15,0 0-34 0,-4 1-34 16,-2-2-37-16,-3-1-44 15,5-3-35-15,-4-2-52 0,2-2-60 16,2-2-110-16,0-4-99 0,4-4-13 16,0-5-172-16,0 2-70 0,4-10 18 0</inkml:trace>
  <inkml:trace contextRef="#ctx0" brushRef="#br0" timeOffset="78159.2284">11590 11114 346 0,'0'0'1251'0,"0"0"-822"15,0 0-160-15,0 0-11 0,37 24 58 16,-30-4-24-16,-1 11-56 0,2 11-49 15,2 14-41-15,-3 4 27 0,-3 3 47 16,-4-2-11-16,4-6-42 0,0 1-47 16,-2-3-58-16,2-5-62 0,-2-10-44 15,0-11-73-15,0-8-38 0,-1-8-13 16,-1 0-5-16,4-2-6 0,-4-4-64 16,4-5-91-16,-4-9-31 0,0-6 179 15,0-11-82-15,0-13-325 0,-4 3-475 16</inkml:trace>
  <inkml:trace contextRef="#ctx0" brushRef="#br0" timeOffset="78710.6948">11801 11087 798 0,'0'0'1067'0,"0"0"-428"0,0 0-179 15,0 0-3-15,0 0-112 0,0 0-159 16,0 0-117-16,0 0-2 0,-41 43 8 15,30-23 24-15,3 2 16 0,2 2 34 16,-2-1-1-16,8-1-53 0,0-5-95 16,0-1-12-16,8-6-56 0,0-3-27 15,2-4 21-15,1-3 2 0,3-2 57 16,-1-8 15-16,-1-2 1 0,3-5-1 16,-1 0-19-16,0-2 18 15,-3 1-1-15,1 2 2 0,-3 2 22 16,-1 5 3-16,0 3 9 0,-4 3-19 15,0 3-12-15,0 1 28 0,-2 8 46 16,1 4 65-16,1 3 33 0,0 1-44 16,0 2-48-16,0-3-62 0,0-3-21 15,2-3-40-15,3-2-11 0,-7-3-14 16,6-4 10-16,4-1 25 0,-7-6 30 16,7-5 10-16,2-4 2 0,-1-6-12 15,5 0-21-15,-7-2-4 0,5 1 10 16,-1 3 15-16,-5 2 10 0,4 3 21 15,-5 3-10-15,1 5-19 0,0 3 20 16,-1 3 14-16,-3 3 16 0,2 7 37 16,2 4 57-16,-3 4 21 0,3 1-43 15,-2 2-60-15,-1-3-43 16,5-1-9-16,-4-1-12 0,2-3-1 16,-3-3-2-16,5-1-15 0,-2-2 15 15,-7 0 3-15,5-4-27 0,-4 0-40 16,0-1-33-16,-2-2-37 0,-2 0-33 15,0 0-44-15,-2-2-81 0,-4-2-60 16,-4-2-229-16,3-1-603 0,-11-6-701 0</inkml:trace>
  <inkml:trace contextRef="#ctx0" brushRef="#br0" timeOffset="78903.95">11561 10848 2024 0,'0'0'2104'0,"0"0"-1746"15,0 0-349-15,0 0-9 16,0 0-74-16,0 0-44 0,0 0-97 16,0 0-126-16,0 0-151 0,0 0 105 15,21-12-168-15,-13 8-273 0,9 1-492 0</inkml:trace>
  <inkml:trace contextRef="#ctx0" brushRef="#br0" timeOffset="80684.7055">14177 10914 772 0,'0'0'1650'15,"0"0"-1215"-15,0 0-223 0,0 0-49 16,0 0-16-16,0 0 18 0,0 0 22 16,0 0 11-16,0 0-19 0,-14 33-51 15,14-33-28-15,0-1-20 0,2-1 16 16,-2 0 3-16,2-1-13 0,0-1-18 16,0-2-41-16,2 0-27 15,-2 0-31-15,4-3-52 0,-2 3-71 16,-1 0-66-16,1 1-156 0,-2 1-168 15,0 3-145-15,0 1-475 0,-2 5-266 0</inkml:trace>
  <inkml:trace contextRef="#ctx0" brushRef="#br0" timeOffset="80840.5">14173 11151 2509 0,'0'0'1154'16,"0"0"-852"-16,0 0-245 0,0 0-57 15,0 0-78-15,0 0-29 0,0 0 34 16,0 0-47-16,0 0-134 0,33-39-196 16,-27 33-344-16,3-3-1216 0</inkml:trace>
  <inkml:trace contextRef="#ctx0" brushRef="#br0" timeOffset="81907.108">15737 10818 143 0,'0'0'1222'16,"0"0"-579"-16,0 0-244 16,0 0-176-16,0 0-46 0,0 0-20 0,0 0-35 15,0 0-26-15,0 0-38 16,0 0-56-16,-2-3 77 0,6 20 42 16,0 4 9-16,2 2-57 0,-3 3-16 15,1-2-32-15,2-1-2 0,-2-3 17 16,0 0-40-16,0-6-11 0,0-2-8 15,-1-4-19-15,1-5-22 0,0-3-22 16,4-2 82-16,-4-8 0 0,4-6 104 16,1-7-19-16,3-3-56 0,-2-4-29 15,-3 1 2-15,1-1 17 0,-2 1 19 16,-2 3-13-16,0 0-25 0,0 2-29 16,3 3 7-16,-3 6 22 0,0 4 29 15,0 5-29-15,0 4-41 0,2 4 6 16,-4 8 35-16,5 6 91 0,-1 6 54 15,2 4 0-15,-2 5-61 0,-2-2-44 16,3 0-21-16,-7-3-19 16,4-6-10-16,2-3-28 0,-2-5-55 15,4-6-1-15,-5-4 18 0,3-2 76 16,0-4 15-16,2-7 93 0,2-5-27 16,-1-4-25-16,-1-3-31 0,4-2-25 15,-8 1 0-15,1 0 12 0,1 3 4 16,0 1-15-16,-4 3 2 0,2 3 25 15,0 4 9-15,-2 4-34 0,0 4-3 16,-1 2-21-16,-1 4-1 0,6 4 3 16,-4 5 19-16,2 5 90 0,2 4 0 15,0 2-34-15,-2 1-29 0,-1 1-27 16,3-2-20-16,0-2-27 16,0-1-67-16,0-3-97 0,1-1-129 0,3-3-173 15,-2 0 40-15,-2-4-260 16,0-2-882-16</inkml:trace>
  <inkml:trace contextRef="#ctx0" brushRef="#br0" timeOffset="82089.494">16293 10917 2466 0,'0'0'1148'0,"0"0"-890"15,0 38-151-15,0-17 7 0,0 4-27 16,0 0 4-16,0 1-11 0,0-3-24 15,0-1-56-15,0-2-50 0,4-4-89 16,-2-3-97-16,2-4-63 16,2-3-107-16,-3-3-165 0,3-3-826 0</inkml:trace>
  <inkml:trace contextRef="#ctx0" brushRef="#br0" timeOffset="82783.8663">16588 10914 912 0,'0'0'1543'15,"0"0"-950"-15,0 0-252 0,0 0-81 16,0 0-45-16,0 0-33 0,0 0-13 16,0 0-41-16,0 0-57 0,0 0-71 15,0 0-3-15,0 0-46 0,0 0-20 16,0 0-2-16,2 0-1 0,0 0 41 16,1 0-89-16,3 0-116 0,2 0-115 15,-6 0-113-15,2-3-207 16,2-4-721-16,-39 17 507 0</inkml:trace>
  <inkml:trace contextRef="#ctx0" brushRef="#br0" timeOffset="83316.8172">16725 10783 2304 0,'0'0'758'0,"0"0"-475"0,0 0-282 0,0 0 100 16,14 45 48-16,-8-23 53 0,-1 3-4 15,-1 2-75-15,2-1-55 0,0-1-24 16,4-3-28-16,-7-1 15 16,5-6-29-16,-2-4-2 0,0-3-13 15,0-3-21-15,-1-4 9 0,1-1 25 16,2-6 6-16,0-5 57 0,0-3-10 16,-3-2-26-16,5-4-8 0,-4 1-16 15,-2-2 16-15,0 0-7 0,0 0-12 16,-1 1 0-16,3 2-15 0,-2 1-4 15,0 6-6-15,0 4 4 0,-2 3-4 16,2 4-3-16,-4 1 18 0,4 6 10 16,-1 3 84-16,3 4 9 0,2 1-18 15,-4 1-29-15,2-3-46 0,1 0 0 16,-3-5-28-16,4-1-15 0,-2-4 0 16,0-2 5-16,1-1 22 0,1-4 16 15,-2-5 31-15,2-2 0 0,-1-3-30 16,-1-2-1-16,2 0-2 0,0-3 1 15,-2 2 1-15,-1 2 0 0,1-1-3 16,-2 4-19-16,0 3-3 16,2 3 6-16,-4 5-12 0,0 1 19 0,0 4 12 15,1 5 11-15,3 5 73 16,-2 7 27-16,2 3-24 0,-2 4 11 16,4 1-30-16,-6 0-40 0,1-3-28 15,1-3-2-15,2-4-23 0,0-2-27 16,-2-3-53-16,0-4-65 0,1-1-75 15,-1-5-176-15,2 0-140 0,-2-2-162 16,2-2-591-16</inkml:trace>
  <inkml:trace contextRef="#ctx0" brushRef="#br0" timeOffset="83731.797">17316 10911 2267 0,'0'0'973'0,"0"0"-779"16,0 0-150-16,0 0 23 0,0 0 170 16,0 0 37-16,0 0-77 0,0 0-64 15,0 0-43-15,37 10-43 0,-31-7-23 16,0 1-8-16,0 1 2 0,-3 1 10 16,1 1 3-16,-2 1-3 0,-2 2 30 15,0 1-3-15,-4 2-2 0,-1 0-31 16,-1 0-22-16,-4-1-46 0,2 1-9 15,-1-3 9-15,-1 1 15 0,-2-4-28 16,3-1-27-16,1 0-7 0,0-3 78 16,4-2 15-16,2 0 59 0,2-1 21 15,0 0-80-15,2 0-3 0,4-1-56 16,2 1 59-16,3-2 145 16,3 1 37-16,1 0-17 0,3 0-25 15,1 1-36-15,-1 0-37 0,-1 0-34 16,-1 2-30-16,1-1-1 0,-1 1 2 15,-3 1-2-15,1-2 0 0,-3 2-2 16,-1-1-19-16,-2-1-60 0,-2 0-116 16,-1-1-124-16,-1 2-8 0,-2-2-151 15,0 0-161-15,-2 0-109 0,0-2-628 16</inkml:trace>
  <inkml:trace contextRef="#ctx0" brushRef="#br0" timeOffset="84117.0583">17830 10886 2055 0,'0'0'1336'0,"0"0"-937"16,0 0-106-16,0 0-15 0,0 0-86 15,0 0-66-15,0 0-31 0,0 0-15 16,0 0-80-16,0 0-34 0,6-3-42 16,-4 2-14-16,0-1 35 0,1-2-66 15,1 3-93-15,4-2-190 0,-2-1-189 16,0 1-210-16,5-2-622 0</inkml:trace>
  <inkml:trace contextRef="#ctx0" brushRef="#br0" timeOffset="84735.3854">18217 10732 1175 0,'0'0'1791'0,"0"0"-1334"0,0 0-187 15,0 0-84-15,0 0-186 0,0 0-60 16,-3 37 60-16,3-18 147 0,0 4 33 16,0 1-27-16,1-1-64 0,-1-1-48 15,2 0-16-15,0-5-13 0,0-2-12 16,2-5-3-16,-2-4-34 0,0-2-13 16,2-4-12-16,-4 0-16 0,4-3 47 15,0-4 31-15,1-4 94 0,3-4-5 16,0-4-48-16,0-4-27 0,0 0-14 15,-1-2-2-15,3 1 2 16,-2 0-12-16,-1 4-13 0,1 1 3 16,0 4-18-16,0 6-3 0,-1 3 8 15,1 3 35-15,0 5 0 0,-2 5 35 16,2 5 17-16,3 6 29 0,-1 2 15 16,-2 1-19-16,1 2-28 0,1-2-2 15,-4 0-21-15,0-4-26 0,3-1-24 16,-3-6-4-16,2-2-15 0,2-4 15 15,-3-4 3-15,3 0 25 0,0-5 25 16,1-5 15-16,-3-4 3 0,6-3-9 16,-5-3-31-16,3 0-2 0,-2-1 0 15,-1 3 2-15,-1 0-3 0,0 4 0 16,0 4-18-16,-3 2-13 0,-1 5 13 16,-2 3 14-16,0 1 1 0,4 7 3 15,-6 6 53-15,4 3 88 0,0 6 43 16,0 1-44-16,-2 3-42 0,-1-2-81 15,1 2-17-15,2-6-28 16,0-1-66-16,0-4-77 0,0-2-4 0,2-3-99 16,0-2-192-16,-1-2-156 15,-1-4-153-15,4-3-572 0</inkml:trace>
  <inkml:trace contextRef="#ctx0" brushRef="#br0" timeOffset="85173.9603">18816 10887 2024 0,'0'0'1803'15,"0"0"-1289"-15,0 0-322 0,0 0-78 16,0 0-114-16,0 0-21 0,0 0-16 16,0 0-13-16,0 0 50 15,0 0 9-15,23 2 16 0,-19-1-25 16,-2 2-2-16,4 3 2 0,-6-1 26 15,2 5 35-15,-2 0 13 0,0 4-18 16,-4 0-23-16,-2 1-33 0,1-3-1 16,-1 2-32-16,-2-3-1 0,2-1-15 15,2-5-13-15,2 0 3 0,0-4-2 16,2-1-17-16,0 0-18 0,4-1-3 16,0-1 21-16,4-1 78 0,2 2 100 15,-3-2-1-15,7 0-6 0,-6 2-22 16,1 1-22-16,3 0-18 0,-4 3 3 15,1 2 3-15,-1 2 18 0,0 3 31 16,-2 0 6-16,-2 1 6 0,-2 2-9 16,-2 0 36-16,0 0 36 0,0-1-30 15,-4-1-40-15,0 0-37 16,0 0-33-16,0-3-21 0,-2-1-19 16,0 1-32-16,3-4-25 0,-1 0-24 15,0-2-46-15,0-2-43 0,2 0-80 16,2-6-209-16,0 0-206 0,6-4-458 15,0 2-55-15</inkml:trace>
  <inkml:trace contextRef="#ctx0" brushRef="#br0" timeOffset="85464.6315">19171 11029 437 0,'0'0'1038'16,"0"0"132"-16,0 0-778 0,0 0-108 16,0 0-105-16,0 0-62 0,0 0-25 15,0 0 43-15,0 0 3 0,0 0-62 16,2 4-76-16,-2-4-19 0,2 2-57 15,0-2-40-15,0 1 44 0,2 0-4 16,3 0-133-16,-5 0-132 0,4-1-228 16,-2 0-247-16,6-2-895 0,-51-6 1658 0</inkml:trace>
  <inkml:trace contextRef="#ctx0" brushRef="#br0" timeOffset="85729.5885">19698 10946 2057 0,'0'0'1507'0,"0"0"-1078"15,0 0-312-15,0 0-117 0,0 0-32 16,0 0-60-16,0 0-84 16,0 0-92-16,0 0-102 0,0 0-5 15,8 9-161-15,-4-9-457 0,3 0-254 0</inkml:trace>
  <inkml:trace contextRef="#ctx0" brushRef="#br0" timeOffset="85899.4135">19876 10941 1479 0,'0'0'1420'0,"0"0"-1058"0,0 0-82 16,0 0-56-16,0 0-129 0,0 0-83 15,0 0-12-15,0 0-18 0,0 0-70 16,0 0-29-16,8 14-57 0,-2-11-93 16,2 0-96-16,1 0-11 0,3 1 12 15,-2-1-324-15,5-1-527 0</inkml:trace>
  <inkml:trace contextRef="#ctx0" brushRef="#br0" timeOffset="86029.8533">20066 10972 183 0,'0'0'1335'0,"0"0"-608"16,0 0-210-16,0 0-186 0,0 0-101 15,0 0-56-15,0 0-31 0,0 0-23 16,0 0-41-16,0 0-79 0,23 3-51 16,-23-3-145-16,0 1-99 0,4 1-51 15,2-1-156-15,0-1-221 0,2 0-566 0</inkml:trace>
  <inkml:trace contextRef="#ctx0" brushRef="#br0" timeOffset="86706.9828">20841 10664 706 0,'0'0'2099'0,"0"0"-1542"0,0 0-240 16,0 0-137-16,0 0-117 0,0 0-63 15,0 0 0-15,-7 51 97 0,7-29 51 16,2 5-17-16,1 0-23 0,1-1-12 15,0-1-37-15,4-2-44 0,-2-2-15 16,0-4-2-16,1-3 1 0,-1-5-21 16,0-4-5-16,2 0 5 0,-2-5-12 15,-1 0 14-15,3-7 20 0,2-3 28 16,-1-5 16-16,1-3-4 0,0-4-39 16,0-3-1-16,-3 0-16 15,3-2 16-15,-2 0-1 0,-1 1-2 16,3 3-22-16,0 3 1 0,0 4 22 15,-3 5 2-15,-1 5 24 0,0 3 13 16,0 3 1-16,-2 1 14 0,-1 8 25 16,3 4 46-16,2 5 15 0,-2 1 42 15,2 2-34-15,-5 0-64 0,1-3-55 16,2-2-27-16,2-4-23 0,-4-4-22 16,4-2-16-16,1-4 30 0,3-2 10 15,0-5 21-15,1-6 0 0,5-5 10 16,-5-3-10-16,5-2-18 0,-5-2 3 15,3 2 2-15,-3-1 13 0,1 2 1 16,-5 2 1-16,3 1-1 0,-2 5-2 16,-4 4 2-16,-3 3-1 0,1 5 34 15,-4 0 9-15,2 7 17 0,0 8 19 16,2 9 58-16,-2 15 33 0,4 11-44 16,-4 5-47-16,4-5-61 15,-3-12-18-15,3-12-3 0,0-7-33 16,-2-2-55-16,4 0-60 0,-1 0-61 15,3 1-34-15,0-6-94 0,-1-2-122 16,1-4-278-16,-2-3-364 0,4-3-492 0</inkml:trace>
  <inkml:trace contextRef="#ctx0" brushRef="#br0" timeOffset="87239.7616">21601 10965 855 0,'0'0'2041'0,"0"0"-1530"15,0 0-213-15,-10 49-58 0,6-27-58 16,1 6-26-16,-3 2 27 0,0 2-19 15,0 0-87-15,2-3-77 0,0-2-19 16,1-5-92-16,1-7-74 0,2-2-39 16,0-8-100-16,0-4-97 0,0-3-116 15,3-8 66-15,3-5-80 0,-6-6-21 16,4-4 158-16,-2-3 39 0,0-2 199 16,-2-2 176-16,0 0 245 0,0 0-69 15,-4 0-98-15,4 4 23 0,0 3 124 16,0 10 159-16,0 5 61 0,4 7-24 15,-2 4-53-15,0 12-2 16,0 4 4-16,2 5-41 0,2 5-125 16,3 4-60-16,1-1-22 0,2 3 48 15,3-3-9-15,1-2-44 0,3-4-80 16,-2-4-10-16,3-4-11 0,-1-7 24 16,1-3 9-16,-3-6 18 0,0-1 12 15,-1-6 25-15,-3-5-7 0,1-3-2 16,-4-1 14-16,-3-3 15 0,-1-1 10 15,-2-1-1-15,0-2-58 0,-4 0-63 16,4 1-12-16,-2 4-33 16,0 3-15-16,2 2-16 0,-2 4-24 15,0 2-87-15,-2 2-184 0,1 0-359 16,1 2-692-16,2-1-631 0</inkml:trace>
  <inkml:trace contextRef="#ctx0" brushRef="#br0" timeOffset="90885.7346">8065 13054 661 0,'0'0'362'0,"0"0"389"16,0 0-458-16,0 0-86 0,0 0-58 15,0 0-13-15,0 0-36 0,0 0-20 16,0 0-35-16,0-17-44 0,0 24 15 15,4 4 126-15,-1 8 28 0,5 9-42 16,-4 10-58-16,0 10-16 0,2-4-3 16,-6-7-29-16,4-13 0 15,-4-6-20-15,0 1-2 0,3-2 0 16,-3 1-2-16,0-6 0 0,0-5 2 0,0-4 0 16,0-3 38-16,0-5 23 15,0-5-4-15,0-9-57 0,0-4-38 16,0-10 9-16,0-11 4 0,0-9 9 15,0-5 13-15,0 0 2 0,0 0-1 16,0 1 1-16,0-1-1 0,12 0 2 16,2 5 51-16,1 4 16 0,-1 10 15 15,-3 12 47-15,-1 9-13 0,-2 6-25 16,3 0-36-16,-1 4-55 0,2 2 0 16,1 6 0-16,-1 4 0 0,0 7 18 15,-3 5 1-15,3 4 3 0,-2 6 6 16,-3 6 3-16,-3 9-29 0,-4 9 0 15,0 3-2-15,-4-3 0 0,-3-4-40 16,1-6 5-16,-2 0 7 0,0-9 7 16,6-5-11-16,-4-8-6 0,5-3-13 15,-7 1 1-15,4-2-6 0,0 1-4 16,-4-5 13-16,4-4 25 16,2-1 22-16,2-4 50 0,0-1-50 15,0 0-16-15,2 0-44 0,6 0 32 16,0 1 28-16,0 1 88 0,5 2-31 15,-1 0-22-15,1 2-10 0,7 1-3 16,-7 0 19-16,5 0-20 0,1 1-5 16,-1-3 0-16,3 0-15 0,-6-4 14 15,7-1 11-15,-5-3 0 0,3-7 14 16,-3-1 23-16,0-3-4 0,-1-2-9 16,-2-1-22-16,-3 0-16 0,1 2 1 15,-6 0 2-15,-3 2 16 0,-3 2 0 16,0 0 9-16,-3 2 10 15,-7 1-38-15,-2 1-12 0,-1-1-55 16,-3 3-11-16,3 2 20 0,-3 3 3 16,3 0 18-16,5 7-13 0,-4 3-18 15,10 4 19-15,-5 4 25 0,7 1 12 16,0 3 13-16,7 2-10 0,-1-1 47 16,2 2-29-16,5-1-21 0,-1-4-3 15,4-2-12-15,-3-5-1 0,5-3-12 16,-3-6 16-16,6-4 0 0,-3-1 12 15,-3-9 16-15,3-3-4 0,1-4-12 16,-5-4-27-16,3-4-51 0,-5-3-23 16,5 0 0-16,-5-2 20 0,-1 0 36 15,-5-2 23-15,2-5 3 0,-4 2 4 16,0 1-8-16,-4-2 4 16,0 6 16-16,0-2 3 0,0 5 0 0,0 5 0 15,0 4 38-15,0 9 44 16,0 3 32-16,0 6 8 0,0 3-36 15,0 10-84-15,4 12 57 0,0 9 22 16,-3 15-3-16,7 3-16 0,-4-1-18 16,4-7-4-16,0-9-25 0,-6-7 16 15,1-7-10-15,1-3-21 0,4 0-12 16,-4 0-1-16,6-2-11 0,-7-6-4 16,5-6-6-16,0-2 10 0,-2-4 24 15,2-7 49-15,-5-4 20 0,5-5-14 16,2-1-30-16,-2-2-25 0,-4 0 0 15,3 1 0-15,-1 0 0 0,-2 2-3 16,0 3-10-16,2 3 10 0,-4 4 0 16,1 4 2-16,-3 2 1 0,0 2 0 15,0 0 1-15,0 6-1 0,0 2-11 16,0 5 11-16,0 3 25 0,0 4-10 16,0 2-13-16,0-1 0 0,0 2-2 15,4 0 1-15,-2-2-1 16,2-1-2-16,2-2-16 0,0-1-10 15,2-4-15-15,-1-2 18 0,3-4 0 16,-2-2-9-16,1-5 0 0,-1 0 6 16,4-3 12-16,-6-5-30 0,5-4-38 15,-3-4-35-15,4-3-83 0,-10-1-53 16,5-3 4-16,-3-1-1 0,-4-2 18 16,4 0 8-16,-4-1 110 0,0-2 52 15,-4-3-88-15,0-1-82 0,0-1 36 16,-1 4 198-16,-3 2 17 0,4 6 284 15,0 5 116-15,0 6 1 0,4 5-47 16,0 4-89-16,0 2-77 0,0 0-71 16,0 4-134-16,0 6 45 0,4 5-45 15,0 4 116-15,4 8-4 16,-4 1-10-16,1 5-15 0,-1-1-7 16,0-2-40-16,4-1-37 0,-2-4 7 15,1-2-10-15,-1-6-28 0,0-3-9 16,0-4-9-16,4-2-4 0,-8-5-6 15,1 0 0-15,1-3 7 0,0-1 49 16,4-3 9-16,-6-2 28 0,2-2-12 16,0-2 19-16,-4 0-10 0,0 2-22 15,0 1-10-15,0 1 20 0,0 4-22 16,0 0-9-16,0 2-22 0,3 2-10 16,-3 2-15-16,4 3 53 0,2 4 3 15,2 3 96-15,2 2-31 0,-5 3-40 16,5-1-6-16,-2-4-19 0,5 1 0 15,-1-6 23-15,4-3-1 0,-3-2 3 16,-1-4 12-16,5-4 21 16,-1-3 37-16,-3-4 6 0,-1-2-33 15,1-3-19-15,-5 1-19 0,0 0-8 16,-2 1-1-16,-6 0 9 0,0 2 10 16,0 2 0-16,-4 0 2 0,-2 1-11 15,0 2-10-15,-3 1 3 0,1 3-2 16,-2 1-4-16,2 1-18 0,5 1-11 15,-3 3-26-15,-2 4-36 0,4 5-42 16,4 4 50-16,0 3 62 0,0 2-21 16,0 2-4-16,8-1 4 0,-2 0-37 15,5-5-99-15,1 0-120 0,1-6-81 16,1-3-108-16,2-3-55 0,1-5-16 16,-2 0-101-16,7 0-567 0</inkml:trace>
  <inkml:trace contextRef="#ctx0" brushRef="#br0" timeOffset="91190.4723">9605 13309 336 0,'0'0'1095'16,"0"0"-689"-16,0 0-42 0,0 0-63 15,0 0-82-15,22 41-45 0,-22-40-11 16,0 0 42-16,0-1 72 0,0 0 83 16,-4-2 6-16,0-4-155 0,0-3-198 15,-6-3-13-15,3-6-50 0,-1-3-3 16,-2-5 16-16,-2-8 22 0,-3-12 12 15,-2-10-19-15,3-4-15 0,4 2-1 16,10 7-5-16,0 12-7 0,2 9 50 16,6 10 81-16,-2 3 49 0,2 0-34 15,-1 1-56-15,3 0-40 0,2 3-22 16,-3 5 7-16,3 2-4 16,0 4 3-16,-1 2-8 0,-1 4-4 15,-2 3-28-15,1 4-41 0,-1 2-52 16,-4 2-60-16,0 1-68 0,-4 3-45 15,0 2-110-15,0-5-188 0,-4 12-548 0</inkml:trace>
  <inkml:trace contextRef="#ctx0" brushRef="#br0" timeOffset="91692.3356">9543 13232 1186 0,'0'0'1370'16,"0"0"-1102"-16,0 0-111 0,47 6-57 15,-32-6 5-15,3-3-22 0,3 0 13 16,-5-2 6-16,1-1-20 0,2 0-37 16,-5 0-26-16,-1 0 9 0,-1 1 23 15,-4 2 2-15,2 1 13 0,-7 0 4 16,1 2-20-16,-4 0 10 0,0 2 56 16,0 1 22-16,0 1-23 0,-4 3 18 15,4 4-22-15,0 3-49 0,0 1-35 16,0 3-25-16,4 0 20 0,0-1 15 15,6-1-37-15,2-4 1 0,-1-3 2 16,3-5 58-16,1-2 68 0,3-2 76 16,-1-6-59-16,2-4-55 0,-1-5-27 15,1-4-22-15,-1-1-17 0,-5-2-13 16,-1 1-12-16,0 1 0 0,-7 1 2 16,-1 2 16-16,-4 0 6 0,-4 0-12 15,-3 0-12-15,-7 2-106 16,-3 2 9-16,-3 2 51 0,3 1 35 15,1 3 11-15,-1 4 37 0,3 1-8 0,3 2-29 16,1 2-3-16,2 3-27 16,0 4-19-16,8 2 0 0,0 4 49 15,0 4 3-15,6 3 37 0,2 1-13 16,4 0 4-16,-1 0-1 0,3 0-27 16,3-3-3-16,-1-2-1 0,1-3-29 15,-1-4-25-15,1-3-33 0,3-3-49 16,-7-3-35-16,5-2-178 0,-3-4 18 15,-5-3-101-15,1-4-141 16,-3 1-410-16,-2-12-709 0</inkml:trace>
  <inkml:trace contextRef="#ctx0" brushRef="#br0" timeOffset="91899.5985">9985 12769 1159 0,'0'0'2225'15,"0"0"-1656"-15,0 0-427 0,0 0-142 16,0 0 0-16,12 43 106 0,-10-19 6 16,2 4-22-16,-1 4-31 0,1 0-25 15,0-1-32-15,0 0-2 0,4-3-40 16,-2-1-41-16,5-5-84 0,-1 0-98 16,2-5-97-16,3-1-85 0,-1-3-115 15,-7-4-126-15,11 1-610 0</inkml:trace>
  <inkml:trace contextRef="#ctx0" brushRef="#br0" timeOffset="92594.4966">10220 13096 1717 0,'0'0'1444'0,"0"0"-1040"16,0 0-180-16,0 0 3 0,-18 49-36 15,14-35-79-15,0 0-59 0,4-4-53 16,0-3-6-16,0-2-41 0,0-3-18 15,0-2 3-15,4 0 9 0,0-2 37 16,0-4 16-16,0-3 53 0,6 0 3 16,-7 0-32-16,5 1-24 0,-4 2-12 15,-4 4-13-15,4 2-38 0,2 0-2 16,0 7 65-16,-1 4 47 0,3 7 18 16,4 3 7-16,-3 11-4 0,9 10-25 15,-6 7-8-15,5 2-23 0,-5-3 22 16,-1-4-22-16,-1-6 10 0,-6 0 18 15,0-7 6-15,-4-3-8 0,0 3-5 16,0 5 11-16,-4 0-8 0,0-2-17 16,-4-7-8-16,4-9-11 15,-5 4-40-15,-3 0-34 0,-2 3-9 16,3-6 31-16,-3-6 52 0,-1-6 59 16,-3-7 9-16,1-6-31 0,-3-10-37 15,3-6-3-15,0-5-25 0,5-2 4 16,2 0 24-16,6-1 18 0,4 5-16 15,6-1 1-15,2 2 28 0,7-2-12 16,3 0-1-16,3-2 0 0,4 0 10 16,1-2 0-16,7-6-7 0,7-7-9 15,3-5 1-15,1-3-10 0,-9 10 15 16,-9 9-15-16,-7 9-2 16,-6 3 1-16,5-4-2 0,-3-2 2 15,3-2 2-15,-3 1 14 0,-5 7-16 16,-2 2 25-16,-8 5 4 0,0 3 33 15,-4 5 68-15,-4 2-32 0,-5 1-69 16,1 2-28-16,-2 3 21 0,3 4-13 16,-3 5-10-16,3 3 0 0,1 4 30 15,-2 3 17-15,5 4 7 0,1 1 2 16,4 1 1-16,2 0 3 0,0-2-19 16,8-2-27-16,-1-6-15 0,5-2-3 15,1-5-24-15,5-1 9 0,-3-4-6 16,3-2 2-16,-1-2-11 0,3-2-6 15,-3-2-40-15,-1-2-58 0,-3-5-85 16,3 0-112-16,-3-2-149 0,-1-1-158 16,-2 3-484-16,1-5-669 0</inkml:trace>
  <inkml:trace contextRef="#ctx0" brushRef="#br0" timeOffset="92717.4867">10844 13179 2323 0,'0'0'1227'0,"0"0"-905"15,0 0-139-15,0 0-86 0,0 0-97 16,0 0-72-16,0 0-67 0,29-40-87 16,-25 36-247-16,-4 2-689 0,0 2-875 0</inkml:trace>
  <inkml:trace contextRef="#ctx0" brushRef="#br0" timeOffset="92860.7594">10948 13355 2440 0,'0'0'1193'16,"0"0"-1146"-16,0 0-34 0,0 0-16 16,0 0 3-16,0 0-159 0,0 0-6 15,33 6 15-15,-25-9-154 0,-4 0-393 16,-2-1-1122-16</inkml:trace>
  <inkml:trace contextRef="#ctx0" brushRef="#br0" timeOffset="93443.7539">8227 13914 1322 0,'0'0'1460'0,"0"0"-989"0,0 0-229 15,-38-1-55-15,38-1-17 0,0-1-170 16,4 0-56-16,5-2-48 0,7-2 104 15,1 0 65-15,12-2 58 0,12 0 18 16,13-2 4-16,8 1-55 16,2 0 22-16,-2 2 18 0,4 0 37 15,2-2 20-15,13-1-12 0,-3-2-35 16,13 2-49-16,-4-2-27 0,12 1-36 16,-2-3 8-16,4 3-9 0,3-1-8 15,7-1-19-15,-5 0 12 0,1 1-10 16,-2 0 0-16,-5 2-1 0,5 0-1 15,-10 2 2-15,-4 1-1 0,-2-1 1 16,-7 2 22-16,-7 1 6 0,-5 1-8 16,-10 3-7-16,-10 2-3 0,-9 0-10 15,-12 0 0-15,-8 0 0 0,-5 0-2 16,-3 2-1-16,3 2 1 0,-6-3-1 16,-3 3 1-16,-7-2 0 0,0 0 3 15,0 0 55-15,-3 2-49 0,-5 1-9 16,-2 2-140-16,-2-1-100 15,1-1-102-15,-3-3-268 0,7 0-701 0,-11-7-1375 16</inkml:trace>
  <inkml:trace contextRef="#ctx0" brushRef="#br0" timeOffset="94530.3647">11336 14434 329 0,'0'0'1895'0,"0"0"-1448"16,0 0-203-16,0 0-58 0,0 0-49 16,0 0-15-16,0 0-24 0,0 0-41 15,0 0-57-15,-4-5-33 0,4 13 10 16,4 5 23-16,0 8 140 0,0 11 12 15,3 16-36-15,-1 17-9 0,-2 6-25 16,-4 1-47-16,0-5-1 16,0-9-12-16,0-12-10 0,0-11-12 15,0-11-25-15,0-4-46 0,0 2-37 16,0-2-33-16,0-1-27 0,0-3 0 16,0-10-13-16,0-5-14 0,0-1-49 15,-4-6-168-15,2-12-763 0</inkml:trace>
  <inkml:trace contextRef="#ctx0" brushRef="#br0" timeOffset="95083.7803">11177 14486 1656 0,'0'0'1373'0,"0"0"-1034"0,0 0-98 15,0 0-184-15,0 0-57 0,0 0-82 16,0 0 22-16,0 0 22 0,0 0 38 16,0 0 85-16,33-11 10 0,-16 6-16 15,3 0-16-15,7 0 0 0,6-2-19 16,9 2-22-16,11-1 10 0,1 0-10 16,0 2-4-16,1 1-17 0,-5-1-1 15,4 0 1-15,0 1-1 0,5 0 0 16,-1 1 0-16,2-2 15 0,-4 1-15 15,-6 1-16-15,5-1 14 0,-9 0 2 16,-1 3 0-16,-1-3 0 0,-13 1 0 16,-2 1 1-16,-5-1 12 0,-7 1-1 15,6 1 14-15,-1-1-7 0,1 1-16 16,-2-1 13-16,-5 1-16 16,-7 0 0-16,-1 0 0 0,0 0 2 15,-8 2 26-15,0-1 56 0,0 0 87 16,0 1 43-16,-2 1-36 0,-4 2-27 15,-2 2-41-15,3 3-61 0,-1 0-16 16,-4 2-12-16,6 4-21 0,2 3-28 16,-4 4 28-16,5 11 6 0,1 10 15 15,0 14 7-15,3 6 2 0,3-2-5 16,4-4-10-16,-2-7-5 0,-1-4-10 16,1-7-39-16,0-10-7 0,-2-9-27 15,-2-2-16-15,-1 3-21 0,5 3-22 16,-2 0 46-16,0 0-35 15,-2-4-33-15,0-3-51 0,-4-1-25 16,0-2-2-16,-6-3-92 0,-2 0-168 16,2-4-208-16,-11 0-838 0</inkml:trace>
  <inkml:trace contextRef="#ctx0" brushRef="#br0" timeOffset="95432.8069">11427 15186 68 0,'0'0'2667'0,"0"0"-2285"0,-47 3-101 16,36-1-18-16,3-2-140 0,2 0-19 16,2 0 9-16,2 0 41 0,2-2-32 15,0 2-110-15,0 0-12 0,2 0-53 16,4 0-28-16,2 0 78 15,7 2 3-15,3 1 81 0,11 2 3 16,14 3 22-16,11 1 20 0,8 4 16 16,-4-4 30-16,4 0-40 0,-8-4 27 15,1-3-44-15,-1-1-60 0,-4-1-12 16,4 0-32-16,-7-3-11 0,-1 0-2 16,1-2 1-16,-16 0-2 0,-2 2-9 15,-6-1-13-15,-7 1-32 0,5-1-74 16,-2 0-89-16,3-1-106 0,-5 1-228 15,-7 1-230-15,-4 0-582 0</inkml:trace>
  <inkml:trace contextRef="#ctx0" brushRef="#br0" timeOffset="96098.7079">12495 14698 253 0,'0'0'1'15,"0"0"1169"-15,0 0-870 0,0 0-76 16,0 0-30-16,-41 3-9 0,33-2-1 16,1 1 7-16,1-1 18 0,0 0 25 15,-2 1-8-15,4-1-3 0,0-1-47 16,4 0-34-16,-2 2-4 0,2-2-34 16,0 0-49-16,0 0-55 15,2-3-40-15,2 0-10 0,6-4 50 16,4-4 68-16,3-4 38 0,6-5-9 15,10-12-23-15,12-12 0 0,21-16 13 16,7-8 26-16,1-4 41 0,3-1-10 16,-3 6-25-16,4 0-16 0,-3 1-30 15,-1 4-36-15,-2 4-34 0,-7 5 0 16,-3 6-3-16,-5 7-11 0,-5 2-4 16,-6 6 2-16,-7 10-2 0,-10 3 3 15,-7 8-6-15,-7 2-37 0,6 1-43 16,-3 1-70-16,-3 1-65 0,-5 6-100 15,-6 1-130-15,-4 8-4 0,-4 4 203 16,-6 3-12-16,-3 7-159 0,-3 3-99 16,-1-5-165-16,-12 15-416 0</inkml:trace>
  <inkml:trace contextRef="#ctx0" brushRef="#br0" timeOffset="96532.7406">12409 14901 787 0,'0'0'1230'0,"0"0"-890"16,0 0-220-16,0 0-10 0,0 0 2 15,20-38 1-15,-10 30 0 0,-1-2 21 16,7 1 13-16,-3-2 26 0,5 0-18 16,1 1-18-16,2-4-27 0,5 1-12 15,5 0-7-15,2-6-19 0,11-5-9 16,18-6 12-16,6-4 19 0,0-2 8 16,2 1 7-16,-5 0 2 15,5 0-31-15,-2 0-6 0,0-1-7 16,2 2-18-16,-4 2-18 0,-3 1-28 15,0 4-3-15,-5 3-1 0,-8 1-11 16,-2 2 11-16,-9 5-1 0,-12 4 1 16,-7 3-30-16,-3 2-24 0,-1 0-62 15,-3 3-43-15,-1 0-42 0,-6 3-95 16,-6 1-94-16,-2 4 84 0,-8 4 160 16,-3 2-20-16,-5 4-129 0,-5 1-124 15,3-3-225-15,-14 9-743 0</inkml:trace>
  <inkml:trace contextRef="#ctx0" brushRef="#br0" timeOffset="96883.5012">12499 14869 935 0,'0'0'1097'0,"0"0"-634"16,0 0-86-16,0 0-133 0,0 0-209 16,0 0-35-16,0 0-106 0,0 0 106 15,0 0 74-15,0 0 44 0,17 0 29 16,0 0 25-16,3 2-8 0,5 2 3 16,10 0-29-16,10 3-12 0,11 0-45 15,4 0-25-15,2 1-25 0,-6-1-18 16,-8-2 2-16,5 0-14 15,-7 0 0-15,1 1-1 0,-5-1-1 16,-9 0 1-16,-4-1-2 0,-7 0-13 16,-3-1-26-16,-1 3-27 0,3-1-16 15,0 1-49-15,-3 1-55 0,-7 1-56 16,-3 1-48-16,-8 0-47 0,0 2-73 16,0-3-337-16,-8 4-387 0</inkml:trace>
  <inkml:trace contextRef="#ctx0" brushRef="#br0" timeOffset="97726.89">12803 15218 1413 0,'0'0'1763'0,"0"0"-1163"16,0 0-317-16,0 0-193 0,0 0-90 15,0 0-44-15,0 0-16 0,0 0-15 16,0 0-42-16,0 0-9 0,10 5 22 16,-9-5-54-16,1 2-91 0,0-2-132 15,0 0-200-15,0 1-549 0</inkml:trace>
  <inkml:trace contextRef="#ctx0" brushRef="#br0" timeOffset="97885.8703">12875 15318 1289 0,'0'0'1554'0,"0"0"-1217"0,0 0-251 16,0 0-32-16,0 0 29 0,0 0-19 16,21 37-23-16,-19-33-41 0,4-1-28 15,-4 0-35-15,0-3-71 16,1 0-45-16,1 0-48 0,-4-1-109 16,0-2-172-16,0-4-893 0</inkml:trace>
  <inkml:trace contextRef="#ctx0" brushRef="#br0" timeOffset="98330.7336">12586 15001 46 0,'0'0'1896'0,"0"0"-1559"0,0 0-139 16,0 0-79-16,0 0-6 0,0 0 38 16,0 0 42-16,0 0 5 0,0 0-16 15,0 0-30-15,-8 14-57 0,8-4-25 16,0 2-1-16,4 3 13 0,0 2-13 16,2 3-22-16,1 3-6 0,1 3 22 15,6 9 21-15,1 10-9 0,7 12 9 16,3 6-32-16,0 3-2 0,-2-2 18 15,0-6 0-15,3 2 6 0,-3 1 0 16,-2-2-10-16,2 1-12 0,-3-4-18 16,-1-5-9-16,1-2-1 0,-1-4 1 15,-7-10-1-15,1-8-6 0,-3-6-5 16,0-5-11-16,-1 2 13 0,1-1 3 16,0 0 22-16,-5-4-10 0,1-4-11 15,-2-4-19-15,-2-1-2 16,0-2-47-16,-2-2-31 0,0 0-11 15,0-6-29-15,0 1-18 16,-2-6-10-16,0-5-54 0,0-3-268 0,-2-2-272 16,0 5-585-16</inkml:trace>
  <inkml:trace contextRef="#ctx0" brushRef="#br0" timeOffset="104457.317">11568 14765 202 0,'0'0'493'16,"0"0"745"-16,0 0-914 0,0 0-49 16,-29-37-140-16,22 31-25 0,-1 2 6 15,-2 2 2-15,2 1-9 0,1 1 25 16,1 0-9-16,2 1-30 0,0 2-73 15,0 1-22-15,0 3-70 0,0 1-6 16,4 1 25-16,0 1 49 0,0-1 2 16,0 1 0-16,0 0 2 0,4-2-2 15,4 2 3-15,-2-3 36 0,2 2 5 16,3-2-6-16,-1 2-3 16,2-1-13-16,-3-1-9 0,1 1 3 15,-4-1 6-15,2 2-3 0,-5-1 7 16,1 3-1-16,-2-1 10 0,-2 1 9 15,0-1 3-15,-2 1-12 0,2-2-3 16,-7 0-10-16,3-3-3 0,0 0-1 16,0-2-18-16,2-1 0 0,2-3 0 15,-4 1 0-15,4-1-44 0,0 0-53 16,4 0-17-16,-4-1-7 0,2-2 42 16,6-1 79-16,-4-1 89 0,5-2-10 15,-1-1-16-15,0-2-15 0,3 0-7 16,-1-3-13-16,-2 2-2 0,0-2 11 15,-1-1-2-15,-1 0-10 0,-2 0-6 16,0 1-16-16,4 2 19 0,-8 2-3 16,2 2 15-16,-2 0 17 0,0 2 31 15,-2 0 18-15,2 2-25 0,-8 0-54 16,4 2-17-16,4 1-4 16,-4-1-1-16,4 1-21 0,-4 0-3 15,4 0-6-15,0 0-7 0,0 0-5 16,0 0-10-16,0 0-14 0,0 0 4 15,0-1 13-15,0 0 0 0,0 0-1 16,0-1 7-16,0 0 19 0,0-3-7 16,0 0-21-16,0-2 21 0,0-1 19 15,0-2 11-15,0 2 1 0,0 1 0 16,0 0-2-16,0 1 3 0,0 2 14 16,0 1 17-16,0 2 4 0,0 1-10 15,0 0-22-15,4 0-1 0,-4 4-2 16,4 1-4-16,0 4 4 15,4 5 60-15,-3 2-6 0,3 5-26 16,2 3 0-16,-2-1-9 0,-5 2 5 16,5-1-23-16,-4-1 1 0,2-2-2 15,-4-3-7-15,2-2-37 0,0-3-88 16,-4-3 97-16,2-2-34 0,-2-2-55 16,0-3-44-16,0-3 30 0,0 0 88 15,0 0 50-15,0-4 0 0,0-2-19 16,0-1-96-16,0 0 25 0,0-2 35 15,0-1 10-15,3 0 45 0,5 2 16 16,-4 0 58-16,4 1 7 0,-2 0 21 16,1-1 13-16,1 1-3 0,0-1-23 15,-2 2-6-15,1-1-4 0,-3 2 10 16,0 0 5-16,-2 1 1 0,-2 1 11 16,0 0 8-16,0 0-14 0,0 2-6 15,0-1-1-15,0 1-6 0,-2 0-26 16,0 1-14-16,-4 0-7 15,6 0-10-15,-3 2-30 0,3 3-40 0,-4 3-65 16,0 2-35-16,4 3 62 16,-2 2 44-16,0 1 12 0,2-1-15 15,0 0-10-15,4 0-54 0,0-4-31 16,0-1-28-16,-1-3-68 0,5-2-49 16,0-3 21-16,-2-2 8 0,3-2 6 15,1-6 74-15,0-2 52 0,1-2 9 16,-3-1-17-16,2 0 24 0,-2 1 100 15,-3 1 0-15,1 1 68 16,-6 3 71-16,2 0 95 0,-2 3 82 16,0 1 41-16,0 2 5 0,0 1-45 15,0 0-71-15,-2 0-44 0,2 3-6 16,-6 1-103-16,5 4-93 0,-3 2-47 16,0 2 19-16,0 0 26 0,4 2-10 15,0-2-4-15,0 0 1 0,0-2-4 16,0-2-9-16,4-1-6 0,0-3-29 15,0-1-25-15,-3-1 19 0,5-2 38 16,-4 0 31-16,-2 0 0 0,4 0 12 16,0 0 1-16,-4 0-11 0,4 0 0 15,-2 3-2-15,0 2 1 0,2 2 64 16,-2 3 17-16,-1 6-16 0,1 1-32 16,-2 3-9-16,4 2-25 0,-4 0 3 15,0 0-3-15,4-1 0 0,-4-1-16 16,0-2-62-16,4-3-73 0,-4-2-37 15,6-5-78-15,-6-3-10 0,2-4-73 16,0-1-67-16,0-6-27 16,-2-1 118-16,2-10-479 0</inkml:trace>
  <inkml:trace contextRef="#ctx0" brushRef="#br0" timeOffset="104763.0828">12047 14788 82 0,'0'0'365'16,"0"0"1121"-16,0 0-933 0,0 0-201 0,0 0-134 16,0 0-20-16,0 0 19 15,0 0-5-15,0 0-35 0,0 0-30 16,4 30-8-16,-4-16-8 0,0 2-13 15,0 2-16-15,0 4-9 0,0-1 8 16,0 3-18-16,0-1-27 0,2-2-10 16,-2 0-22-16,0-1-13 0,4-4-11 15,-4-2-15-15,0-4-16 0,4-2-42 16,-4-1-47-16,0-1-72 0,0-2-250 16,0-3-63-16,4 1-249 0,-4-5-938 0</inkml:trace>
  <inkml:trace contextRef="#ctx0" brushRef="#br0" timeOffset="105729.768">12799 13408 973 0,'0'0'1059'0,"0"0"-641"15,0 0-157-15,0 0-52 0,0 0-39 16,0 0-56-16,0 0-114 15,0 0-19-15,-4 40 19 0,6-18 112 16,0 4 15-16,-2 1-60 0,4 0-7 16,-4-1-3-16,4-4-19 0,0-2-23 15,-2-5-15-15,-1-5-32 0,1-3-15 16,0-4-29-16,2-3-23 0,-2-1 13 16,2-8 86-16,4-5 99 0,-2-5-19 15,1-4-74-15,-3-2-6 0,6-2-45 16,-4 2 7-16,2-1 22 0,-3 3 4 15,-1-3 11-15,6 3-2 0,-2 2-16 16,-4 1 0-16,-1 5-9 0,1 5 15 16,2 4 13-16,-2 5 0 0,-2 1-19 15,2 5 19-15,0 4 63 0,1 3 36 16,3 3-1-16,0 1-9 0,-2 0-29 16,-2-1-19-16,3-3-31 0,-1-1-10 15,-2-3-13-15,0-4 13 0,0-1-22 16,0-3-13-16,0 0 35 0,1-7 7 15,3-4 68-15,0-3-51 16,-4-4-24-16,5-3-47 0,-1-2-25 16,0-1-4-16,0 3 41 0,-2-2 34 15,1 3-1-15,-3 2-2 0,0 3 2 16,0 3-14-16,0 4 13 0,-2 6 3 16,2 2 48-16,-4 0 53 0,0 6-82 15,2 5 19-15,-1 3-22 0,1 6 94 16,0 2 3-16,0 4-60 0,0-1 1 15,-2 1-10-15,0-2-41 0,4-1-3 16,-4-2-47-16,6-2-66 16,-4-4-48-16,0-2-41 0,0-2-74 0,2-3-169 15,-2-2-288-15,-1-5-458 0</inkml:trace>
  <inkml:trace contextRef="#ctx0" brushRef="#br0" timeOffset="105913.9976">13220 13338 1041 0,'0'0'1775'0,"0"0"-1103"16,0 0-469-16,0 0-153 0,3 40 45 15,-3-20-1-15,0 1-13 0,-3 1-7 16,3-1-25-16,0 0-49 0,0-3-34 16,3 1-48-16,1-5-75 0,2-1-58 15,-2-2-99-15,4-4-153 0,-4-1-263 16,1-6-1162-16</inkml:trace>
  <inkml:trace contextRef="#ctx0" brushRef="#br0" timeOffset="107214.956">13307 14995 91 0,'0'0'20'0,"0"0"136"0,0 0 376 16,0 0-190-16,0 0-111 0,0 0-58 15,0 0-43-15,0 0-33 0,0 0 7 16,-37-14-3-16,35 13 22 0,0 0 29 16,0-1 39-16,0 2 16 0,2-2-11 15,-2 2-3-15,0-2-11 0,2 2-13 16,0-2-16-16,-4 2-14 0,4-1-16 15,-2 1-10-15,-1 0-12 16,3 0 0-16,0 0-1 0,-4 0-4 16,4 0-18-16,0 0-23 0,0 0-17 15,-2 0-27-15,2 0-11 0,-2 0-3 16,2 0-13-16,-2 0-2 0,0 0 2 16,2 0 4-16,0 0 10 0,-4 0-11 15,2 0-2-15,0 0-7 0,0 0-3 16,-2 1-15-16,1 1-16 0,-1 0-31 15,2 0 49-15,-2 2-40 0,0 1-1 16,2-3 13-16,-2 1 25 0,2 0 41 16,0-2 13-16,2 1-12 0,0-2-1 15,0 0 60-15,0 1-45 0,0-1-12 16,0 0 10-16,0 0-13 0,0 0-13 16,0 0 12-16,4 0-21 0,-2 0-46 15,6 0 68-15,2 4 104 0,1 1-12 16,3 1-20-16,7 1-16 15,0 2 12-15,6 0-27 0,1 1 18 16,1 0-13-16,0-2-5 0,0 1-4 16,2-1 12-16,-2-2 4 0,0-1 8 15,-2 2 10-15,-2-2-6 0,-1 0-13 16,-3 0-12-16,0 0 15 0,-7 1 3 16,1-2-3-16,-3 1-15 0,-4-3-16 15,-1 1-12-15,-1 0-11 0,-2 0 1 16,-2-2-1-16,2 0-1 0,-2 0-21 15,-2-1-40-15,0 0-58 0,0 0-50 16,0 0-68-16,0 0-114 0,0-3-194 16,0 1-147-16,2-7-482 0</inkml:trace>
  <inkml:trace contextRef="#ctx0" brushRef="#br0" timeOffset="109468.4754">7739 12721 2478 0,'0'0'579'15,"0"0"-199"-15,0 0-101 0,0 0-56 16,0 0-15-16,0 0-27 0,0 0-54 16,0 0-50-16,0 0-77 0,-8 4-64 15,2 8-20-15,-5 15 25 0,-7 18 19 16,-7 26 18-16,-8 14 22 0,4 4-2 15,0-4-13-15,4-9-38 0,4-2-22 16,-3-5-58-16,3-2-58 0,4-5-65 16,-3-4-162-16,-1-6-164 0,7-14-520 15</inkml:trace>
  <inkml:trace contextRef="#ctx0" brushRef="#br0" timeOffset="110829.9169">4914 13048 2357 0,'0'0'352'0,"0"0"-204"0,0 0-42 15,0 0-22-15,-51-18-84 0,30 29-119 16,-8 6-48-16,4 7 38 0,-4 3 29 16,-1 4 45-16,5 2 32 15,0-1 21-15,2 2 2 0,5-1 0 16,5-4 29-16,1-3 20 0,4-6-11 16,6-2-5-16,4-4-33 0,10-3-2 15,0-1 2-15,9-2 42 0,12 2 42 16,13-3 0-16,9 1 12 0,3 2-9 15,-14-1-23-15,-9 1-29 0,-13-3-31 16,-1 1-2-16,0 4 0 0,3 1 14 16,-3 4-15-16,-2 1-1 0,-5 0-1 15,-5 0-38-15,-3 1 1 0,-6 2 25 16,-4-1 0-16,-3 3-25 16,-9-2-55-16,3 0-4 0,-9-1 33 15,1-5 28-15,-2 0 33 0,1-4-26 16,-3-1-16-16,2-1 3 0,4-3 16 15,3-1 26-15,2-4 62 0,7 1 67 16,3-2 51-16,4-3-116 0,8-2-64 16,-1-3-90-16,11-3 90 0,-1-3 109 15,8-2-19-15,1-1-17 0,3-1-15 16,4-4-20-16,-4 1-9 0,0-3 16 16,0 0 28-16,0-1 25 0,-4-1-22 15,0 0 4-15,-3 0-4 0,-3 0-32 16,-5 5-10-16,-3 3-5 0,-3 4 8 15,-8 5 20-15,0 2 62 0,0 1 44 16,-10 4-51-16,1 2-112 0,-5 0-34 16,-1 5-50-16,1 5 16 0,-2 2-1 15,-1 6 36-15,5 3 21 0,3 3 12 16,1 10 32-16,4-2-13 16,4 2-18-16,0 2 27 0,0-7-12 15,8 2-16-15,1-2-22 0,3-8-48 16,4-2-43-16,5-8-25 0,-4-7-52 15,7-4 3-15,-3-8 114 0,2-6 60 16,-1-8 10-16,-3-4-32 0,2-9-61 16,1-8-58-16,-1-6-9 0,-4 3 34 15,-7 11 55-15,-4 9 41 0,0 5 33 16,-4-2 17-16,-2-4 2 0,0-3-3 16,0 2 7-16,0 4 35 0,0 4 54 15,-2 3 42-15,-2 6 38 16,4 4-4-16,-2 3 79 0,2 4 29 0,0 1-73 15,-2 6-186-15,2 6-37 16,0 6-9-16,-2 8 9 0,2 5 65 16,-2 2 6-16,2 1-5 0,0-3-20 15,0-2-34-15,0-3-12 0,2-4-40 16,2-5 15-16,4-2-12 0,-5-7-22 16,5-4-6-16,-4-1 6 0,4-4 30 15,1-4 29-15,-1-4 46 0,4-4 20 16,-2-3-10-16,1-2-28 0,-1 2-28 15,2-2-2-15,-5 6-11 0,-5 3 11 16,2 3-1-16,0 3-19 0,-4 2-18 16,0 1-13-16,0 3-9 0,4 7 62 15,-4 2 25-15,0 6 52 0,4 3 4 16,-4 1-59-16,4 0-11 0,-4-1-11 16,2-5-28-16,1-1-31 0,3-3-87 15,2-4-33-15,-2-4-73 0,-2-1-11 16,1-4-21-16,3-1-23 15,-4-6-6-15,8-3 25 0,-8-4-23 16,-1-2-242-16,3-3-216 0,-2 0 222 16</inkml:trace>
  <inkml:trace contextRef="#ctx0" brushRef="#br0" timeOffset="111502.5131">5625 13446 33 0,'0'0'763'0,"0"0"-50"16,0 0-219-16,0 0-177 0,0 0 58 15,0 0-44-15,0 0-46 0,33 54-78 16,-24-31-74-16,-1 1-58 0,-2 2-49 15,2-2-26-15,3-2-19 0,-3-4-19 16,2-4-13-16,1-6-3 0,-1-3 16 16,2-5 16-16,-1-1 22 15,3-9 64-15,1-3 37 0,3-4-19 16,-3-1 3-16,3-3-7 0,-1 1-31 16,-1 1 4-16,-1-1 9 0,-3 2 9 15,0 1-4-15,-1 0-3 0,-5 4 4 16,-2 1-1-16,0 2 21 0,0 1-2 15,-4 2-7-15,0 3-6 0,0 0-13 16,-4 2 25-16,0 2 27 0,2 2 9 16,-2 3-34-16,0 3-85 0,0 5-21 15,0 6 21-15,4 2 6 0,0 7 37 16,0 0-1-16,8 0-39 0,-2-3-3 16,6-1-25-16,-3-5-21 0,1-4-63 15,4-3-38-15,-1-5 6 0,3-3 33 16,-5-4-27-16,3-4 82 0,-1-5 10 15,1-5-50-15,-4-3-44 0,1-1-61 16,-1-5-28-16,-6 3 27 16,2 0 135-16,-2 0 64 0,-1 4 16 15,-3 2-16-15,0 3 1 0,0 4 43 16,0 5 80-16,0 2 90 0,0 0 37 16,0 5-58-16,0 4-190 0,0 3 18 15,0 5 26-15,0-1 42 0,4 2-36 16,0-1-50-16,2-4-3 0,-4-3-46 15,2-4-22-15,5-2 6 0,-3-4 28 16,4-2 34-16,0-7 21 0,-3-4 20 16,7-4-16-16,-2-4-25 0,-1-1-38 15,-1 1 10-15,0 3 10 0,-5 3 18 16,1 3 0-16,-2 6-3 0,0 3-13 16,-4 3 16-16,0 2 17 0,0 4-5 15,0 5 7-15,4 4 104 0,-4 4-11 16,4 1-63-16,-4-1-49 0,7 0-43 15,-5-2-93-15,6-4-65 16,0-2-61-16,2-3-72 0,-3-3-34 0,7-5 113 16,-2-2-53-16,-1-8-54 15,1-2-52-15,1-4-38 0,3-4-140 16,-6 4-152-16</inkml:trace>
  <inkml:trace contextRef="#ctx0" brushRef="#br0" timeOffset="111748.6057">6443 13347 200 0,'0'0'734'16,"0"0"-41"-16,0 0 5 0,0 0-82 15,0 0-115-15,0 0-146 0,0 0-283 16,-39 4-59-16,33 10 9 0,0 1 40 16,4 3 1-16,-4-1-30 0,6 1-18 15,6 0 4-15,0 0 25 0,8-1 6 16,-3 0 6-16,7-2 21 0,1 0 35 16,2-1-4-16,1-2 3 15,-5 0 6-15,3-1 15 0,-7-2 85 16,-1 0-77-16,-3-1-45 0,-5-3 5 15,0 0 21-15,-4 0 0 0,0 1 0 16,-4 0-6-16,0 1-12 0,-5 1-28 16,-7-1-42-16,5-1-33 0,-11-4-102 15,5-1-92-15,-1-1-51 0,-3-2-140 16,2-4-581-16,5 0-515 0,-5-9-1245 0</inkml:trace>
  <inkml:trace contextRef="#ctx0" brushRef="#br0" timeOffset="113449.5928">13764 14216 124 0,'0'0'0'0,"0"0"-120"0,0 0 120 15,0 0 346-15,0 0-82 0,0 0-114 0,0 0-62 16,0 0-3-16,12-38-7 15,-12 33 33-15,2-2 65 0,0-1 25 16,-2 1 11-16,2 0-40 0,-1-1-13 16,1-1-10-16,-2 0-19 0,2 0-10 15,0 0-24-15,0 1-12 0,0 0 13 16,0 0 32-16,2 1 6 0,-4 1 2 16,0 0 1-16,0 1 12 0,0 0 15 15,0 2-20-15,0 0-16 0,0 3-47 16,0 0-51-16,0 0-31 0,0 0-72 15,4 5-13-15,-2 3 19 0,4 6 66 16,-1 6 164-16,3 11 0 0,0 13-49 16,0 11-46-16,-4 4-41 0,-3-10-3 15,1-11-4 1,-2-15-19-16,0-2-2 0,2 2-22 0,0 0-31 0,0 3-6 16,-2-5-13-16,4-4-23 15,0-6 20-15,-4-3-41 0,0-4-52 16,0-3 10-16,0-1-17 0,0-6 44 15,0-4 26-15,0-4-136 0,0-5-204 16,0-4-174-16,0 5-376 0,0-8 196 16</inkml:trace>
  <inkml:trace contextRef="#ctx0" brushRef="#br0" timeOffset="114044.6075">13762 14150 1835 0,'0'0'519'0,"0"0"-222"15,0 0-165-15,0 0-74 0,0 0-10 0,0 0 13 16,-4-39 3-16,8 33 1 16,0-1 18-16,0 2 6 0,4-1 7 15,1 1-4-15,3-1-12 0,2 1-17 16,-3 2-31-16,10 0 6 0,1 1 15 16,1 1-18-16,2 0 0 0,4 1-4 15,6 0 7-15,6 0 12 0,17 0 10 16,0-3-13-16,0 0-6 0,0-1 22 15,-3-1 3-15,3-1-19 0,4 2-1 16,0-4-2-16,2 3 5 0,2 0-21 16,-2-1-9-16,5 1-17 0,-3-1 4 15,2 0-3-15,-4 2-3 0,2 0 0 16,-4 3 1-16,-2-2-1 0,-2 0-2 16,2 0 0-16,-7 1 1 0,-1 0 1 15,-6-2 0-15,1 3 0 0,-2-2-6 16,-11 1 4-16,-6 2 2 15,-7-2 0-15,-4 1 0 0,3 0 0 16,-1 1 0-16,0-1 0 0,-3 0-2 16,-6 1 0-16,-3 0 0 0,-1 0-1 15,-6 0 3-15,0 0 16 0,0 0 34 16,0 1 39-16,0 0 4 0,0-1 30 16,-2 2-6-16,2-1-29 0,-2 0-29 15,2-1-40-15,0 2-19 0,-2 3-40 16,2 4-33-16,-2 5 5 0,2 5 25 15,0 11 22-15,0 12 21 0,6 13-10 16,0 6 10-16,0-1 24 0,2-2-2 16,-3-8-20-16,-1-3-2 15,2-5-46-15,0-1-37 0,0-6-87 16,-2-8-3-16,-2-7-54 0,1-3 16 16,-1 2 13-16,0 2-24 0,0-1 15 15,-2-5-16-15,0-3-8 0,-6-4-30 16,1-2-202-16,-9 0-991 0</inkml:trace>
  <inkml:trace contextRef="#ctx0" brushRef="#br0" timeOffset="114461.3635">13907 14828 23 0,'0'0'1885'16,"0"0"-1347"-16,0 0 3 0,0 0-155 16,0 0-230-16,0 0-156 0,0 0-92 15,0 0-86-15,0 0 82 0,0 0 96 16,-1 4 131-16,16 0-4 0,4 1 0 15,3 1 41-15,7 2-14 0,15 2-47 16,11 3-12-16,9 2-20 0,-6-2 12 16,10-3 13-16,-8 0-79 0,6-4 26 15,-1-1 12-15,7-4-4 16,4-1 20-16,1-2-4 0,5-5 8 16,-7-1-20-16,3-1-16 0,-3-3-16 15,-1 0-11-15,-6 0 2 0,-2 2-15 16,-4 2-3-16,-8 0 0 0,-4 2-2 15,-15 1-19-15,-6 2-25 0,-9 1-71 16,-5 0-114-16,1 2-111 0,-3-1-197 16,1 0-127-16,-6-1-478 0</inkml:trace>
  <inkml:trace contextRef="#ctx0" brushRef="#br0" timeOffset="115070.5378">15731 14402 333 0,'0'0'1049'15,"0"0"46"-15,0 0-808 16,0 0-287-16,0 0-81 0,0 0 81 0,0 0 33 16,0 0 82-16,41-41 30 15,-26 22 2-15,7-5 0 0,11-12 16 16,9-14-17-16,18-18-4 0,8-10 12 15,4-6-6-15,-1 1-3 0,1 5 1 16,2-2-9-16,1 2-23 0,3 3-22 16,-1 2-48-16,1 4-26 0,-10 5-18 15,-2 5-1-15,-6 5-2 0,-4 6 0 16,-6 7-10-16,-5 5 11 0,-8 10-10 16,-8 4 10-16,-8 9-26 0,-3 1 4 15,-1 1-35-15,0 1-37 0,1 2-65 16,-8 4-130-16,-7 4-197 15,-3 9-65-15,-7 7 219 0,-7 6 4 16,-5 6-302-16,1-6-120 0</inkml:trace>
  <inkml:trace contextRef="#ctx0" brushRef="#br0" timeOffset="115427.4692">15778 14466 706 0,'0'0'1068'15,"0"0"-626"-15,0 0-180 0,0 0-262 16,0 0-91-16,0 0-6 0,0 0 97 16,29-43 36-16,-12 26 74 0,4-1 90 15,3-2 42-15,9-8-44 16,11-4-54-16,10-8-10 0,10-5-3 15,2 0 8-15,-2 0-16 0,0 3 7 16,0-1 11-16,6 1-21 0,2 1-46 16,-1 1-21-16,3 1-51 0,-6 4-1 15,0 3-1-15,-6 3-2 0,-2 4 0 16,-6 5-23-16,-6 0 10 0,-3 6-10 16,-8 3-31-16,-10 2-52 0,-8 5-42 15,-1 2-68-15,-5 1-102 0,1 1-96 16,-4 1-58-16,-8 5-112 0,-2 1-136 15,-8 7-412-15</inkml:trace>
  <inkml:trace contextRef="#ctx0" brushRef="#br0" timeOffset="115793.0494">15714 14503 1334 0,'0'0'1227'0,"0"0"-892"15,0 0-168-15,0 0-167 0,0 0-219 16,0 0 133-16,0 0 86 0,54-33 52 16,-21 17 48-16,9-2 54 0,17-7 15 15,3-2-19-15,4 1-23 0,-3 1-26 16,3-1 1-16,2-1-8 0,6-2 4 15,1-1 24-15,7 0 1 0,-1 0-33 16,1-1-30-16,-3 3-11 16,-3 2-12-16,-7 2-18 0,1 0-19 15,-8 4 1-15,-2 1-1 0,-4 3 0 16,-5 2-1-16,-12 5-2 0,-8 2-22 16,-10 3 0-16,-6 1-55 0,1-1-73 15,-3 4-108-15,-3 0-147 0,-6 4-129 16,-6 6-27-16,-2-1-66 0,-15 9-913 0</inkml:trace>
  <inkml:trace contextRef="#ctx0" brushRef="#br0" timeOffset="116191.4063">16301 14547 1903 0,'0'0'1011'0,"0"0"-790"0,0 0-221 15,0 0-41-15,0 0 41 0,0 0 0 16,0 0-7-16,0 0-86 0,0 0-67 15,0 0-76-15,0 36-165 0,0-32-303 16,-2-1-631-16</inkml:trace>
  <inkml:trace contextRef="#ctx0" brushRef="#br0" timeOffset="116371.7888">16409 14618 1908 0,'0'0'518'0,"0"0"-369"16,0 0-85-16,0 0-12 0,0 0-17 16,0 0 10-16,0 0 10 0,0 0 3 15,0 0-58-15,0 0-26 0,12-2-144 16,-12 2-79-16,0 0-230 0,0 2-764 0</inkml:trace>
  <inkml:trace contextRef="#ctx0" brushRef="#br0" timeOffset="116873.3169">15830 14548 1482 0,'0'0'992'0,"0"0"-783"16,0 0-209-16,0 0-16 0,0 0 7 15,0 0 9-15,0 0 96 0,8 38 4 16,-1-29-20-16,3 2 20 0,0-1 18 15,5 4 7-15,1 0-7 0,3 3-13 16,4-1 5-16,3 5-30 0,7 3-39 16,7 9 9-16,13 6-12 0,1 3 3 15,0-1 31-15,-2-2-41 0,-5-1 19 16,3-1-12-16,3 3 10 0,1-2 18 16,0 1 114-16,0-2-47 0,-1 1-52 15,-3-3-50-15,-1-1 1 16,-7-2-31-16,-7-5 11 0,-6-6-11 0,-8-5 0 15,-1-3 0-15,1 3-1 16,2 0 1-16,1 0-1 0,-3-2-19 16,-4-5-30-16,-7-4-81 0,-2-1-103 15,-4-2-115-15,-2-2-159 0,-2 0-175 16,-2-4-66-16,-10-8-1175 0</inkml:trace>
  <inkml:trace contextRef="#ctx0" brushRef="#br0" timeOffset="117915.8782">15859 12794 1079 0,'0'0'1512'0,"0"0"-1177"0,0 0-205 15,0 0-130-15,0 0-86 0,0 0 44 16,0 0 42-16,0 41 135 0,4-15 12 16,-2 3-20-16,0 3-60 0,0 1 13 15,0-1-30-15,0-3-12 0,-1-4-34 16,5-5-1-16,-6-3-1 0,2-6-2 15,0-4 25-15,-2-3-9 0,2-4-15 16,-2 0 2-16,2-6 48 0,0-6 34 16,2-5-31-16,4-7-54 0,-3-3-16 15,5-4-9-15,-2 0 0 16,2 0 2-16,-3 0 11 0,3 2 9 16,-4 1-10-16,2 5 10 0,-3 6-10 15,-1 3 13-15,0 7 2 0,-4 6 30 16,2 1-7-16,2 5-25 0,-4 6-47 15,4 7 47-15,0 4 157 0,0 2-18 16,-1 3-89-16,-1-3 4 0,2-3-28 16,0-3-26-16,0-5-22 0,-2-5-32 15,4-2-21-15,-2-4 18 0,1-2 36 16,1-2 21-16,0-7 44 0,2-2 66 16,2-7-12-16,-1-1-55 0,3-4-43 15,-4 0-3-15,1 1-12 0,1-1 13 16,-4 3-14-16,0 0-3 0,-1 5-2 15,1 4-17-15,-2 4 6 16,-2 4 32-16,0 3 0 0,0 4-13 16,0 5-100-16,6 5 113 0,-3 4 119 15,3 5 39-15,0 6-84 0,0 0-18 16,-1 1-56-16,1-2-11 0,0-3 10 16,-2-3-61-16,1-4-75 0,1-2-56 15,-4-2-116-15,2-2-82 0,-2-4-90 16,0-3-295-16,0-3-980 0</inkml:trace>
  <inkml:trace contextRef="#ctx0" brushRef="#br0" timeOffset="118234.9778">16303 12878 1182 0,'0'0'1714'0,"0"0"-1368"0,0 0-330 15,0 0 79-15,0 0 131 16,0 0-24-16,37 2-54 0,-30 1-64 15,1-1-42-15,-2 3-20 0,-2-2-6 16,0 2 21-16,-2 1 26 0,1 1 24 16,-3 1 18-16,0 5 10 0,-1 1-19 15,-3 0-35-15,-2 2-42 0,2 1 2 16,-8-2-8-16,5 0-13 0,-1 0-2 16,0-2-14-16,2 0 4 0,2-2-19 15,2-2-9-15,1-1 15 0,1 0 22 16,1-2 3-16,5 0 1 0,2 0 39 15,0-1 31-15,3 1 28 0,3-3 36 16,-2-1-16-16,3-1-79 0,-1-1-22 16,-1 0-18-16,5-2-89 0,-1 1-217 15,-1-2-146-15,-3 1-243 0,5 1-620 0</inkml:trace>
  <inkml:trace contextRef="#ctx0" brushRef="#br0" timeOffset="118981.3088">17533 13918 1076 0,'0'0'1319'0,"0"0"-929"15,0 0-207-15,0 0-9 0,0 0-43 16,0 0-23-16,0 0-3 0,0 0-1 16,0 0-12-16,0 0-10 0,-17 0-13 15,17 4-69-15,0 3-9 0,4 7 0 16,0 13 9-16,3 19 188 0,3 20-6 16,0 5-29-16,-2 2-32 15,-1-7-35-15,-1-11-46 0,4-4-6 16,-4-9-34-16,1-12-10 0,-3-6-33 15,2-7-40-15,0-1-17 0,0-2-11 16,1-3-5-16,-3-5-22 0,0-6-32 16,-2-3-25-16,0-7 115 0,0-4-155 15,-2-6-258-15,0 2-331 0,-4-14-806 0</inkml:trace>
  <inkml:trace contextRef="#ctx0" brushRef="#br0" timeOffset="119446.8653">17541 13964 1471 0,'0'0'1761'16,"0"0"-1633"-16,0 0-77 0,0 0-51 15,41 5 44-15,-20-1-19 0,4 0 20 16,12 2 37-16,14 0 1 16,14 1 17-16,11-1 20 0,3 0 38 15,-1 0-65-15,-2-2-30 0,3-1-23 16,4 1 16-16,5-4-9 0,1 0-10 15,6 0-12-15,-6 0-7 0,4-2-5 16,-2-1-1-16,0-1-9 0,-6 0 0 16,-3 0 13-16,-7-1-14 0,-3 0 1 15,-6 0 0-15,-4-2-2 0,-6-2 0 16,-4 1-1-16,-5 1 0 16,-10 0-2-16,-8 0 2 0,-10 4-12 15,-3-1 9-15,-1 1 1 0,-1-2-14 16,-1 2 14-16,-5 2 0 0,-4 1 2 15,-4 0 0-15,0 1 49 0,-2 7 26 0,-2 2 32 16,-4 13-36-16,-1 14-34 16,-3 16 12-16,0 7 9 0,5 3-57 15,-3-3 54-15,0-4 31 0,8-5-25 16,-5-1-30-16,5-6-31 0,2-8-19 16,0-8-63-16,0-6-40 0,0-5-29 15,0 1-12-15,0 2-22 0,-2-4-24 16,-2-3 34-16,-2-5-20 0,-6-4-105 15,1-2-233-15,-1-2-575 0,-13-3-735 0</inkml:trace>
  <inkml:trace contextRef="#ctx0" brushRef="#br0" timeOffset="119781.3388">17882 14827 1646 0,'0'0'1418'0,"0"0"-1198"0,-37 10-191 15,32-10 0-15,3 0-29 0,2 0 0 16,5 0-211-16,5-3 211 0,6-2 29 16,5 0 121-16,10-3 82 0,15-2 27 15,20-2-4-15,14 0-89 0,7 4-36 16,2 3-37-16,2 4-15 0,4-1-41 15,2 2 21-15,2 0 59 0,4 0 67 16,-5-1-6-16,3 0-50 16,-2 1-40-16,-6 0-48 0,-6 0-22 15,-3 0-15-15,-11 1-2 0,-5 0 1 16,-6-1-2-16,-10 0-18 0,-13 0-49 16,-10-1-73-16,-9-1-68 0,-5-2-81 15,1-1-160-15,-7-6-228 0,3 1-438 16,-12-14-972-16</inkml:trace>
  <inkml:trace contextRef="#ctx0" brushRef="#br0" timeOffset="120124.7176">19644 14195 1334 0,'0'0'1449'0,"0"0"-1038"0,0 0-354 16,0 0-57-16,0 0-48 0,0 0 48 15,0 0 16-15,0 0 153 0,46-38 12 16,-13-5-79-16,16-20-23 0,7-11 9 15,4-2 28-15,4 1 51 0,-4 8-8 16,4 3-63-16,-2 4-96 0,-2 5-12 16,-2 7-32-16,-6 6-40 0,-5 5-59 15,-8 11-34-15,-10 5-8 0,-8 7-62 16,-2 2-139-16,-3 4-258 0,5-5-679 0</inkml:trace>
  <inkml:trace contextRef="#ctx0" brushRef="#br0" timeOffset="120788.7524">20089 14046 170 0,'0'0'1763'16,"0"0"-738"-16,0 0-1025 0,0 0-93 15,0 0-310-15,0 0 14 0,0 0-248 16,0 0-607-16</inkml:trace>
  <inkml:trace contextRef="#ctx0" brushRef="#br0" timeOffset="120956.0642">20200 14020 2906 0,'0'0'750'15,"0"0"-750"-15,0 0-260 0,0 0-53 16,0 0-15-16,0 0-169 0,0 0-123 16,0 0-456-16</inkml:trace>
  <inkml:trace contextRef="#ctx0" brushRef="#br0" timeOffset="121128.044">20279 14079 2202 0,'0'0'559'0,"0"0"-559"15,0 0-97-15,0 0 32 0,0 0-174 16,0 0-201-16,0 0-32 0,0 0-111 16,0 0-157-16</inkml:trace>
  <inkml:trace contextRef="#ctx0" brushRef="#br0" timeOffset="121684.144">19696 14294 2745 0,'0'0'659'0,"0"0"-659"0,0 0-9 15,0 0-128-15,0 0 89 0,0 0 48 16,0 0 83-16,47-7 12 0,-20-5 105 16,13-11 47-16,20-13-62 0,8-4 6 15,4-2 45-15,0 4 64 0,-6 8-58 16,-4 3-147-16,-6 3-95 0,-2 4-1 16,-5 1-24-16,-3 3-5 0,-11 3-13 15,-6 5-15-15,-8 1-28 16,-3 3-62-16,-1 1-108 0,3 0-209 15,-5 1-199-15,-1 2-331 0,-14 2-370 0</inkml:trace>
  <inkml:trace contextRef="#ctx0" brushRef="#br0" timeOffset="122134.7743">19830 14252 2130 0,'0'0'1035'0,"0"0"-815"16,0 0-198-16,0 0-22 0,0 0-31 16,0 0 31-16,0 0 47 0,0 0 134 15,0 0-45-15,39 40-64 0,-24-31-5 16,6 3 17-16,3 0-37 0,9 3 1 16,9 3-4-16,11 3-6 0,1-2 24 15,-2 2 0-15,-5-6 35 0,-9-2 8 16,1-1-3-16,0-1-25 0,-2 0-21 15,0-1-32-15,-5-3-12 0,-4-2-10 16,-9 0 2-16,-2-1-4 0,5-1-13 16,-1 2-36-16,4 0-59 0,-5-2-37 15,-5 1-70-15,-5-2-89 0,-2 0-205 16,-6-1-19-16,-2 1-169 16,-6-2-639-16</inkml:trace>
  <inkml:trace contextRef="#ctx0" brushRef="#br0" timeOffset="122684.0428">20022 14631 2553 0,'0'0'1597'16,"0"0"-1264"-16,0 0-241 0,0 0-83 15,0 0-9-15,0 0-18 0,0 0-7 16,0 0-12-16,0 0-50 0,0 0-21 16,2 23 8-16,0-19-24 0,-1 2-40 15,1-2-60-15,2 0-77 0,0 1-79 16,2 0-87-16,-6 0-48 0,4 1-76 15,-4-1-155-15,2 6 49 0</inkml:trace>
  <inkml:trace contextRef="#ctx0" brushRef="#br0" timeOffset="122862.2999">20053 14791 329 0,'0'0'1084'0,"0"0"-547"16,0 0-184-16,0 0-104 0,0 0-62 16,0 0-71-16,0 0-42 0,0 0-13 15,0 0-26-15,0 0-6 0,13 20 13 16,-11-20-1-16,0 0-25 0,2 0-16 15,-2-2-25-15,2 0-97 0,-2-1-109 16,0 0-108-16,0 2-66 0,0 1-180 16,-2 0-145-16,0 1 189 0,0 2 473 15,0 1 68-15,-2 0 0 0</inkml:trace>
  <inkml:trace contextRef="#ctx0" brushRef="#br0" timeOffset="123252.3892">19642 14542 2902 0,'0'0'686'0,"0"0"-686"0,0 0-25 15,0 0-38-15,6 41 63 0,1-22 18 16,3 2 70-16,2 6 73 0,3 7-13 16,12 13-13-16,8 10 28 0,6 6-20 15,3-4 6-15,-1-3-13 16,-4-3-44-16,2 0-36 0,-3 2-7 0,1 1 0 16,0-2-25-16,-4 0 4 0,0-3-10 15,-4-4 7-15,-6-9 11 16,-6-8-2-16,-5-9-6 0,-1-4 5 15,-3 3 10-15,2-2-1 0,-1 1 19 16,-5-5 18-16,0-1 6 0,-4-6 4 16,-2-2-35-16,0-3-48 0,0-1-6 15,-2-1-91-15,0 0-67 0,-2-1-21 16,-2-6-112-16,2-2-289 0,-1 1-448 16,-3-12-642-16</inkml:trace>
  <inkml:trace contextRef="#ctx0" brushRef="#br0" timeOffset="125137.6458">19434 12891 627 0,'0'0'1235'16,"0"0"-956"-16,0 0-88 15,0 0-71-15,0 0-120 0,0 0-10 16,0 0 10-16,0 0 49 0,0 0 41 15,0 16 129-15,4-6-61 0,2 5-75 16,-2 4 16-16,4 5 29 0,-2 1-35 16,-1-2-52-16,-1 1 23 0,2-3-26 15,0-2-25-15,-2-4-13 0,0-5 1 16,-2-1-2-16,1-4-2 0,-1-4-16 16,2-1 17-16,-4-4 2 0,4-3 48 15,2-5 142-15,2-4-8 0,1-6-116 16,-1 0-63-16,2-4 13 0,-2 2-1 15,1-2 7-15,-7 1 1 0,6-1-7 16,-4 0-16-16,4 1-3 0,-6 2-17 16,3 1-8-16,1 4 3 0,-2 5 0 15,0 5 25-15,-4 5 29 16,2 3 32-16,-2 0-61 0,4 5-45 16,-2 5-74-16,3 5 119 0,1 3 84 0,0 6 52 15,0 0-36-15,0 2-66 16,0-2 0-16,-1-1-18 0,1-2-14 15,-2-3 7-15,0-4-9 0,0-4-19 16,0-4-5-16,-2-3-1 0,0-2-10 16,-1-1 32-16,3-3 3 0,-2-3 35 15,4-4 83-15,0-5 36 0,4-4-76 16,-1-2-61-16,3-3-17 0,-2 1 0 16,-3-2 0-16,1 3-1 0,2 1-11 15,-2 1-7-15,-1 8-15 0,-1 1 19 16,0 5 14-16,-4 5-1 15,0 1-23-15,0 3-24 0,2 6-1 16,0 5 50-16,3 5 34 0,-1 5 6 16,0 3-27-16,2 3-13 0,-4-1 0 15,1 0-112-15,1-1-84 0,-2-2-90 16,0-2-102-16,0-4-62 0,2-2-97 16,-4-5-114-16,-1-7-136 0,1-4-255 0</inkml:trace>
  <inkml:trace contextRef="#ctx0" brushRef="#br0" timeOffset="125514.9753">19884 13012 101 0,'0'0'515'16,"0"0"830"-16,0 0-859 0,10-40-144 16,-4 28-108-16,1 3-10 0,1-1-30 15,2 1-13-15,-1 3-23 0,3 1-42 16,2 1-15-16,-5 2 13 0,3 1-2 16,0 1-41-16,-5 0-46 0,1 1-25 15,0 3 0-15,-2 2 1 0,-4 2 27 16,0 4 12-16,-2-1 13 15,0 4 6-15,-2 1-25 0,0-1-22 16,-4-1-12-16,2-2-37 0,0-2-34 16,2-2-41-16,2-3-37 0,0-1-43 15,4-1 38-15,4-1 96 0,0-1 58 16,3 0 34-16,3-1 20 0,-1 0 43 16,3 2 11-16,-3-1-24 0,3 1-31 15,-3 3-16-15,-1 1 1 0,-2 1-7 16,-3 0 15-16,-1 1-8 0,-4 0 24 15,0 0 49-15,-2 4 52 0,0-1-3 16,-6 2-4-16,-1 0-71 0,-3 2-57 16,-2-1-28-16,-1 0-40 0,1 0-48 15,-1-1-35-15,1-2-55 0,2-2-112 16,1 0-194-16,3-2-184 16,2-2-420-16,4-1-743 0</inkml:trace>
  <inkml:trace contextRef="#ctx0" brushRef="#br0" timeOffset="125837.6602">21150 14293 1448 0,'0'0'2379'15,"0"0"-1915"-15,0 0-290 0,0 0-72 16,0 0-96-16,0 0-6 0,0 0-59 15,0 0-37-15,0 0-77 0,0 0-47 16,5-2-22-16,-1 0-36 0,0-1-217 16,0-3-481-16,2 2-710 0</inkml:trace>
  <inkml:trace contextRef="#ctx0" brushRef="#br0" timeOffset="125976.7248">21355 14294 2453 0,'0'0'384'0,"0"0"-278"0,0 0-71 16,0 0-35-16,0 0-52 0,0 0-90 16,0 0-64-16,35 29-172 0,-29-26-301 15,5-2-842-15</inkml:trace>
  <inkml:trace contextRef="#ctx0" brushRef="#br0" timeOffset="126114.0554">21888 14321 2831 0,'0'0'770'0,"0"0"-770"0,0 0-51 15,0 0-114-15,0 0-244 0,0 0-300 16,0 0-710-16</inkml:trace>
  <inkml:trace contextRef="#ctx0" brushRef="#br0" timeOffset="126276.5163">22225 14337 4917 0,'0'0'776'16,"0"0"-776"-16,0 0-181 0,0 0-59 16,0 0-323-16,0 0-586 0,35 10 584 15,-25-10-154-15,7-2-453 0</inkml:trace>
  <inkml:trace contextRef="#ctx0" brushRef="#br0" timeOffset="126713.6871">22841 13939 698 0,'0'0'1651'0,"0"0"-1145"0,0 0-236 16,0 0-108-16,0 0-41 15,43-38-38-15,-33 37-26 0,-1 1-22 16,3 6 0-16,-4 7 57 0,1 12 62 16,-1 11 38-16,-2 18 24 0,-2 2 13 15,-4 0-22-15,0-7 8 0,-2-5-8 16,0-10-79-16,0-7-79 0,2-7-46 16,-2-4-3-16,2-1-30 0,0 0-47 15,2-2-44-15,0-3 26 0,-2-6 15 16,2-3-33-16,0-1-29 0,-2-3-40 15,2-5-35-15,0-5 136 0,2-6-92 16,-2-5-224-16,-1-3-173 0,-1-9-169 16,0 8-296-16,0-17 62 0</inkml:trace>
  <inkml:trace contextRef="#ctx0" brushRef="#br0" timeOffset="127135.7526">22942 13745 874 0,'0'0'1807'0,"0"0"-1252"15,0 0-479-15,0 0-75 0,0 0 17 0,41 0 39 16,-24 2 32-16,6 2 35 16,8 3 2-16,12 1 7 0,13 2-11 15,10-1 11-15,2 1-18 0,0-3-19 16,-6 2-12-16,2-1-22 0,2 0-25 16,-2-1-34-16,2 0 16 0,-1 0-16 15,-4-2-2-15,-3-1 0 0,0-3 30 16,-4-1 0-16,-5 0-3 0,1 0 5 15,-9 0-17-15,-3-1-1 0,-9-2 0 16,-9 2-14-16,-1 0 8 0,4 0-7 16,-1 1-1-16,-1 0 16 15,-2 0-17-15,-1 0 0 0,-6 0-3 16,1 1-9-16,-5 1 9 0,-4 2-12 16,2 2-4-16,-3 3 19 0,5 7 19 15,-4 9 30-15,0 14 49 0,-2 17-31 16,-2 10 25-16,0 4 43 0,-2 3 32 15,-2-4-33-15,0 1-40 0,4-4-43 16,0-5-45-16,0-6-6 0,0-8-57 16,0-10-62-16,0-9-17 0,0-8-11 15,0-4 1-15,0 1-44 0,-4-2-19 16,-2-1-67-16,1-4-68 0,-5-3-215 16,2-3-729-16,-13-4-596 0</inkml:trace>
  <inkml:trace contextRef="#ctx0" brushRef="#br0" timeOffset="127416.4732">23060 14650 2854 0,'0'0'1073'0,"0"0"-1073"0,0 0-230 16,0 0 43-16,0 0 165 0,58-9 22 15,-11 9 168-15,15 0 87 0,8 6-25 16,9 4-43-16,-1 1-48 0,-3 0-46 16,3-1-41-16,3 1-2 0,-1-3-20 15,-3-3-15-15,1-2-15 0,-3-1-1 16,3-2-1-16,-10-3-46 0,1-5-81 16,-3-4-57-16,-4-3-85 0,-7-4-139 15,-7-4-169-15,-15 5-566 0,-6-4-791 0</inkml:trace>
  <inkml:trace contextRef="#ctx0" brushRef="#br0" timeOffset="127828.1657">24502 14130 1281 0,'0'0'787'0,"0"0"-512"0,0 0-71 16,0 0-24-16,37-43-15 0,-18 12-37 16,12-14 67-16,16-18 79 0,9-10-11 15,8-5-18-15,2-3 37 0,2 4-37 16,1-1-54-16,3 3-59 0,-2 7-43 16,-8 8-86-16,-8 9-3 0,-1 8-28 15,-5 7 1-15,-13 8 5 0,-6 8 19 16,-6 5-24-16,-1 4-29 0,-3 0-45 15,2 0-60-15,1 0-105 0,-5 4-139 16,-9 4-127-16,-2 2-268 0,-6 6-677 0</inkml:trace>
  <inkml:trace contextRef="#ctx0" brushRef="#br0" timeOffset="128170.4921">24405 14187 1709 0,'0'0'772'0,"0"0"-443"0,0 0-204 0,0 0-67 15,0 0-58-15,0 0 0 0,0 0 91 16,0 0 53-16,45-24 6 0,-22 14-1 15,10-4 25-15,12-6 28 16,15-6-23-16,9-4 15 0,3-1 23 16,2-1-11-16,1 3-12 0,-5 1 2 15,6 4-74-15,-5 3-71 0,-5 2-51 16,-4 4-1-16,-4 1-23 0,-3 1-10 16,-5 4-20-16,-11 3-16 0,-10 2-50 15,-6 2-88-15,-5 2-153 0,-5 0-203 16,1 0-93-16,-5 3-138 0,-9 5-615 0</inkml:trace>
  <inkml:trace contextRef="#ctx0" brushRef="#br0" timeOffset="128459.0146">24359 14357 2050 0,'0'0'1374'16,"0"0"-1189"-16,0 0-185 0,0 0-152 16,0 0 152-16,0 0 152 0,64 0-25 15,-22-4 5-15,16-1 12 0,8 0 23 16,4 1 17-16,-6 2 8 0,2 1-23 16,-2 1-61-16,0 0-50 0,0 0-18 15,-6 1-26-15,0 3-14 0,-8-1-3 16,-3 0-9-16,-6 0-40 15,-12-1-4-15,-8-1-45 0,-5 1-56 16,5-2-100-16,-8 2-144 0,3-1-181 0,-6-1-458 16,-10 1-771-16</inkml:trace>
  <inkml:trace contextRef="#ctx0" brushRef="#br0" timeOffset="128724.4053">24419 14592 942 0,'0'0'2080'16,"0"0"-1853"-16,48 24-125 0,-9-12-16 16,13 6-10-16,6 2 26 0,3 1 59 15,-3-1 21-15,0-1-87 0,0 0-70 16,0-2 60-16,0-2 11 0,-2-1-34 15,1 0-62-15,-7-1-16 16,-3 0-15-16,-11-2-91 0,-10-2-60 16,-9-2-51-16,0-1-58 0,-1 1-224 15,-4 0-49-15,1 1-585 0</inkml:trace>
  <inkml:trace contextRef="#ctx0" brushRef="#br0" timeOffset="128970.9572">24872 15057 3302 0,'0'0'596'0,"14"37"-502"0,5-13-69 16,3 12-13-16,10 10-11 0,5 11 15 16,2 2 32-16,-2-2 11 0,-6-7 41 15,-4-13-1-15,-6-8-15 0,-3-6-22 16,-3-4-48-16,7 2-14 0,-1 1-49 15,4 1-78-15,-2-5-66 0,-5-4-24 16,-3-5-73-16,-5-6-133 16,-4-3-213-16,0-3-428 0,-6-16-342 0</inkml:trace>
  <inkml:trace contextRef="#ctx0" brushRef="#br0" timeOffset="129791.6327">24498 12673 1347 0,'0'0'975'0,"0"0"-698"0,0 0-54 16,2 57-8-16,0-34-1 0,0 0 22 16,-2 1-49-16,2-5-93 15,0-3 36-15,4-3-71 0,-6-4-59 16,4-4-9-16,-4-5-26 0,2 0-3 15,1-2 38-15,1-7 16 0,2-7 116 16,4-4-6-16,-2-6-61 0,1-2-46 16,-1-3-6-16,0-1-1 0,-4 0 13 15,1-1-13-15,-1 1-12 0,0 1-2 16,4 2-1-16,-8 5-15 0,4 4 18 16,0 8 10-16,-2 6 64 0,-2 4 10 15,2 2-59-15,0 6-25 0,1 4-68 16,1 7 68-16,4 2 105 0,-2 3-6 15,2 2-10-15,-1-3-33 16,1-2-13-16,-2-2-43 0,2-6-25 16,-1-1 10-16,-1-4 12 0,0-3 3 15,0-3 20-15,2 0 29 0,1-3 46 16,1-6 9-16,4-6-3 0,-5-2-40 16,7-4-27-16,-7-2-19 0,1-3-3 15,0 1 0-15,-1-2-10 0,-1 0-2 16,4 1-15-16,-4 4-15 0,-4 5 2 15,1 6 7-15,-1 5 9 0,0 5 11 16,0 1 0-16,-2 5-36 0,2 6 37 16,2 5 46-16,-1 5 76 0,3 2 20 15,-4 4-84-15,0 0-18 0,0-3-24 16,0 0-16-16,1-3-15 0,-1-1-70 16,0-4-40-16,0-3-27 0,0-1-90 15,0-3-195-15,-2-2-169 0,2-3-69 16,0-3-355-16,-1-2-318 0</inkml:trace>
  <inkml:trace contextRef="#ctx0" brushRef="#br0" timeOffset="130306.3397">25060 12530 378 0,'0'0'1069'0,"0"0"96"15,0 0-843-15,0 0-193 0,0 0 82 16,0 0 5-16,0 41-13 0,-2-27-46 16,2 6-6-16,0 1 0 15,-4 3-8-15,2 3 0 0,1-1-25 16,-3-1-44-16,4 0-50 0,0-6-24 16,-4-2 0-16,4-3-24 0,0-5 5 15,0-2 17-15,0-4-13 0,0-2-96 16,0-1 111-16,0-4 3 0,0-3 12 15,0-5-15-15,0-5-37 0,0-2-25 16,0-5 0-16,0-1 28 0,0-4 21 16,0 0 1-16,0 0-22 0,0 2 9 15,0 5-3-15,0 5 28 0,4 9 3 16,-2 2 50-16,0 6-7 0,1 3-46 16,1 7 0-16,6 3 44 0,-4 5 18 15,3 6 25-15,5 2-22 0,-4 1-32 16,5 0 8-16,-3-4-17 0,5-2 26 15,-3-4 39-15,1-5 30 0,-1-2 31 16,-2-4 42-16,-3-3-46 0,1-2-52 16,-4-1-21-16,2-4-12 15,-7-2 2-15,5-4 22 0,-4-4 27 16,0-6-4-16,0-3-50 0,-2-2-28 16,0-1-10-16,0 0-20 0,0 3-24 15,0 4-3-15,0 4-6 0,0 2-37 16,0 3-105-16,0-1-164 0,0 4-330 15,0 2-715-15,4-6-708 0</inkml:trace>
  <inkml:trace contextRef="#ctx0" brushRef="#br0" timeOffset="234910.1654">4605 14118 1372 0,'0'0'1110'0,"0"0"-771"16,0 0-73-16,0 0-74 15,0 0-39-15,0 0-1 0,0 0 12 0,0 0-12 16,0 0-40-16,-13-7-45 16,13 7-64-16,0-1-3 0,4 1-38 15,-4-1 22-15,0 1-6 0,0 0-15 16,4 0-36-16,-4 0-24 0,5 0 43 16,3 0 54-16,0 0 25 0,0 0-21 15,5 0 11-15,-1 0-2 0,-2 0-11 16,1 0 1-16,3 3 13 0,1-1-15 15,-1 0 0-15,5 1 1 0,-1-1-1 16,-3 3 0-16,6-2 1 0,1 1 17 16,-1-1-6-16,2 0 6 0,3 0-7 15,-1 0 10-15,2-1 3 0,0 1-6 16,2-2-3-16,2 0 18 0,2-1-5 16,-4 1-6-16,8-1 14 0,0 0-12 15,9 0-9-15,1 0 2 0,9 1-2 16,-13 0 9-16,-1 1 6 15,-1-1 3-15,0 1-18 0,-3 0 3 0,1 0-4 16,6 0-3-16,-1 0 19 16,-5-1-3-16,6 3 0 15,-7-2 6-15,7 2-9 0,-4-1 3 0,1-1 0 16,-1 2 9-16,2-1-12 0,-7 1-4 16,5-1-5-16,-4 0-13 0,-4 0 18 15,-8-2 1-15,-4 1-7 0,5-1-12 16,-1 2 22-16,4-2-24 0,4 1 14 15,-4-1 1-15,0-1 14 0,2 0 10 16,-8 0 34-16,-1 0 42 0,-1 0-21 16,-2 0-28-16,1-1-21 0,-11 0-25 15,1 0-6-15,-2 1-13 16,-1 0 1-16,-5 0 9 0,2 0 1 16,-4 0 17-16,0 0 7 0,0 0 17 15,0 0 31-15,0 0 30 0,0 0-18 16,0 0-42-16,0 0-1 0,0 0 4 15,0 0-13-15,0 0-24 0,0 0 9 16,0 0-9-16,0 0-8 0,0 0-10 16,0 0-1-16,0 0-2 0,0 0-1 15,0 0-12-15,0 0-8 0,0 0-15 16,0 0-33-16,0 0-37 0,0 0-33 16,0 0-37-16,0 0-65 0,0 0-190 15,0 0-317-15,0 0-225 16,0-4-150-16,0 8-802 0</inkml:trace>
  <inkml:trace contextRef="#ctx0" brushRef="#br0" timeOffset="236534.4641">2470 6213 303 0,'0'0'1095'15,"0"0"-727"-15,0 0-134 0,0 0-49 16,0 0 35-16,0 0 25 0,0 0-23 15,0 0-52-15,0 0-29 0,-2-10-55 16,2 12-86-16,0 0-3 16,0 2-77-16,0 3 7 0,0 2 73 47,0 3 73-47,0 3-22 0,0 4-15 0,-2 1-11 0,0 1-25 0,2-2-3 0,0 0-45 0,0-1-70 0,2-4-65 15,2-2-126-15,4-2-160 0,-5-3-206 16,7-5-417-16</inkml:trace>
  <inkml:trace contextRef="#ctx0" brushRef="#br0" timeOffset="236744.0923">2619 6105 1360 0,'0'0'735'0,"0"0"-247"0,0 0-220 0,0 0-143 16,0 0-125-16,0 0 3 15,0 0-3-15,4 37 64 0,-8-17 7 16,0 2-14-16,2 1-25 0,-2 3-21 16,4-3-11-16,0-2-58 0,0-1-73 15,0-1-26-15,2-1-130 0,4 0-127 16,0-4-193-16,-4 8-431 0</inkml:trace>
  <inkml:trace contextRef="#ctx0" brushRef="#br0" timeOffset="237346.5489">2910 6449 189 0,'0'0'1578'0,"0"0"-1182"0,0 0-18 15,0 0-88-15,0 0-55 0,0 0-5 16,0 0-1-16,0 0-17 0,0 0-36 15,0 0-38-15,-29-14-52 0,29 17-51 16,0-2-35-16,0 2-41 0,0 2 4 16,-2 6 13-16,2 10 24 0,-6 15 3 15,-2 14 31-15,2 5 13 0,-1 0-9 16,1-3-20-16,2-6-18 0,-2-1 0 16,2-2-1-16,2-3-27 15,2-7-25-15,0-9-12 0,0-4-18 0,-4-3-17 16,4 1-33-16,0 2-28 0,4-4-26 15,-4-2-27-15,4-3-65 0,2-5-68 16,6-5-119-16,-9-1-122 16,5-3-28-1</inkml:trace>
  <inkml:trace contextRef="#ctx0" brushRef="#br0" timeOffset="238148.9295">3367 6939 1030 0,'0'0'674'16,"0"0"-275"-16,0 0-143 0,0 0-113 15,0 0-72-15,-10 40 16 0,10-24 38 16,0 2 7-16,4 12-58 0,-2 9 3 16,4 10 25-16,0 3-12 15,-2-1-11-15,-2-6-40 0,0-2-14 16,1-2-22-16,3-7-3 16,-6-7-35-16,2-6-38 0,4-1-23 0,-6-3 13 15,0 2 13-15,4-3 31 0,-4-6 26 16,0-5 13-16,0-4 65 0,0-1 40 15,0-1-22-15,0-4-64 0,0-2-19 16,0-7-38-16,-4-7-39 0,-2-11 52 16,0-10-1-16,1-15 13 0,1-2 11 15,4 0-1-15,0 4-13 0,0 5 0 16,0 3 3-16,6 6 13 0,1 11 13 16,-3 8 48-1,4 2 22-15,-2 1 26 0,0-1-20 0,7 0-26 0,-5 4-15 16,2 1-7-16,1 4-40 0,1 5-1 15,1 3 0-15,1 3 1 0,1 1 25 16,-1 5-14-16,2 5 20 0,-5 1-13 16,3 3 3-16,-1 2 3 15,-7-1 10-15,4 1 25 0,-6-1-10 16,-2 3 1-16,1-3 5 0,-3-1 7 16,0 2 7-16,0-3-8 0,-1-3-6 15,-3 2 10-15,0-5 33 0,-8 0 50 16,4 0-16-16,-1-1-44 0,-3-1-34 15,2-2-18-15,-5 2-12 0,3-2-25 16,-5-4 0-16,3 0-55 0,-5 0-53 16,5-2-46-16,-1-3-7 0,5-1 24 15,0 2-3-15,5-1-37 0,5-2-18 16,0-1-90 0,3-1-150-16,9-2-45 0,0 3 92 0,5-2-57 0,-3 4-105 15,11 1-177-15</inkml:trace>
  <inkml:trace contextRef="#ctx0" brushRef="#br0" timeOffset="238777.1608">3733 7049 783 0,'0'0'612'0,"0"0"-150"16,0 0-96-16,0 0-133 0,0 0-178 15,0 0 65-15,0 0 112 0,0 0-24 16,0 0-64-16,-40-40 0 0,34 37 8 15,2 0 57-15,-4 2-39 0,2 1-13 16,4 0-31-16,-1 0-23 0,3 0-32 16,-6 1-71-16,4 5-6 0,0 0-56 15,-2 4-19-15,-2 7 22 0,4 2 43 16,-2 4 16-16,4-1-2 0,0-4-32 16,4-3-27-16,0-2-24 15,0-5-28-15,2 0 3 0,-2-4 2 16,2-1 23-16,-3-3 28 0,3-1 54 15,2-8 3-15,-2 0 76 0,2-6 28 16,-1-1-31 0,1-5-45-1,-4 2-28-15,2-2-1 0,-2 4 1 0,-1 3 10 0,1-2-10 0,0 5-32 0,-4 4 13 16,2 3-6 0,0 0-16-16,-2 4-22 0,2 0-1 0,2 0-6 0,-2 1 19 15,2 5 13-15,2-1 3 0,1 4 13 16,-1-1 9-16,2 5 0 0,0-2-9 15,-3 2 19-15,3 0-10 16,0 2-22-16,0 1 3 0,-1-3 19 16,1 2-9-16,2-2 22 0,-6 1-2 15,4-2 2-15,-5-1 0 0,3-4-2 16,2-1-1-16,-8-2-22 0,4-3 6 16,-4-1 19-16,2 0 19 15,-2-1 83-15,0-6 61 0,0-1-1 0,0-5-13 16,2-3-45-16,-2-3-66 0,0-3-38 15,0-3-22-15,2 2-1 0,2 0 23 16,-1 3 0-16,1 3-12 0,4 3-39 16,-4 3-2-16,2 1 15 0,1 3-3 15,1 3-4 1,0 1 1-16,0 3-42 0,1 0-105 0,1 3-40 0,0 5-87 16,-1 2-164-16,-1 0-294 0,-4 5-626 0</inkml:trace>
  <inkml:trace contextRef="#ctx0" brushRef="#br0" timeOffset="239217.743">4092 6996 1700 0,'0'0'308'0,"0"0"36"16,0 0-63-16,0 0-101 0,0 0 3 15,0 0 0-15,0 0 27 0,-39-18 19 16,35 18-49-16,0 4-45 0,1 0-135 16,-1 5-34-16,0 2-36 15,0 3 32-15,0 5 38 0,2 2 10 16,0 0-10-16,2-1-28 0,0 0-10 16,4-2-25-16,0-4-48 15,4-2-19-15,-4-2-20 0,1-2-10 0,-1-5 26 16,4-3 28-16,-4 0 45 0,0 0 61 15,0-2 54-15,-4-3 52 0,3-2 45 16,1-3-27-16,-2 1-12 0,0 1-13 16,0 2 12-16,0 0 18 0,-2 4 16 15,0 0 15-15,0 2-5 0,0 0-15 16,0 0-53-16,0 3-84 0,0 0-3 16,0 1-41-16,0 2-74 0,2 2 69 15,2 4 44-15,0 2 2 0,0-1-1 16,1 2-52-16,3-2-96 0,0-2-83 15,2-2-85-15,1-4 11 0,1-5-21 16,1 0-60-16,3-7-25 0,-4-4 29 16,1-8-109-1,-3 5-208-15</inkml:trace>
  <inkml:trace contextRef="#ctx0" brushRef="#br0" timeOffset="239734.8814">4357 6565 202 0,'0'0'1335'0,"0"0"-838"16,0 0-14-16,0 0-71 0,0 0-73 15,0 0-40-15,0 0-109 0,0 0-190 16,0 0-3-16,-29 55 3 0,22-12 97 16,-5 12 4-16,4 8-20 0,0-2-17 15,6-3-33-15,2-7-28 16,0 0-2-16,4-6-1 0,2-7-25 15,2-9-48-15,0-8-46 0,-4-7-22 16,5 0-55-16,3 0-17 0,0-2 47 31,1-7 48-31,1-3 28 0,1-2 90 0,-3-7 54 0,1-6 4 0,1-4 0 16,-2-4-20-16,1-5-12 0,-3-2-23 16,-1-3-1-16,-1-9-2 0,-2-8-16 15,-2-7-35-15,-2-3-29 0,-2 3-10 16,0 14 39-16,-2 12 22 0,2 8 29 15,-2 3 10-15,2-2 66 0,0-1 43 16,0 2-10-16,0 5 22 0,0 4 18 16,0 5 6-16,0 2 6 0,0 3-1 15,0 0-18-15,-2 4-98 0,2 2-44 16,0 3-123 0,-2 12 16-16,2 14 92 0,0 17 15 0,0 11 69 15,0 3 4-15,0-3-17 0,4-3-34 16,0-2-16-16,6-6-6 0,-3-5-25 15,1-11-19-15,2-8-95 0,-3-10-56 16,3-2-83-16,2-3-79 0,1 0-16 16,3-4-79-16,-1-7 37 0,3-2 77 15,-5-10-95-15,-1 4-23 0,4-13-112 16</inkml:trace>
  <inkml:trace contextRef="#ctx0" brushRef="#br0" timeOffset="240576.8424">4691 7039 453 0,'0'0'1312'0,"0"0"-787"0,0 0-76 16,0 0-105-16,0 0-191 0,0 0-44 16,0 0-52-16,0 0-57 0,0 0-33 15,0 0-43-15,-16 31-11 0,24-27 30 16,0-4 44-16,5 0 13 0,-3-7 74 16,2-3 25-16,1-3 22 0,3-2-1 15,-5-2-18-15,-1 0-27 16,2 1-12-16,-9 1 0 0,1 3 7 15,-2 0 24-15,-2 3 35 0,0 1-11 16,0 0-18-16,-4 3-41 16,2 2-31-16,-1 2 67 0,-5 1 13 0,4 0-34 15,-4 0-6-15,2 4-68 0,-1 1-80 16,-1 5-59-16,2 4 25 0,2 4 30 16,0 6 59-16,0 1 25 0,4 5 1 15,0 0-1-15,0 1-3 0,4-3-21 16,4-3-23-16,2-1-50 15,1-8-38-15,3-3-50 0,1-3 5 16,3-7 76-16,1-3 63 0,3-3 38 16,-5-9 3-16,2-3 3 0,3-5 9 15,-1-1 17-15,0-6-19 16,-3-1-10-16,-1-2-2 0,-1-1-14 0,-5-2-41 16,3-6-12-16,-2-7 8 0,-7-6 13 15,-3-1 4-15,-2 4-20 0,-2 10-6 16,0 10 57-16,-1 8 10 0,3 5 3 15,-4 0 32-15,0 2 105 0,0 1 117 16,0 6 78-16,2 5-9 0,-2 1-7 16,0 1-79 15,1 5-166-31,-5 8-71 0,2 8-157 0,-4 17 96 0,1 16 61 0,3 9 27 16,2 0 7-16,4-4 0 0,0-6-24 0,6-3-10 0,1-11-18 15,-1-8-16-15,0-11-21 0,4-4-50 16,-2-2-32-16,3 0-52 0,7-4 0 15,-5-6 89-15,3-4 63 16,1-3 37-16,2-8 1 0,-1-5 56 16,-1-6 5-16,-3-2-5 0,1-12-15 15,1-6-36-15,-2-9-6 0,-7-7-35 16,-1 1-6-16,-4 2-16 0,-2 5-46 16,0 1-49-16,-2 10 10 0,0 10 79 15,2 9 31-15,0 5 32 16,0 2 40-1,0 2 118-15,0 3 57 0,0 5 15 0,-4 3 0 0,4 0-26 0,0 6-80 16,-4 2-124-16,1 6-22 0,-5 11-74 16,2 18 96-16,2 16 4 0,0 10 57 15,0 5 1 1,4-6 6-16,4-10-13 0,0-6-24 0,4-5-22 16,2-15-9-16,-3-6-49 0,3-9-31 15,2-4-47-15,-1 1-43 0,7-4-44 16,-1-2-25-16,1-4 10 0,5-4-28 15,-6-8 18-15,5-6-17 0,-3-5-65 16,0-3-180-16,-7 2-227 0,7-14-588 0</inkml:trace>
  <inkml:trace contextRef="#ctx0" brushRef="#br0" timeOffset="240928.9568">5563 6218 1832 0,'0'0'564'0,"0"0"-267"0,0 0-65 15,0 0-8-15,0 0 15 0,0 0 9 16,0 0-9-16,0 0-56 0,0 0-48 16,0 0-33-16,-12-5-95 0,10 13-7 15,0 4-44-15,0 5 4 0,0 4 24 16,0 2 0-16,2 0-5 16,0-1-29-16,0-2-92 0,2-3-91 15,2-2-55-15,0-6-5 0,2 2-2 0,0-7-105 16,0-2-70-16,-1-2 12 15,1-4-112-15,2-11-248 0</inkml:trace>
  <inkml:trace contextRef="#ctx0" brushRef="#br0" timeOffset="241098.9903">5642 6142 1512 0,'0'0'1409'0,"0"0"-891"0,0 0-100 15,0 0-123-15,0 0-195 0,0 41 9 16,-2-17 61-16,2 7-22 0,-6 1-50 15,6 0-67-15,-3 0-31 0,3-3-43 16,0-3-89-16,3-4-100 0,3-3-111 16,0-2-79-16,2-1-129 0,-4-6-167 15,5 6-1020-15</inkml:trace>
  <inkml:trace contextRef="#ctx0" brushRef="#br0" timeOffset="245689.2785">695 3762 352 0,'0'0'95'0,"0"0"635"0,0 0-379 16,0 0-51-16,0 0 11 0,0 0-81 15,0 0-20-15,-25-40-10 0,21 36-46 16,-2-2-16-16,0 2-10 0,2 0 6 16,0-1 6-16,0 1 3 15,1 2-17-15,-1 0-19 0,2-1-12 16,0 3-23-16,2 0-6 0,0 0-59 15,-2 3-7-15,2 1-130 47,0 3-14-47,-2 12 49 0,0 19 58 0,-6 22 37 0,0 16 35 0,-1 3 6 0,-1-3-13 0,2-9-12 0,2-6-1 16,1-9-15-16,1-5-32 0,2-13-24 16,2-9-61-16,0-7-26 0,0-5-13 15,0 1-7-15,2-3-36 0,0-1-100 16,2-5-76-1,-1-5-82-15,1-2-63 0,2-7 275 0,-2-1-182 0,2-16-202 0</inkml:trace>
  <inkml:trace contextRef="#ctx0" brushRef="#br0" timeOffset="246116.7005">580 3684 1494 0,'0'0'435'0,"0"0"-172"0,0 0 112 15,0 0-117-15,0 0-91 0,0 0-103 16,0 0-64-16,-7-41-19 0,12 34-20 16,5-1 29-16,8-1 10 0,1-1 32 15,10 0 13-15,14-4 12 0,15 2-2 16,10 1 2 0,1 4-22-16,3 2-19 0,-6 3-13 0,0-1 0 15,-2 3-1-15,-4 0 0 0,-6 0-1 16,-2 0 0-16,1-2 0 0,-5-1-1 15,-1-3 2-15,-1-1 0 0,-13 0 11 16,-4 1-12-16,-5 3 1 0,-5 1 0 16,0 0-2-16,3 1-1 0,-1 1-10 15,-2 1 11-15,-7 5 41 0,-2 5 42 16,-1 3-32-16,-3 9 12 0,0 8 48 16,-6 20 6-16,-4 23-20 0,-8 12-21 15,-1 9-17-15,-1-2-31 0,-1-12-8 16,3-5-20-16,2-8-15 0,7-10-32 15,-7-9-29-15,6-11-50 0,-2-9-3 16,4-8-26-16,2-2 56 0,-6 0-111 16,3 3-72-16,-3 0 34 15,0-1 3-15,-4-3-76 0,-1 0-176 0,1-5-239 16</inkml:trace>
  <inkml:trace contextRef="#ctx0" brushRef="#br0" timeOffset="246372.5096">501 4673 2639 0,'0'0'274'0,"0"0"40"0,0 0-56 16,0 0-258-16,0 0-178 0,0 0 11 15,0 0 167-15,41-20 119 0,-10 10-8 16,17-1-25-16,14 2-25 15,8 0-33-15,0 5-9 0,-3 1-17 0,-5 2 11 16,0 0-11-16,0 0-2 16,0-1-38-16,-3 2-86 0,-7 1-48 15,-2 6-39-15,-3 2-56 0,-5 6-49 16,-7 1-66-16,-11-4-135 0,-1 7-228 0</inkml:trace>
  <inkml:trace contextRef="#ctx0" brushRef="#br0" timeOffset="246791.7746">968 5129 3014 0,'0'0'669'0,"0"0"-420"16,0 0-249-16,0 0-13 0,0 0-103 16,0 0 59-16,0 0 56 0,0 0-65 15,0 0-188-15,0 0-23 0,8 52-118 16,-8-37-339-16,0 12-706 0</inkml:trace>
  <inkml:trace contextRef="#ctx0" brushRef="#br0" timeOffset="246954.6443">952 5584 2929 0,'0'0'619'16,"0"0"-407"-16,0 0-212 0,0 0-228 15,0 0-84-15,0 0 98 0,0 0 44 16,0 0-156-16,0 0-332 0,0 0-805 16</inkml:trace>
  <inkml:trace contextRef="#ctx0" brushRef="#br0" timeOffset="247436.2816">629 5468 2267 0,'0'0'487'0,"0"0"-201"15,0 0-84-15,0 0-153 0,0 0-47 16,0 0 18-16,0 0 31 0,0 0-51 15,0 0-35-15,0 0-19 0,4 11 54 16,0 1 92-16,-2 2 13 0,1 13 41 16,-3 14 5-16,0 15-50 0,0 8-50 15,-3 0-27-15,3-10-24 16,0-18-22-16,0-10-60 0,0-8-66 0,0-9-39 16,1-1-55-16,1-2-75 15,0-4 2-15,0-4-67 0,2-7 100 16,0-4 185-16,0-8-4 0,0-11-100 15,0-12-89-15,-4-13-179 0,0 8-167 16</inkml:trace>
  <inkml:trace contextRef="#ctx0" brushRef="#br0" timeOffset="247770.5838">654 5393 421 0,'0'0'988'0,"0"0"-633"16,0 0-63-16,0 0-69 0,45-41-54 16,-28 38-21-16,4 2-19 0,1 1-19 15,5 2-14-15,8 3-16 0,9 3-32 16,9-3-25-16,5-1-22 0,-2-3-1 15,-4 1-1-15,-7-2-1 0,-1 0-14 16,-1-2-13-16,-8 0 6 16,-4-1 21-16,-10 0 2 0,1 1 3 15,1 0 10-15,2-4 0 0,2 4 16 16,-4-1 9-16,-3 3-2 0,-5 0-5 16,-1 0-11-16,-6 3 15 0,-1 2 16 15,-5 3 25-15,4 3 64 16,-6 5 60-16,0 14-30 0,-6 12-41 0,-3 15-28 15,-1 10-17-15,0 2-9 0,-1-3 0 16,3-2-4-16,4-3-28 0,-2-3-43 16,6-4-20-16,0-5-64 0,0-10-78 15,0-10-67-15,0-7-55 0,0-4-24 16,0 0-37-16,-4 0-44 0,0-1 11 16,-3-5-60-16,3-4-112 0,-10-4-560 0</inkml:trace>
  <inkml:trace contextRef="#ctx0" brushRef="#br0" timeOffset="248023.9816">545 6364 1550 0,'0'0'1367'0,"0"0"-1184"16,0 0-183-16,0 0-289 0,0 0 238 15,55-1 51-15,-15-5 103 0,17-1-20 16,5-1 7-16,5 1-45 0,-5 1-23 16,-5 3-22-16,-1-1 1 0,-4 3-1 15,-1 0 0-15,-11-1-1 0,-3 2-37 16,-8 0-30-16,-7 3-60 0,-3 1-68 16,0 2-108-16,5 3-111 0,-7-2-167 15,0 13-558-15</inkml:trace>
  <inkml:trace contextRef="#ctx0" brushRef="#br0" timeOffset="248264.9388">1022 6807 3668 0,'0'0'647'0,"0"0"-408"0,0 0-239 15,0 0-174-15,0 0-47 0,0 0 39 16,0 0-10-16,0 0-169 16,0 0-99-16,0 0-143 0,18 36-761 0</inkml:trace>
  <inkml:trace contextRef="#ctx0" brushRef="#br0" timeOffset="248424.086">1020 7148 2824 0,'0'0'199'0,"0"0"-199"16,0 0-402-16,0 0-291 0,0 0-732 0</inkml:trace>
  <inkml:trace contextRef="#ctx0" brushRef="#br0" timeOffset="248593.1922">881 7375 2315 0,'0'0'1762'16,"0"0"-1762"-16,0 0-265 0,0 0-321 16,0 0-463-16,0 0 500 0,0 0-167 0</inkml:trace>
  <inkml:trace contextRef="#ctx0" brushRef="#br0" timeOffset="248930.9014">588 7835 2353 0,'0'0'1401'0,"0"0"-1269"0,0 0-132 16,0 0-112-16,-2 51-43 0,2-20 155 16,0 12 76-16,0 12 18 0,2 5-34 15,2-3-22-15,2-6-10 0,-4-12-14 16,2-10-14 0,-2-9-35-16,1-5-72 0,-1-2-44 0,4-3-71 0,-2-1-142 15,2-9-183-15,-2-4-66 16,-2-6 70-16,-2-18-128 0</inkml:trace>
  <inkml:trace contextRef="#ctx0" brushRef="#br0" timeOffset="249257.4202">639 7756 1110 0,'0'0'468'0,"0"0"-237"0,34-24 0 16,-14 21-14-16,3 2-68 0,2 1-46 15,4 0-32-15,2 1-22 0,0 2 5 16,4 0-25-16,4 0-27 0,6-3-2 15,5 0 17-15,2 0 15 0,-9-3 16 16,-12-1 23-16,-8 1 6 16,-4 0 3-16,5-1-3 0,3 1-16 15,2-1-1-15,-8 1-2 0,1 0 6 16,-7 2-23-16,-1 1-16 0,-3 0-9 16,-3 0 0-16,0 5 51 0,-6 4 53 15,2 3 79-15,-4 8 8 0,0 9-53 16,-4 14-67-16,-2 14-18 0,-2 7-7 15,0-2-10-15,5-1-8 0,-1-6 2 16,0-4-24-16,2-1-22 16,0-5-37-16,0-8-58 0,-2-9-64 0,4-9-31 15,-2 1-55-15,-2-1-84 0,0 4-82 16,-3-1-97-16,1-6-227 0,-8 1-647 0</inkml:trace>
  <inkml:trace contextRef="#ctx0" brushRef="#br0" timeOffset="249503.2597">615 8520 3391 0,'0'0'491'0,"0"0"-491"0,0 0-262 15,0 0 262-15,56 27 51 0,-19-16 81 16,10 1-22-16,17-3 0 0,2-2-34 15,1-3-38-15,-5-4-26 0,-5 0-12 16,-3-2-1-16,0-3-1 0,-3-2 0 16,1-2-64-16,-2 0-54 0,-3-2-50 15,-3 1-101-15,1-2-137 0,-14 4-210 16,-4-1-594-16</inkml:trace>
  <inkml:trace contextRef="#ctx0" brushRef="#br0" timeOffset="251463.0834">3939 5745 805 0,'0'0'1000'0,"0"0"-809"16,0 0 49-16,0 0-120 0,0 0-78 16,0 0-20-16,0 0-22 0,0 0-59 15,0 0-57-15,0 0 90 0,0 19 26 16,4-7 78-16,0 4-36 0,3 3 29 16,-3 2-3-16,-2 2 0 0,0 1-17 15,0 1 4-15,-2-1-6 0,0 2-20 16,0-1-17-16,0-2-11 0,0-3-1 15,0-1-74-15,0-5-68 0,0-4-81 16,0-4-133-16,2-1-135 0,0-5-112 16,-2 0-6-16</inkml:trace>
  <inkml:trace contextRef="#ctx0" brushRef="#br0" timeOffset="251841.6355">3970 5685 509 0,'0'0'541'0,"0"0"-89"15,6-40-107-15,1 27-7 0,-3 4-96 16,6 4-122-16,-4 2-46 0,7-1 16 16,-1 3-58-16,5 1-6 0,9 0-13 15,-1 1 3-15,0 3 10 0,10-1-15 16,-2 2-11-16,4 0-23 0,3 1-3 16,3-1 1-16,7 1 9 0,-3-3 16 15,-10-2 0-15,-10-1 0 0,-6 0 0 16,4 0 0-16,0 0 61 15,5-1 0-15,-5 1 3 0,0 0-9 16,-4 0-20-16,1 4-9 0,-3 1-26 16,-5 3 1-16,-1-1-1 0,-1 3 0 15,-1 3 12-15,1 2 14 0,-2 2-10 16,-3 4 0-16,-1 2 3 0,0 3-3 16,0 2-3-16,-2 0 0 0,0-2-13 15,-4 0-3-15,0-3-55 0,3-2-35 16,-3-3-6-16,0-3-40 0,-3-3-86 15,-1-1-44-15,0 4-152 0,-4-6-282 16,-5 9-415-16</inkml:trace>
  <inkml:trace contextRef="#ctx0" brushRef="#br0" timeOffset="252069.3129">3968 6328 2666 0,'0'0'418'0,"0"0"-418"0,0 0-35 16,44-19 35-16,-18 9 70 0,10 0 16 16,11-1-15-16,7 3-49 0,4 3-3 15,-3 0-19-15,-1 1-14 0,-11 0-81 16,1-1-46-16,-1 2 3 0,1-3-52 15,-1 1-126-15,-6-1-209 0,-12 2-240 16,-4-2-368-16</inkml:trace>
  <inkml:trace contextRef="#ctx0" brushRef="#br0" timeOffset="253338.3033">4043 5322 1152 0,'0'0'277'0,"0"0"142"0,0 0-68 16,0 0-128-16,0 0-91 0,0 0-38 15,0 0-65-15,0 0-29 16,0 0-97-16,0 0-106 0,-1 6 203 15,2 7 38-15,5 2 101 0,0 4-68 16,-2-2-25-16,4 0-5 0,-4-2 1 16,1 0-10-16,1-2-21 0,0-1-11 15,2-2-13-15,-4-3 0 0,0 0 11 16,-1-7-14-16,1 1 16 0,-2-1 3 16,6-1 42-16,-4-6 62 0,2-2 98 15,1-3-30-15,5-5-104 0,-2 1-71 16,-1-1-13-16,1 2 13 0,0 0 35 15,-2 3 16-15,3 0 6 0,-7 2-19 16,2 1-6-16,2 0-4 16,-8 2-12-16,3 0 3 0,1 0 10 0,0 2 18 15,-4 1 13-15,0-1-10 0,0 2-6 16,0-1-18-16,0 2 2 0,0 0 3 16,0 1-3-16,0 1-18 0,0 0-10 15,0 0-53-15,0 0-23 16,0 3-3-16,0-1 7 0,0-2 5 15,0 1-12-15,0-1-22 0,0 2-4 16,0-1 15-16,0 0 30 0,0-1 48 16,2 2 12-16,-2-2 1 0,0 1 1 15,2 0 1-15,-2 1 13 0,0-2 0 16,0 0 16-16,0 0 16 0,0 0 22 16,0 0 26-16,0 0 21 15,0 0 16-15,0 0 5 0,-2 0-12 0,2-3-31 16,0 2-95-16,-2-1-23 0,2 1-52 15,-4-2-3-15,4 2-26 0,-4 1-35 16,4-2-74-16,0 2-118 16,0 2-235-16,0-1-468 0,-3 9-95 0,18-10 747 0</inkml:trace>
  <inkml:trace contextRef="#ctx0" brushRef="#br0" timeOffset="253904.1626">4309 5337 1406 0,'0'0'475'0,"0"0"-346"0,0 0-103 16,0 0 120-16,0 0 49 15,0 0-24-15,0 0-29 0,0 0-23 16,0 0-26-16,0 0-3 0,29-19 6 16,-29 18 19-16,0 1 16 0,0 0 22 15,0-2 24-15,0 2 25 0,0 0-3 16,0-1-37-16,-4 0-94 0,0-1-64 16,0 1-4-16,2 1 1 0,-1 0-1 15,3 0 0-15,-4 0-18 0,4 0-35 16,-4 0-25-16,4 0 13 0,0 3 7 15,-4 1-20-15,4 3-64 0,-4 3-6 16,4 1 104-16,0 3 9 0,0-1-6 16,0-3-16-16,4 0-17 0,0-3-18 15,0 1 3 1,-4-2 47-16,4 1 7 0,-3-4 0 0,1-2 3 16,-2 1 10-16,2-1 18 0,-2-1 1 0,0 0 0 15,0 0 2-15,0 0 1 0,0 0 32 16,0 1 0-16,0 0-32 15,0-1 19-15,0 0-6 0,0 0 38 16,0 2-32-16,0-1-19 0,2 1-13 16,0 0 13-16,0 1-2 0,0-1-33 15,2 0-10-15,0-2 13 0,0 0 29 16,0 0-16-16,-2 0-64 16,3-2-39-16,5-3 48 0,-2-2-13 15,0-1-162-15,1-3-165 0,-1 1-256 0,6-8-445 0</inkml:trace>
  <inkml:trace contextRef="#ctx0" brushRef="#br0" timeOffset="254134.8377">4505 5111 851 0,'0'0'1853'0,"0"0"-1551"0,0 0-171 15,0 0-131-15,0 0 26 0,0 0-23 16,-26 46 96-16,23-29-19 0,-3 0-45 15,0 1-35-15,4 3-2 0,-2 1 2 16,4 0-2-16,0 1-14 0,0-3-10 16,2-2-34-16,4-1-52 0,0-1-77 15,1-5-75-15,3-1-43 0,2-3-140 16,-1-4-128-16,-3 0-80 0,6-3-23 0</inkml:trace>
  <inkml:trace contextRef="#ctx0" brushRef="#br0" timeOffset="254477.6344">4617 5325 241 0,'0'0'789'0,"0"0"-203"0,0 0-60 0,0 0-21 16,0 0-46-16,0 0-152 0,0 0-57 16,0 0-243-16,0 0-5 15,0 0-2-15,-46 50 63 0,34-33-10 0,4 1-53 16,0-1-26-16,6-1-31 16,-1-4-38-16,3-2-63 0,0-4-33 15,3-3-4-15,3-3 38 0,2-2 28 16,4-3 129-16,1-2 61 0,3-3-51 15,-3 1-10-15,3 0-45 0,-3 4 0 16,3 1 0-16,-4 4 45 16,1 0 1-16,-5 5 28 0,2 4 64 0,1 6 23 15,-1 4-30-15,-2 1 29 0,3 5-28 16,-3 1-39-16,-2 5-32 16,2 0-13-16,-1 3 8 0,-7-1-11 0,2 0-31 15,-2 1-17-15,-2-4-13 16,-2-1 58-16,-3-6 3 0,-1-4 22 15,-2-6 58-15,2-5 63 0,-1-2 38 16,-1-5-17-16,-3-1-41 0,3-5-123 16,-2-7-60-16,-3-2-135 0,-3-6-180 15,7 4-358-15,-15-16-1121 0</inkml:trace>
  <inkml:trace contextRef="#ctx0" brushRef="#br0" timeOffset="255304.47">1828 4373 1489 0,'0'0'413'0,"0"0"-79"0,0 0-78 16,0 0-133-16,0 0-123 0,0 0-48 15,0 0-29-15,0 0-53 0,0 0-54 16,0 0 184-16,16 0 0 16,-6 0 71-16,1 2-13 0,3 0 27 0,1 1-8 15,1 2 4-15,1 0-4 0,1 3 10 16,3 3 0-16,4 0-22 0,8 6-11 15,10 9-9-15,7 6 3 16,4 5-9-16,3 5 22 0,-1 0-17 16,-4 1-8-16,6 3-11 0,-2 2-22 15,5 1 20-15,2-1-7 0,0 0 3 16,0-3-16-16,5 1 48 0,-4-1-6 16,4 1 31-16,0 1-3 15,-4 0-3-15,0-3-4 0,0 1-3 0,-2 0 10 16,-2-1-7-16,0-1-31 0,-2-1-4 15,-4-1 19-15,-1 1-34 0,-1-2 2 16,-7 0-14-16,1-2 21 0,-5-1-22 16,-6-7-2-16,-6-5-1 15,-8-5 0-15,-2 0-16 0,7 1-37 0,-5 3-19 16,4 0-13-16,-4-3-41 0,-1-4-45 16,-9-4-45-16,3-3-59 0,-12-7-98 15,0-3-184-15,-2 0-122 0,-8-10-93 16</inkml:trace>
  <inkml:trace contextRef="#ctx0" brushRef="#br0" timeOffset="256736.4109">1908 4184 1467 0,'0'0'208'15,"0"0"-156"-15,0 0 159 0,0 0-198 16,0 0-13-16,0 0 0 15,0 0 45-15,0 0 1 0,0 0-30 16,0 0 0-16,39-30 17 0,-24 33 6 16,1 4 12-16,5 4 47 0,0 2 15 15,4 4-23-15,10 10-28 0,8 8-7 16,9 12-30-16,4 10-8 0,3 2-1 16,-9 2 5-16,-2-2-21 0,3 0-61 15,-3-4-52-15,-1-5-39 0,-3-5 45 16,1-7 68-16,-6-4 39 0,-6-5 10 15,-2-5 64-15,-10-4-19 0,2 1 13 16,4 4-16-16,2 5-20 0,6 4-15 16,-2 0-17-16,2 0-94 0,0-2-52 15,-2 2-81-15,2-1-198 0,-8-9-246 16</inkml:trace>
  <inkml:trace contextRef="#ctx0" brushRef="#br0" timeOffset="257488.3659">2840 4571 225 0,'0'0'2698'16,"0"0"-2423"-16,0 0-275 0,0 0-112 15,0 0-199-15,0 0 311 0,0 0 54 16,27 45 20-16,-19-31-32 0,-2-2-26 15,-2 1-15-15,1-2-1 0,1-4-35 16,2-3-62-16,-4-3-28 16,2-1 7-16,-2-5 118 0,1-4 67 0,7-2 24 15,-8-6-30-15,4-1-36 0,1-4-21 16,-3 1 9-16,-2 3 3 16,0 2 22-16,0 4 23 0,-2 6 48 15,0 2 32-15,-2 4-26 0,2 0-115 16,-1 4-22-16,1 2-7 0,2 1 29 15,2 4 51-15,0-1 22 0,-2 1-25 16,5 0-31-16,-3-3-17 0,0-1-93 16,2-2-79-16,5-5-26 0,-3-4 11 15,6-6 136-15,-1-5-17 0,1-5-22 16,-1-5-62-16,-1-1-16 0,-5 1 71 16,1 0 97-16,-2 6 40 0,-6 5 112 15,2 4 110-15,-4 6 24 16,2 4-14-16,-2 0-39 0,0 1-122 15,0 3-111-15,0 2 6 0,1 5-6 16,3 4 76-16,0 6 0 0,6 3-41 16,-10 3-35-16,6 1-63 0,0 1-118 15,-3-2-163-15,1 2-73 0,0-8-220 16,-4 15-578-16</inkml:trace>
  <inkml:trace contextRef="#ctx0" brushRef="#br0" timeOffset="257971.9577">1654 6077 1296 0,'0'0'1348'16,"0"0"-1056"-16,0 0-292 0,0 0-170 16,0 0-59-16,0 0 197 0,39 1 32 15,-22-1 54-15,6 0 23 0,3 0-16 16,9-1 4-16,9 0 6 0,16 0 9 15,4 1 3-15,-2 2-38 16,2 4-10-16,0-1-12 0,2 2 18 16,8 0-5-16,-1 2 15 0,3 1 16 15,3 1-16-15,-3-1 9 0,3 2-6 16,1-3 10-16,-1 4-4 0,3-3 3 16,-1-1 7-16,-4-1-42 0,3 1-25 15,-8-1 1-15,-3-1-1 0,-1 0 0 16,-2 0 0-16,-4-1-3 0,-4 3-1 15,-5-3-65-15,-11 2-80 0,-7-3-76 16,-16-2-15-16,-1 1-49 0,-1-1-52 16,1 2-125-16,-3-2-174 0,-11 3-557 0</inkml:trace>
  <inkml:trace contextRef="#ctx0" brushRef="#br0" timeOffset="258587.1029">1733 5689 2406 0,'0'0'483'0,"0"0"-351"0,0 0-129 15,0 0-3-15,0 0-202 0,0 0 182 16,0 0 20-16,0 0 62 0,0 0-37 15,41 38-9-15,-31-29-13 0,1 0 0 16,-3-2-3-16,2-2-36 0,-2-4-34 16,-3-1 21-16,3-1 49 0,0-6 16 15,0-2 36-15,-1-4-4 0,3-1-19 16,-2-1-29-16,0 1-28 0,-3 1-4 16,1 6-3-16,-4 0-4 0,2 4 10 15,-2 3 28-15,2 3 1 0,0 5 35 16,2 4 49-16,-1 3 38 15,3 2 13-15,0 3-62 0,-4 0-50 0,2-3-23 16,3-3-21-16,-5-4-100 0,2-6-65 16,2-4-27-16,1-1 39 0,1-9 122 15,0-6 52-15,-1-2 39 0,-1-6-7 16,0 0-9-16,-2 0 16 16,0 3 83-16,-1 3 65 0,-1 6 22 15,-2 6 21-15,-2 2-17 0,2 4-36 16,-2 0-39-16,0 0-97 0,0 4-41 15,2 0-91-15,0 3-32 0,2 6 91 16,2 1-28-16,2 2-111 0,-1-1-184 16,-1-2-256-16,6 4-655 0</inkml:trace>
  <inkml:trace contextRef="#ctx0" brushRef="#br0" timeOffset="258953.7223">2270 5644 1803 0,'0'0'431'0,"0"0"-431"0,0 0-126 16,0 0 126-16,0 0 95 15,0 0 41-15,0 0 45 0,0 0-46 16,0 0-41-16,35-6 2 0,-29 7 23 16,-2 2-13-16,2 3-26 0,-3-2 13 15,-1 2-23-15,2 2 25 0,-4 3 17 16,2 2-14-16,-2 4-25 0,0-1-48 15,-2 4 0-15,-2-3-3 0,2-1-6 16,-3-1-16-16,1-2 0 0,2-2-22 16,0-4 0-16,2 0 19 0,0-4-23 15,0 0-24-15,0-2-4 0,0-1-16 16,4 0 7 0,2 0 63-16,-1 0 89 0,5 0-7 0,2 0-28 15,1 0-16-15,5 0-19 0,-7-1-7 16,7-2-11-16,-7 3-1 0,7-1-120 15,-8-1-60-15,1 1 4 0,-1 1-73 16,0 0-192-16,-5 1-618 0,3 2-454 0</inkml:trace>
  <inkml:trace contextRef="#ctx0" brushRef="#br0" timeOffset="259705.128">1668 8061 1406 0,'0'0'442'0,"0"0"-169"16,0 0-144-16,0 0-112 15,0 0-1-15,0 0 58 0,0 0 36 0,0 0-78 16,0 0-32-16,0 0-90 0,3 11 90 16,7-14 123-16,6-3 6 0,3-3-4 15,0-2-22-15,7-4-6 0,8-7-36 16,9-9-20-16,13-6-9 0,2-6-13 15,2-1 1-15,-1 1 5 0,-1 1-6 16,2 0 0-16,4-5-15 16,2-1 12-16,2-2-4 0,1-2-9 15,-1 0 9-15,4-2 1 0,-2 1 3 16,1 1-15-16,-1 1 15 0,2 3-15 16,-6 3 12-1,-2 2 0-15,-2 4-12 0,-8 2 0 0,0 2-1 0,-7 5 0 16,-5 0-1-16,-9 8-18 0,-4 4-20 15,-7 6-41-15,-11 0-41 0,5 2-68 16,-1-1-104 0,-3 4-345-16,-4 4-391 0</inkml:trace>
  <inkml:trace contextRef="#ctx0" brushRef="#br0" timeOffset="260427.9695">1784 7412 150 0,'0'0'2342'0,"0"0"-1901"0,0 0-364 16,0 0-77-16,2 37 0 0,-2-18 0 15,4-1 90-15,-4 5 83 0,0 0-72 16,0-1-69-16,0-1-2 0,2-3-30 16,0-3-22-16,-1-4-13 0,3-5-26 15,-4-2-12-15,0-4-23 0,2-1-13 16,0-5 35-16,0-4 74 0,0-7 106 15,2-4-16-15,-2-6-90 0,0 0-19 16,0-3-4-16,0 5 20 16,0 5-10-16,2 1 13 0,-3 7 45 15,1 2-7-15,2 4-38 0,-2 5-1 16,0 1-53-16,0 0 51 0,4 1 3 16,-2 5 38-1,2 1 0-15,-1-1 14 0,3 1-24 0,-2-3-28 0,0-1-86 16,2-3-55-16,-1-2 35 0,-1-6 106 15,2-7 4-15,0-5-4 0,-3-2-10 16,3-3-99-16,0 2 35 0,-4 2 50 16,0 4 24-16,1 3 119 15,1 6 39-15,-6 3-11 0,2 5-58 0,0 0-34 16,0 3-36-16,4 4-17 0,0 6 109 16,3 4 117-16,1 7-83 15,0 3-100-15,1 1-45 0,1-1-126 16,2-2-96-16,-5-1-116 0,3-2-179 15,-2-8-496-15,3 3-469 0</inkml:trace>
  <inkml:trace contextRef="#ctx0" brushRef="#br0" timeOffset="260906.8819">2197 7381 1828 0,'0'0'1049'15,"0"0"-1024"-15,0 0-12 0,-2 52 58 16,0-29 12-16,2 0-6 0,0 1-19 16,0-3-58-16,0-5-83 0,0-2-67 15,0-4-43-15,2-5-81 0,-2-3-98 16,2-2-44-16,0-6 26 0,-2-5 331 16,0-5 36-16,1-2 23 0,-1-2-111 15,6 0 58-15,-6 2 53 16,2-1 173-16,6 4 139 0,-8 4-42 15,6 0-82-15,0 3-45 0,-3 3-23 16,3 0-26-16,2 2-17 0,-2 1 30 16,2 1 22-16,1 0-58 0,-1 0-33 15,0-1-18-15,3 1-4 0,-7 1-3 16,2-2 13-16,0 1 2 0,2 1 27 16,-3 0 51-16,-1 0 25 0,2 0-10 15,0 3-16-15,0-2-28 0,2 1-27 16,1-1-24-16,1-1-26 15,-2 0 1-15,-1 0 0 0,-1 0 15 0,0 0-14 16,2-3 17-16,-8 2 6 16,2-2 3-16,0-1 23 0,-2-3 18 15,0-5 29-15,0-3-1 0,0-1-47 16,-4-6-50-16,0-1-36 0,-4 0-68 16,2 2-56-16,1-1-55 0,1 6-59 15,2 2-75-15,-2 5-290 0,-4 2-940 0</inkml:trace>
  <inkml:trace contextRef="#ctx0" brushRef="#br0" timeOffset="303607.2479">4233 7907 166 0,'0'0'1414'0,"0"0"-894"0,0 0-189 16,0 0-93-16,0 0-51 0,0 0-33 15,0 0-6-15,0 0-21 0,0 0-28 16,-4-12-7-16,4 12-25 0,0 0-26 16,0 2-12-16,0 0-26 0,0 0-3 15,0-1-35-15,0-1-32 0,0 2-12 16,0 1-7-16,0 3 47 0,0 3 39 15,0 4 0-15,0 0-35 0,0-1-96 16,4 2-97-16,0-5-71 0,-2-2-63 16,2 0-60-16,2-3-27 0,4-1-13 15,-7-3 22-15,5 0 51 0</inkml:trace>
  <inkml:trace contextRef="#ctx0" brushRef="#br0" timeOffset="303782.5986">4367 7904 1106 0,'0'0'817'16,"0"0"-273"-16,0 0-237 0,0 0-224 15,0 0-70-15,0 0-13 0,0 0 23 16,0 50-11-16,0-30-12 0,0-1-12 16,0 2-4-16,4-2-42 0,2-1-123 15,0 0-119-15,-1-6-255 0,7 5-262 0</inkml:trace>
  <inkml:trace contextRef="#ctx0" brushRef="#br0" timeOffset="304567.2519">4714 8051 1785 0,'0'0'487'0,"0"0"-157"0,0 0-147 16,0 0-144-16,0 0-39 0,0 0-39 15,0 0-28-15,0 0-47 0,0 0 114 16,2 48 74-16,-2-27-6 0,0 4-23 16,0 1-23-16,-2-2-22 0,0 0 0 15,2-4-16-15,0-3-35 16,0-4-49-16,0-6 3 0,0-1 19 0,0-3 17 16,0-2 61-16,0-1 68 15,0-3 74-15,0-3 54 0,0-4-196 16,0-4-106-16,0-4 19 0,0-3 45 15,0-1 42-15,2-4-2 0,0 0-9 16,0-1 9-16,2-1 1 0,0 0-25 16,3 2 26-16,5-1 0 0,-2 4 52 15,1 1 51-15,-3 5-6 0,6 4-39 16,-7 3-4-16,3 4-13 0,2 4-40 16,-1 2 1-16,-1 3 27 0,4 4 19 15,-3 4 7-15,5 3 5 0,-3 1-8 16,3 4-21-16,-3 2-15 0,-1 2 7 15,2 0 2-15,-7 2-12 0,1 1 3 16,-2 1-3-16,-2-2 3 16,-4 1 0-16,0-2 9 0,0-2 1 0,-2-1 21 15,-4-2 4-15,0-1 19 16,-2-2-7-16,-3-3-12 0,5-1 2 16,-6-2-2-16,-1-3-4 0,5 0-47 15,-8-2-22-15,7-2-88 0,-7-2-68 16,3 1-82-16,1-2-125 0,6-2-147 15,-1-4-185-15,5 1 30 0,2-6-141 0</inkml:trace>
  <inkml:trace contextRef="#ctx0" brushRef="#br0" timeOffset="304785.2923">5063 8215 764 0,'0'0'495'0,"0"0"-140"0,0 0-82 15,0 0-39-15,0 0-14 0,0 0-65 16,37 5-32-16,-34 0 12 0,1 2-12 16,2 3-11-16,-2 2-19 0,4 4-10 15,-8-1-29-15,4 0-31 0,-2 2-21 16,1-2-1-16,1-1-1 0,-4-2-80 16,4-1-71-16,0-5-54 0,-4-2-124 15,0-2-53-15,4-2-174 0,-4 0-225 16,0-4 20-16</inkml:trace>
  <inkml:trace contextRef="#ctx0" brushRef="#br0" timeOffset="304935.4696">5096 8160 1509 0,'0'0'976'0,"0"0"-672"0,0 0-166 15,0 0-138-15,0 0-161 0,0 0-94 16,0 0-59-16,0 0-7 15,0 0-163-15,0 0-334 0</inkml:trace>
  <inkml:trace contextRef="#ctx0" brushRef="#br0" timeOffset="305310.1965">5390 8178 451 0,'0'0'512'0,"0"0"-206"0,0 0 39 15,0 0 110-15,0 0-125 0,0 0-181 16,0 0-101-16,0 0 4 16,-38 44 19-16,32-32-13 0,-2 1-7 0,-2 1-12 15,6 0-39-15,-1-1-7 16,3-1-22-16,2 2-9 0,0-3 6 16,0 1 19-16,5-3 0 0,1-2 13 15,4 1 39-15,2-2 25 0,-3-1 10 16,3-1-13-16,-2 1-32 15,1 0-10-15,1 1-3 0,-2-1 6 0,1 1 7 16,-3-1 22-16,-4 2 23 0,2-1-7 16,-3 1 0-16,-3 1 6 0,0 1 16 15,0-1 28-15,-3 3 22 0,-3-3-35 16,2 3-41-16,-4-1-19 0,-3 0-22 16,5-2-22-16,0-2-28 0,0-1-73 15,0-2-44-15,-1-1-41 16,3-2-123-16,2 0-127 0,0-3-288 0,2 0-411 31</inkml:trace>
  <inkml:trace contextRef="#ctx0" brushRef="#br0" timeOffset="305657.753">5541 8289 623 0,'0'0'775'0,"0"0"-378"0,0 0-248 16,0 0-106-16,0 0-43 0,0 0 146 15,0 0 48-15,0 0 35 0,10 38-93 16,-10-23-72-16,6 1-31 0,-6 1 2 16,0 0 0-16,2 2 1 0,2-1 2 15,-4 0-15-15,4 1-11 0,0-1-9 16,-1-1-2-16,3 1 1 0,-2-4-2 16,4 0 0-16,-4 0 0 0,-2-3 3 15,0 2 26-15,1-1 19 0,-1 1 3 31,2-2 29-31,-4 1 6 0,0 0-15 0,0-1-17 0,0 0-32 16,0-2-6-16,0-2-15 0,0 0 12 16,0-1-12-16,0-4 1 0,0 0 14 15,0-2-4-15,0 0-9 0,-4 0-3 16,2 0-10-16,1 0-73 0,-1-3-178 16,-2 1-54-16,0-3-94 0,0 2-198 15,0-1-365-15</inkml:trace>
  <inkml:trace contextRef="#ctx0" brushRef="#br0" timeOffset="306176.821">5724 8336 1152 0,'0'0'761'0,"0"0"-414"16,0 0-295-16,0 0-52 0,0 0 0 15,0 0 0-15,0 0 194 0,9 45-46 16,-3-31-25-16,2 0-49 0,0-1-26 15,-3 0-19-15,3-1-14 0,0-5-15 16,-4 1-3-16,4-4-8 0,-3-1 11 16,-1-3 54-1,0 0 4-15,2-2 13 0,0-4 25 0,-2-2 41 0,-2-2 6 16,1-3-67-16,3-1-76 0,-4-3-19 16,-2 3-76-16,0-1-45 0,0 1-58 15,4 1-59-15,-4 1-81 0,0 2-168 16,0-2-179-16,4 5-39 15,0 0 122-15</inkml:trace>
  <inkml:trace contextRef="#ctx0" brushRef="#br0" timeOffset="306504.618">5931 8358 424 0,'0'0'469'16,"0"0"-188"-16,0 0-27 0,0 0 9 15,0 0-13-15,0 0-39 0,0 0-26 16,33 40-50-16,-29-32-25 0,2 1-23 16,-4-2-45-16,-2 2-26 0,3-2-13 15,-3 0-1-15,4-3 11 0,-4-1-13 16,0-1 0-16,0-2-46 0,0 2-41 16,0-2-3-16,2 0 44 15,-2-2 46-15,0 0 74 0,0-3-45 16,0 0-29-16,2-5-259 0,0 0 16 15,4-1-49-15,-4-1-23 0,-2 2 136 16,4 3 120-16,0 1 27 0,-4 2 2 16,3 3 30-16,-3 1 7 0,0 0 71 15,0 3-77-15,0 2 45 0,0 1 58 16,2 1-36-16,-2 2-68 0,0 3-290 16,0-4-241-16</inkml:trace>
  <inkml:trace contextRef="#ctx0" brushRef="#br0" timeOffset="307000.0023">6098 8092 440 0,'0'0'1728'16,"0"0"-1285"-16,0 0-162 0,0 0-95 16,0 0-23-16,0 0-23 0,0 0 0 15,0 0-140-15,0 0-57 0,0 0 57 16,2 48 50-16,-2-29 7 0,0 4-19 16,2-1-22-16,1 3 6 0,-3-1-6 15,4-2-15-15,0 1-1 0,2-1-2 16,-6-3-39-16,2-1-10 15,0-3 7-15,0-5 3 0,0-2 6 0,0-2 12 16,0-5-27-16,1 0-24 16,-3-1-37-16,6-2 72 0,-4-2 39 15,6-3 87-15,-4-1 15 0,2 0-39 16,1-3-38-16,-3 3-25 0,0 1-1 16,0 2 1-16,-2 2 1 0,0 1 0 15,0 1 1-15,-2 1 1 0,0 0 26 16,0 3-7-16,0 1-22 0,0 2-16 15,0 2 16-15,0 2 29 0,4 1-17 16,0 1-12-16,-1 0-12 0,3-1-14 16,-4 1-34-16,2-4-48 0,2-2-55 15,4-1-78-15,-5-3-71 16,3-2-54-16,-2 0-10 0,2-5-95 0,-1-8-249 16</inkml:trace>
  <inkml:trace contextRef="#ctx0" brushRef="#br0" timeOffset="307272.9331">6344 7997 2063 0,'0'0'592'16,"0"0"-206"-16,0 0-117 0,0 0-202 16,0 0-55-16,-6 43-12 0,2-20 99 15,0 11 15-15,0 11-19 0,0 8-16 16,1 1-10-16,3-10-6 0,0-10-25 15,0-11-36-15,0-3-2 0,2 3-47 16,3 4-57-16,-1 0-32 0,0-3-32 16,0-6-51-16,0-7 11 0,-2-3 25 15,2-5-17-15,-4-3-38 0,0-1-28 16,0-6 97-16,0-3-146 16,-4 2-264-16,-2-10-505 0</inkml:trace>
  <inkml:trace contextRef="#ctx0" brushRef="#br0" timeOffset="307423.1309">6247 8245 1547 0,'0'0'1101'0,"0"0"-783"16,0 0-318-16,0 0 20 0,0 0-20 15,0 0 93-15,42 6 31 0,-24-1-28 16,-3 0-48-16,5 2-48 0,1-1 0 16,0 1-80-16,5 0-80 0,-5 1-48 15,2 0-121-15,-1-1-153 0,-9-1-164 16,8 3-408-16</inkml:trace>
  <inkml:trace contextRef="#ctx0" brushRef="#br0" timeOffset="307819.2831">6493 7927 2312 0,'0'0'507'0,"0"0"-241"0,0 0-42 16,0 0-110-16,0 0-114 0,0 0 0 16,0 0 10-16,-4 47-10 0,8-31-2 15,-4 3 2-15,4-1-29 0,0 0-86 16,3-3-76-16,-5-3-72 0,6-2-70 15,-4-3-97-15,4-4-142 0,-2-1-148 16,-4-4-43-16</inkml:trace>
  <inkml:trace contextRef="#ctx0" brushRef="#br0" timeOffset="308004.2078">6592 7892 1951 0,'0'0'463'15,"0"0"-230"-15,6 47-85 0,-3-23-45 16,-3 6-61-16,4 1-23 0,0-1-19 16,6 2-40-16,-8-3-153 0,4-1-146 15,1 0-212-15,1-7-259 0</inkml:trace>
  <inkml:trace contextRef="#ctx0" brushRef="#br0" timeOffset="308499.8308">4729 8914 2062 0,'0'0'483'0,"0"0"-103"15,0 0-162-15,0 0-218 0,0 0-170 16,0 0-33-16,0 0 155 0,0 0 48 15,0 0 129-15,51-15-4 0,-30 8-6 16,6 0-14-16,8-3-35 16,6 2-6-16,9-1-7 0,8 1-6 15,-3 2-6-15,-1 2 9 0,0 0-4 16,0 0-15-16,5 1 0 0,3 0-6 16,0-1-14-16,2-1 4 0,-2 2 0 15,2-1-3-15,5 0-14 0,-3 0 11 16,4 1-10-16,-4-1-3 0,0 2 2 15,-4 2 1-15,0 0-1 0,-4 0 1 16,-4 2 0-16,0 0 13 0,-3 1-15 16,-5 1 1-16,1-1-1 0,-3 0-1 15,-9 0-66-15,-8 0-86 0,-5 0-76 16,-1 0-130-16,-5-1-367 16,5 1-1341-16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21:31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8543 3237 346 0,'0'0'1890'16,"0"0"-1473"-16,0 0-182 0,0 0-110 15,0 0-35-15,0 0 83 0,0 0-27 16,0 0-47-16,0 0-39 0,-31 24-60 15,25-15-71-15,6 3-37 0,-5 4 41 16,5 4 64-16,-4 5 3 0,4 9 51 16,4 12-22-16,7 13-10 0,-1 4 9 15,7-5-5-15,-1-11 2 16,-3-19-22-16,-5-6-3 0,6-5-2 0,1 0-17 16,3 1 6-16,3-2 13 15,2-5 0-15,-1-6 0 0,-1-5 26 16,0-4 34-16,4-10 44 0,-5-3 73 15,1-8 18-15,0-8-32 0,1-9-42 16,-7 2-43-16,-1 4-7 16,-6 5 3-16,-4 7-12 0,-1-3-13 0,-3-2-12 15,0 2-6-15,0 3-9 0,-3 3-11 16,-5 2-11-16,2 4-55 0,-2 3-38 16,4 3-18-16,0 2-53 0,1 3-20 15,3 3-61-15,0 1-74 16,0 0-111-16,0 0-203 0,3 0-116 15,1 3 128 1,-4-2-54-16</inkml:trace>
  <inkml:trace contextRef="#ctx0" brushRef="#br0" timeOffset="566.4761">8923 3341 52 0,'0'0'519'0,"0"0"-8"0,0 0-191 16,0 0-96-16,0 0-16 0,0 0-46 15,33-4 4-15,-25 9 35 0,5 3 2 16,-5 5-26-16,4 4 0 0,-3 4 6 15,3 3-13-15,-4 3-46 0,2 2-51 16,-3 1-41-16,-3-3-32 16,4 1-11-16,-2-6-27 0,-2-2-10 0,-4-5 10 15,3-6 20-15,-3-2 18 0,0-3 35 16,0-4 35-16,0 0 32 0,0 0 43 16,0-6 6-16,0-1-34 0,0-7-117 15,-3-4-107-15,3-5 12 16,0-6 54-16,0-6 40 0,9-10-37 15,7-11-22-15,11-1 3 0,-2 5 35 16,0 13 22-16,-3 14 133 0,-9 8 12 16,3 4-35-16,7 0-28 0,-8 3-31 15,9 1-23-15,-7 4-28 0,1 5 0 16,-1 4 0 0,-3 6 22-16,-5 0 3 0,1 3 22 0,-2 5-10 0,-4 1 19 15,-4 4-6-15,0-1-22 0,-4 5-10 16,-4-3-2-16,-2 3-16 0,1 0-29 15,-3-2-12-15,-4-1 1 16,5-1 3-16,-3-7 31 16,3 2 6-16,-3-4 21 0,2-3-20 0,-1-1-1 0,1-2-2 15,3-2-26-15,-3-1-19 16,8-2 23-16,0-3 5 0,4 2-34 16,0 0-83-16,0 1-24 0,4 1 34 15,4 3 126-15,3 3 126 0,-1 4 0 16,8-1-23-16,-3 1 1 0,3 2-35 15,-1 1-38-15,-2-2-15 0,1 2-4 16,-2-3-11-16,3-1-1 0,-2-1-25 16,3 0-47-16,-3-5-79 0,1-1-40 15,-1-2-68-15,1-4-82 0,-2 0-72 16,3-7-126-16,-7 1-244 0,3-10-674 0</inkml:trace>
  <inkml:trace contextRef="#ctx0" brushRef="#br0" timeOffset="1077.2776">9598 3384 1163 0,'0'0'1773'15,"0"0"-1398"-15,0 0-48 0,0 0-53 16,0 0-29-16,0 0-83 0,0 0-162 16,-12 39-62-16,2-3 25 0,-1 10 37 15,1 6 37-15,2-3-12 0,0-12-25 16,8-10 0-16,-3-7-34 0,3-5-35 15,0 1-56-15,0-2-64 0,3 0 9 16,1-7 35-16,6-5 30 0,-6-2 61 16,4-9 54-16,3-6 80 0,-1-5 2 15,2-7-40-15,1-4-17 0,-5-2 7 16,0-2-4-16,1-3 13 0,-1-7-6 16,-4-4-7-16,6 4-28 0,-8 9 0 15,3 12-53-15,-1 11 53 0,0 1 19 16,0 0 72-16,0 4 19 15,4 4-57-15,-8 4-53 0,7 5-113 0,-1 7 113 16,2 6 38-16,2 12 65 16,-3 10-11-16,1 9 5 0,0-5 3 15,-2-7-60-15,-2-13-40 0,3-7-13 16,-3 0-3-16,6 0-12 0,2-1 0 16,-5-5 6-16,3-2 20 0,-2-4 2 15,5-5 38-15,-3 0 42 0,0-3 88 16,-3-6 35-16,7-4-19 0,-2-3-40 15,-3-7-49-15,3-2-47 0,-2-5-34 16,1-8-14-16,-3 5-46 16,4-2-55-16,-3 1-79 0,3 7-57 0,1-3-29 15,-1 5-55-15,0 4-25 16,-3 4-54-16,3 3-68 0,-4 4-158 16,-2 4-196-16,-2 3-506 0</inkml:trace>
  <inkml:trace contextRef="#ctx0" brushRef="#br0" timeOffset="1349.4506">10026 3296 810 0,'0'0'1426'0,"0"0"-761"16,0 0-450-16,0 0-103 0,0 0 63 15,-12 43-10-15,8-29-67 0,4 4-41 16,-4 2-25-16,4 3 6 0,-3 2-10 16,3 2-25-16,0 0 16 0,0 0-19 15,0-1-1-15,0 1-12 0,3-1 10 16,1-6-28-16,4 0-10 0,2-5-13 15,1-2 29-15,3-3 25 16,1-2 14-16,3-2 17 0,-3-1 7 0,7-3 19 16,-5 0 2-16,4-2-8 15,-1 0-23-15,1-1-3 0,-3-2 0 16,1 1-23-16,-5-2 11 16,1 1-12-16,-1 0-1 0,-7 0-154 0,1-1-127 15,-2 1-107-15,-4 0-145 0,-2 2-462 16,-2-6-606-16</inkml:trace>
  <inkml:trace contextRef="#ctx0" brushRef="#br0" timeOffset="1561.2621">10053 3439 2187 0,'0'0'1130'15,"0"0"-1130"-15,0 0-83 0,0 0 83 16,0 0 137-16,0 0-16 15,45 37-54-15,-32-33 9 0,3 1-29 16,1-3-15-16,-1 0-10 0,1-2-22 16,-2 0-47-16,-1-4-39 0,0-3-50 15,-7-1-55-15,1 0-62 0,0-5-107 16,-6-1-226-16,0 4-514 0</inkml:trace>
  <inkml:trace contextRef="#ctx0" brushRef="#br0" timeOffset="2231.029">10136 3246 1316 0,'0'0'825'0,"0"0"-159"0,0 0-170 16,0 0-150-16,0 0-147 0,0 0-199 16,0 0-47-16,0 0-158 0,0 0 64 15,0 0 141-15,33-15 0 0,-17 11-38 16,1 1-182-16,1-3-56 0,1 0 35 16,-2 1 41-16,3-1-56 15,-3 3-45-15,1-1 8 0,-1 1 157 16,3 0 110-16,-7-1 26 0,3 1 136 15,-3 2 131-15,3 1 25 0,-7 0-46 16,3 6-7-16,-2 4-4 0,-3 6-14 16,1 6 35-16,0 10-12 0,-4 11-4 15,-2 11-36-15,-2 4-34 16,0-1-49-16,-2-5-56 0,-2-14-44 0,4-7-21 16,0-12-31-16,0-5-41 0,0 0-30 15,6-1 8-15,-2-4 18 0,-1-3 1 16,1-6 22-16,0 0 53 15,4-4 18-15,0-6 96 0,1-7 14 0,-1-4-47 16,2-8-43-16,-2-7-17 16,3-10-8-16,1-9 5 0,-2-3-8 15,5 6-10-15,-1 12-19 0,-5 16-21 16,-1 8 10-16,4 5 30 0,-5 1 59 16,3 3 6-16,2 3-28 0,-3 4-37 15,3 3-11-15,0 9 11 0,-3 6 37 16,3 4 89-16,0 5 28 0,-3 1-64 15,3 2-51-15,-4-3-21 0,-2 0-18 16,5-4-22-16,-3-4-2 16,2-3-13-16,-3-6-18 0,5-3-1 0,-2-3 10 15,5-4 37-15,-1-3 9 0,1-7 40 16,3-2 9-16,-5-4 0 0,3-7-6 16,-3-1-9-16,3-1-3 0,-5-2 2 15,3 0-17-15,-4 3-16 0,1 0-28 16,-3 4 7-16,4 6 20 15,-6 6-1-15,1 4-14 0,-1 4 16 16,0 5 15-16,0 8 12 0,-2 9 41 16,3 16 100-16,1 13 54 0,-4 6-46 15,-2 0-100-15,-2-9-63 0,4-12-13 16,-4-7-40-16,4-8-57 0,0-3-70 16,-1 4-46-16,1-1-111 0,2 0-146 15,2-5-119-15,0-5 90 0,1-8-117 16,-1-3-413-16,0-10-431 0</inkml:trace>
  <inkml:trace contextRef="#ctx0" brushRef="#br0" timeOffset="2568.5784">11214 3221 1201 0,'0'0'1769'0,"0"0"-1574"0,-27 40-144 16,13-3 156-16,1 15 31 0,1 12-46 15,4-1-47-15,4-5-19 0,4-8 8 16,0-12-19-16,4-8-56 0,0-10-59 16,8-5-3-16,1 1-44 0,7-4-5 15,3-3 52-15,6-9 52 0,2-4 168 16,0-10-29-16,-2-8-23 0,4-2-30 16,-8-3-95-16,-2-1 21 0,-5 0 12 15,-5 1-46-15,-5-1 7 0,-2 1 23 16,-6-1 13-16,-6-1-9 0,-7 1-22 15,-7-2-42 1,-1 4-65-16,-2 5 4 0,1 3-6 0,5 5 6 0,3 6-9 16,3 4-33-16,1 3-62 15,2 1-148-15,4 5-260 0,0 3-199 16,1-1-260-16,3-1-208 0</inkml:trace>
  <inkml:trace contextRef="#ctx0" brushRef="#br0" timeOffset="2977.1544">11532 3205 2350 0,'0'0'542'16,"0"0"-261"-16,19 49 79 0,-17-14-66 15,2 15-67-15,-4 2-21 0,0-1-20 16,-4-12-62-16,2-10-59 0,2-9-42 16,0-5-22-16,0 4-2 0,0-5-43 15,0 0 1-15,0-4 12 0,2-7 3 16,2-3 10-16,4-7 18 0,-1-6 77 15,-3-6-12-15,2-10-63 0,2-12 38 16,1-12-25 0,-1-6-13-16,0-2 1 0,4 6-3 15,1 7-18-15,3 12-25 0,-7 9-7 0,5 12 10 16,-4 4 40-16,-1 1 102 0,5 1-46 16,-3 4-32-16,7 5-5 0,-6 5-1 15,3 11 19-15,-1 9 37 0,5 15 76 16,-9 10-19-16,1 3-31 15,-7-1-36-15,-4-2-3 0,-4-6-3 0,-3-1 36 16,-5-1 3-16,2-8-49 0,2-7-24 16,1-3-21-16,-3-6-2 0,-2 5-1 15,1 1-36-15,-3 0-28 0,1-4-39 16,1-6-57-16,0-7-69 0,1-4-49 16,-3-6-123-16,4-9-171 0,7 0-171 15,-13-19-530-15</inkml:trace>
  <inkml:trace contextRef="#ctx0" brushRef="#br0" timeOffset="3277.0506">11906 3224 258 0,'0'0'2102'16,"0"0"-1553"-16,0 0-312 0,13 45-33 15,-9-22 22-15,-4 4-40 0,0 7-76 16,0 9 28-16,-4 9-21 0,-4 1-36 15,6-9-12-15,1-11 2 0,1-12-34 16,0-3 1-16,1 2-38 0,5 3-1 16,2-2 1-16,4-1 18 0,1-3-16 15,3-3 14-15,-3-4-16 0,9-3 15 16,-3-4 44-16,4-3 37 0,-3058 0-22 16,6115-6-53-16,-3053 1-19 0,-6-4-2 15,3 2 31-15,-3-1-31 16,-2 0-1-16,3 0-24 0,-7 1-58 15,-5 0-65-15,-3 1-32 0,1 2-53 16,-8 0-123-16,0-2 23 0,-8 0-128 16,1 2-568-16,-11-10-719 0</inkml:trace>
  <inkml:trace contextRef="#ctx0" brushRef="#br0" timeOffset="3865.0691">11855 3436 1562 0,'0'0'1930'0,"0"0"-1573"0,0 0-303 0,0 0-54 16,0 0 151-16,45 41 27 16,-26-33-66-16,2-3-22 0,7-2-13 15,-3-2-67-15,2-1-10 0,0 0-93 16,-2-3-69-16,-3-2-28 0,-1-3 7 16,-6-1 20-16,-1-1-24 0,-2-3-125 15,-9 2-188-15,-1-3-137 0,-2 1 26 16,-3-1 383-16,-5 1 228 0,-6-1 283 15,3-3 23-15,-1 1-79 0,-7-1-156 16,3 2-48-16,4 2 84 0,3 5 200 16,-1 2 60-16,6 1-44 0,2 3-109 15,2 0-214-15,4-3-105 0,4 0-147 16,4-2 236-16,1-3-4 0,8-1-31 16,1 0 32-16,-3-2 19 0,6 3-1 15,-3 0 2-15,1 2 21 0,-2 2 49 16,0 2 41-16,-3 4 76 15,-1 0 46-15,-3 7-41 0,0 4-39 0,-1 3 9 16,-5 5-1-16,3 5 3 16,-3 3 7-16,0 7-42 0,-8 10-38 15,0 5-19-15,-6 5-15 0,-2-5-24 16,1-3-16-16,1-12 4 0,-2-3-21 16,6-12-1-16,-2-1-25 0,0 2 7 15,2-2 15-15,-1-4-10 0,3-5-8 16,0-5-13-16,0-4-2 0,0 0 8 15,3-4 28-15,3-2 19 0,4-1 39 16,0 0-19-16,1-2-17 0,1 5 11 16,1-1 10-16,-1 3 0 0,4 2-4 15,-3 0-2-15,1 3-15 16,1 2-22-16,1 1 0 0,-3 1 2 16,-1 1-2-16,-2 0-35 0,-1-1-75 15,1-1-107-15,-4-2-19 0,2 0-86 16,-3-4-207-16,1 0-129 0,-2-1-111 15,0-11-611-15</inkml:trace>
  <inkml:trace contextRef="#ctx0" brushRef="#br0" timeOffset="4220.1694">12545 3169 1413 0,'0'0'1922'0,"0"0"-1358"16,0 0-414-16,0 0-136 0,0 0 98 15,0 45 28-15,0-20-84 16,-2 9-34-16,0 9-1 0,0-3-5 0,0-4-4 16,-2-3-12-16,3-8 1 0,-1 5 24 15,-4 4-13-15,6-2 10 16,-2-2-22-16,2-1 3 0,0-6-1 16,0-1-2-16,2-5-1 0,4-3-1 15,-3-4-23-15,5-3 7 0,2-4 12 16,0-3 6-16,1 0 31 0,3 0 30 15,3-3 29-15,1-3 11 0,-3 1-12 16,5 2-15-16,-1 0-25 0,2 3-24 16,-3 0 5-16,3 0 16 0,-2 4-22 15,-1 1-5-15,1 0-19 0,1 0-11 16,-5 0-5-16,1-1-48 0,-5-1-74 16,1-1-49-16,-2-2-66 0,-3 0-185 15,-3-6-232-15,4 3-521 0,-6-11-875 0</inkml:trace>
  <inkml:trace contextRef="#ctx0" brushRef="#br0" timeOffset="4529.7806">12849 3234 2017 0,'0'0'1382'0,"0"0"-1319"16,-17 51-28-16,7-20-12 0,1 9 40 15,-1 9-19-15,0 2-9 0,4-6-6 16,4-2 2-16,2-9-6 16,0-6 29-16,2-4-16 0,4-4 37 0,0 1-50 15,8 6 29-15,-1-2-32 0,5-3 14 16,1-5-34-16,4-4 25 0,-1-4 20 16,1-4 12-16,2-2 16 15,-4-3-16-15,1 0-30 0,-5-6-29 0,0 0 0 16,-3-1-1-1,-2 0 1-15,-5-3-62 0,-3-1-125 0,-4 1-106 16,0-1-99-16,-6-1-171 0,-1 1-438 16,-11-3-302-16</inkml:trace>
  <inkml:trace contextRef="#ctx0" brushRef="#br0" timeOffset="5184.0311">12820 3534 1030 0,'0'0'1989'16,"0"0"-1514"-16,0 0-405 0,0 0 66 15,43 16 85-15,-28-12-20 0,5-3-104 16,1-1-57-16,0 0 4 0,5-4-43 16,-1-3-1-16,-4 0-29 0,0-3-80 15,-1-1 9-15,-7-2 30 0,-3 1-49 16,0-1-150-16,-4 1-119 0,-6-2-74 16,0 1 82-16,-4 2 315 0,-2 0 65 15,-6 0 42-15,1 0-19 0,-3 3-20 16,1-1 32-16,-1 4 33 15,4 0 78-15,1 1-14 0,3 3-45 16,6-1-87-16,0 1-42 0,6-4-303 16,5 0 290-16,3-2 42 0,5-1 10 15,1-2 3-15,3-1 58 0,4-1 87 16,0 2 110-16,-2 0-47 0,0 3-96 16,5 1-45-16,-7 4 29 0,-2 2 34 15,-2 2 4-15,-3 5-24 0,1 6 1 16,-5 4 27-16,2 7 32 0,-7 8-39 15,-3 8-35-15,0 10 10 0,-4-4 11 16,0-7 19-16,0-14-29 16,-4-6-45-16,2 2-41 0,0 0-20 15,0 2-1-15,-1-6-34 0,1-6-36 16,2-4-13-16,0-7 61 0,-4-3 22 16,4-7 19-16,-2-5-19 0,2-6-19 15,-2-5 16-15,2-8 3 0,-2 3 1 16,-2-4-1-16,4 1-68 0,0 7 35 15,4 3-26-15,0 7-12 16,2 7-1-16,-1 7 7 0,1 3 41 0,6 8 24 16,1 7 62-16,3 6-7 0,1 3-5 15,3 2 9-15,-1-1-59 0,1-4 1 16,1-6-1-16,4-2 49 0,-4-6 1 16,3-5 45-16,-1-2 28 0,-4-7 5 15,4-6 31-15,-1-4-15 0,-3-7-32 16,-3-3-24-16,1-3-45 0,-1-6-1 15,-1-11-3-15,-5-8-14 0,0-5-25 16,-9 3-11-16,-1 5-53 16,-3 11-57-16,-1 10-98 0,4 10-176 15,0 4-242-15,0 3-430 0,0-7-500 0</inkml:trace>
  <inkml:trace contextRef="#ctx0" brushRef="#br0" timeOffset="52015.1384">8881 7952 795 0,'0'0'972'0,"0"0"-609"16,0 0-58-16,0 0-47 0,0 0-55 16,0 0-56-16,0 0-22 0,0 0-16 15,0 0-14-15,-12-16-15 0,12 15-26 16,0 0-23-16,0 1-31 0,0 0-26 15,0-1-18 1,4 0-1-16,0-2 10 0,0 3 19 0,3-3 13 0,3 2-19 16,2 0 9-16,1-1 12 0,-1 2-1 15,3 0 0-15,-5 0 0 0,7 0 2 16,-1-1 12-16,3 1 14 0,-5-1-13 16,3 1 6-16,1-1 0 0,1 1-16 15,-1 0 16-15,1 0-19 0,-2 1-13 16,7 1 12-16,-3 1 0 0,-2 1 1 15,1 0 2-15,5 2 11 0,-4-2-12 16,4 1 0-16,-3 0 2 31,3 0-1-31,2-1 16 0,-2 0-16 0,2-1 12 0,0-2 2 0,1 1 10 16,1 0-23-16,-2-2 10 0,0 0 12 16,2 0-22-16,-2 0 16 0,0 0 6 15,0 0-12-15,-1 0-4 0,-1 0-9 16,4 0-3-16,-4 0 3 0,0 0-2 15,0 0 1-15,1 0-9 0,3 0 10 16,-4 0 3-16,4 0 9 16,0 0-9-16,6 0 12 0,-4-3-2 0,8-1 6 15,5-2-3-15,9-2-4 0,-1 1-12 16,-6-1 16-16,1 1-14 16,-10 1-2-16,0 2 0 0,1 2 2 15,-1-2 2-15,4 4-3 0,-2-2 0 16,-3 0-1-16,5 0 2 0,-2 1 1 15,2 0-1-15,-3-2 14 0,5 2-4 16,-6 0-12-16,3-2-1 0,-1 2 1 16,2 0 0-16,-2-1 3 0,1 2 1 15,1-3 8-15,2 3 4 0,-3-4-15 16,3 2 1-16,2 1 1 0,-3-3-1 16,-1 1 2-16,2 2-1 0,-1-2 19 15,-1 3-20-15,2-2 10 16,-3 1-8-16,1 1 8 0,2-1 1 0,-1 1 3 15,-1 0-14-15,2-1 32 0,1 0-21 16,-1-1-10-16,5 0 25 0,-1-3 3 16,-1 3 20-16,-1-1 15 15,-1 2-47-15,-3-1 39 0,2 2-58 0,-3-3-3 16,5 2 3-16,-2 1 28 0,1 0-3 16,-1-1 12-16,-1 0-21 15,-1 0 6-15,0 0-4 0,-2-2-5 16,-8 3 8-16,-4-1-18 0,-6-2 22 15,-2 3 6-15,3-1-9 0,-1 0 3 16,4 0 5-16,-3 0 8 0,-3 1-20 16,-5 0-16-16,-7 0 1 0,-1 0 10 15,-4 0-10-15,0 0 27 0,-2 0 26 16,0 0 24 0,0 0 95-16,0 0 81 0,0-1-52 0,-2 0-55 0,2 0-49 15,-4-1-67-15,0 2-33 16,0-3-21-16,4 3-12 0,0 0-34 15,0-2-85-15,0 2-125 0,0 0-222 16,8 3-708-16,-2 1 512 0,2 2-902 0,-16-10 469 16</inkml:trace>
  <inkml:trace contextRef="#ctx0" brushRef="#br0" timeOffset="53273.7457">17413 7843 1299 0,'0'0'449'16,"0"0"-124"-16,0 0-69 0,0 0-97 15,0 0-34-15,0 0-5 0,0 0 2 16,0 0-13-16,0 0-45 0,2-16-41 16,4 14-10-16,-2 1 12 0,2-2 30 15,1 1 2-15,3-1 10 0,4 0 13 16,-3 1 22-16,3 0-64 0,3 1-35 15,1 0 29-15,1 1-7 0,2 0-23 16,5 0 18-16,-3 0-20 0,6 0 0 16,2 2 7-16,-2 0 18 0,10 1-6 15,5 0-16-15,7 2 16 0,3 0-17 16,-2 0 0-16,-3 1 2 16,-5 1-3-16,5-1-1 0,-3 2-1 15,3 1-3-15,1-2 2 0,-1 3 1 16,3-3 1-16,0-4 9 15,1 1-8-15,1 0-1 0,0-1 12 0,2-1-12 16,-1 1 0-16,1-3 1 0,4 0 0 16,2 0 3-16,-2 0 11 0,2 0 50 15,-2-2-65-15,-2 1-26 16,0-1 9-16,4 0 15 0,-6 1 4 0,5 0-9 16,-3 0 7-16,2-1-2 15,-2-1-11-15,2-1 13 0,-4 1 12 0,4-1-10 16,-4-1 14-16,1 0-15 15,-3 1-1-15,-2-3 16 0,1 0-14 16,-3 1 14-16,0 0-13 0,1 1-3 16,-3-2 0-16,1 3 0 0,-3-1 0 15,3 1 1-15,-1-1 2 0,-3 0 0 16,-1 2-3-16,-1 0 1 0,3 2-1 16,-3-2 0-16,3-1 2 0,-1 0 74 15,0 0-1 1,-5 0-75-16,1 1 16 0,0 1-16 0,-3-2 1 0,1 1 0 15,-4 0-1-15,-8-1 1 0,6 1 17 16,4-1-18-16,-2 0 2 0,0 2 7 16,-8-1-5-16,-6 1-2 0,2 0 13 15,7-1-13-15,-1 0 0 16,-2 0 14-16,0 0-3 0,-4 1 2 0,-2-1-12 16,-3 0 1-16,-3 2-2 0,-3 1 14 15,-4-3-12-15,-4 3 8 16,-2 0 4-16,-1 0 9 0,-1 0 9 15,0 0-6-15,0 0-28 0,-1 0-62 16,-3-1-108-16,-2 1-95 0,-4-1-343 16,-1 1-655-16,-17-2-546 0</inkml:trace>
  <inkml:trace contextRef="#ctx0" brushRef="#br0" timeOffset="54270.2514">5433 9300 1618 0,'0'0'1221'16,"0"0"-964"-16,-37-3 11 0,25 0-84 15,1 2-102-15,5-2-50 0,-2 3-3 16,1 0-4-16,5 0 0 0,-2 0 25 16,0 0-9-16,4 0-37 0,0 0-4 31,0 0-104-31,0 0-73 0,4 3-24 0,3 1 134 0,3 2 67 0,6 1 0 16,1-2 36-16,8 0-17 15,8 0 19-15,10-2 3 0,7-3-3 16,12 0 4-16,-4 0-1 0,1-7 6 15,1 3-6-15,-2 0 4 0,4-2-14 16,6 2 7-16,-4-1 0 0,3 3-10 16,-1-1-2-16,2-1-8 0,2 1 1 15,2-1 3-15,-1-2 0 0,-5 2 0 16,0-1 54-16,-2-1-58 0,-6 1-16 16,0 1 11-16,-5-2-10 0,-1 2 1 15,-7 0 21-15,-7 0-6 0,-11 2-18 16,-5 0-1-16,-1 1-1 0,0 1-21 15,-1 1-16-15,5 3-166 0,-12 1-122 16,-1 5-165-16,-6-3-163 0,-6 13-594 0</inkml:trace>
  <inkml:trace contextRef="#ctx0" brushRef="#br0" timeOffset="55208.5418">4421 11321 2206 0,'0'0'340'0,"0"0"-121"0,-42 0 112 15,34 0-140-15,-2 0-76 16,4-2 3-16,3 1 2 0,1-1-19 15,-2 1-19-15,4 1-57 0,0-1-25 16,0 1-91-16,0 0-64 0,4-2 9 16,0 2 16-16,3-2 130 0,7-2 59 15,-1 0-2-15,7-1-57 0,1 0-3 16,4 1 3-16,0 0 1 0,5 0 12 16,2-1 9-16,9-2 4 0,10-1 34 15,5-1-3-15,-4 0-29 0,0 1 4 16,-3 0 0-16,-3 0-29 0,5 1 3 15,1 0-5-15,2 1-1 0,3 0 1 16,-1 2 12-16,4 1-13 0,2 1-10 16,0 1 10-16,-2 1 3 0,4 1 1 15,0 2 11-15,2 1 1 0,2 2 19 16,1-1-16-16,-1 1 9 16,2 1 13-16,-2-2-13 0,1 1 19 15,-5-1 0-15,6-1-6 0,-6 0-2 16,2 1 11-16,4-2-7 0,-6 0-18 15,4-1-9-15,-4 0 9 0,-1-2-23 16,0 0 16-16,-1-2 7 0,-2-2 3 16,-2 0-3-16,-2-2-22 0,-4 2 34 15,1-1-6-15,-7 0 10 0,-5-1-7 16,-2 3 24-16,-14-1 10 0,-4 1 0 16,-2 1 9-16,3 1-3 0,-1 0-16 15,-2 0-6 1,-1 0-18-16,-6 1-4 0,-3 0 1 0,-1 0 2 0,-4 0-2 15,0 0 6-15,-4 1 11 16,0-1 22-16,0 0-3 0,0 0 49 0,0 0 20 16,0 0-42-16,0 0-42 15,0 0-31-15,0 0-21 0,0 0-16 16,0-2-45-16,-4 1-115 0,4 0-140 16,0 0-340-16,4 0-688 0,-8-1-764 0,8 10 1040 15</inkml:trace>
  <inkml:trace contextRef="#ctx0" brushRef="#br0" timeOffset="57628.8763">12479 8674 653 0,'0'0'733'15,"0"0"-303"-15,0 0-129 0,0 0-113 16,0 0-68-16,0 0 29 0,0 0 2 16,8-42-38-16,-8 34-30 0,0 0-9 15,0 0-3-15,-2 0 9 0,-2 0 16 16,-4-3-1-16,3 1-6 0,-9-1-35 15,-1 0-22-15,-5 0-30 16,-1-1-2-16,-12 1-15 0,-8-3-8 16,-15 2 23-16,-6 0 0 0,-4 5 0 15,-2 1-22 1,2 3 6-16,-5 1-9 0,-1 1 25 0,-2 1 28 0,-5 0-25 16,-1 4 13-16,-3 3-16 0,0 0-1 15,-4 3 1-15,-1 0 0 0,1 2 13 16,0 2 3-16,4 1-3 0,-1 2-1 15,5 0 4-15,3 2 0 16,5 1-4-16,1 2-12 0,4 2 0 16,2 0 3-16,2 4-1 0,4 3-2 0,0 2-3 15,7 1-10-15,5 0 0 16,1 0 1-16,12-4-1 0,-4 6 0 0,10-6-3 16,8-3-9-16,-6 8 9 0,11-10-3 15,3 3 8-15,-1 7 9 31,6 3-15-31,2-1 15 0,0 2-30 0,8-3 29 0,4-9-10 0,2 4 13 16,5 4 23 0,3-6-11-16,7 3 14 0,8 1-7 0,13 2 0 0,8 1 10 15,8-3-17-15,4-8 1 0,-2-5 16 16,-2-5 6-16,8-1-23 0,2 1-9 16,3-4 1-16,9 0 11 0,-1-1-11 15,4-3 56 1,0-1-48-16,1-1-12 0,5-3 1 0,-2-2 0 0,0 0 15 15,2-5-19-15,2-3 3 0,-2 0-2 16,0-4 2-16,0 0 3 0,2-3-3 16,-4 1 16-16,-2-4-16 15,2 0 36-15,-4-2-35 0,-1-2-1 16,-5 0 3-16,-2-5 19 0,-7 0-9 16,-2-3 2-16,-6-1 1 0,-2 0 3 15,0-2 9-15,-10 1 4 16,-3-3-4-16,-12 6 0 0,-8 4 10 0,-12 3-4 15,0 3 4-15,-5-7 1 0,4-3 20 16,-7-4-6-16,-5-2 0 0,-8 2-25 16,-5-2-28-16,-11 1-11 0,-11-3-2 15,-11-3-6 1,-18-2 1-16,-10 3-20 0,2 7 7 0,4 12 0 0,4 6-13 16,0 4 12-16,-2 6-25 0,-2 1-8 15,2 3-36-15,0 3-35 0,6 4-70 16,-1 2-52-16,11 2-71 0,5 1-149 15,20-3-316-15,-4 1-826 0</inkml:trace>
  <inkml:trace contextRef="#ctx0" brushRef="#br0" timeOffset="58765.7333">19836 8737 1007 0,'0'0'1010'0,"0"0"-718"15,0 0-5-15,0 0-84 0,29-37 3 16,-27 29 24-16,0-1 12 15,-2-2-26-15,-2-1-74 0,-2-2-45 16,-2-2-50-16,-4 0 3 0,1-3 1 16,-5-1-16-16,-5 2-1 0,-3-4-22 15,-7 0-12-15,-15-2-46 0,-13 2-11 16,-10 2 3-16,-1 6 7 0,-4 7 6 16,6 5 10-16,-4 2 16 0,-3 2 15 15,-3 5 1-15,1 3-1 0,-9 5-3 16,1 3-25-16,-6 4 3 0,0 4 3 15,0 4-4-15,1 0 4 0,3 3-3 16,4 2 6-16,-1-2 7 0,7 3-11 16,1-1 11-16,2 2-4 0,8-1 0 15,4 0 3-15,6 0-9 0,15-6 6 16,2-4-3-16,16-4 19 0,4-1 8 16,-3 3-8-16,1 4-26 0,3 5-8 15,9 1-11-15,3 0 10 0,8 1 10 16,9 5 25-16,16 6-1 15,16 8 1-15,9-1 0 0,6-5 0 16,4-6-22-16,0-8 20 0,10-7-22 16,3-6 24-16,11-5 16 0,3-9 9 15,7-4 32-15,5-3 13 0,0-3 16 16,5-4-23-16,-1-2-37 0,5-5-11 16,-1-1-12-16,-1-5 20 0,1-3 8 15,-5-1 19-15,1-1 1 0,-4-1-1 16,-6 1-6-16,-3-3-19 0,-2 0 6 15,-7-3 14-15,-2-1 9 16,-3-3 8-16,-7-2 6 0,-5 0 16 16,-10-1-15-16,-11 2-10 0,-7-3 2 0,-11 2 4 15,-9-2 12-15,-10 1 6 16,-10 2-3-16,-10-3-12 0,-6 7-46 16,-3 5-22-16,-14-6-30 0,-17 0-26 15,-14 0-51-15,-16-1-56 0,-1 10-20 16,5 10-13-16,-1 6-46 0,3 5-4 15,2 3-45-15,5 7-80 0,-1 5-131 16,19-1-603-16</inkml:trace>
  <inkml:trace contextRef="#ctx0" brushRef="#br0" timeOffset="60100.4607">19648 10447 909 0,'0'0'1105'0,"0"0"-908"15,0 0-35-15,40-28-19 0,-28 19-63 16,2-1-12-16,-3 2 35 0,3-1 19 15,-7 2-19-15,-1-1 12 0,0 0 32 16,-4-1 32-16,0 1 17 0,-2-2-9 16,0 0-33-16,-4-3-44 0,-2 0-32 15,-3-1-40-15,-3-1-38 0,-2-3-25 16,-5 1 0-16,-4 1-31 16,-10-3 14-16,-14 0-14 0,-15 1-7 15,-11 3 9-15,-5 5 4 0,-1 4 9 16,1 4 3-16,-3 2 4 0,-5 4-1 15,-1 4 6-15,-4 2 4 0,-2 1 12 16,2 2 13-16,2-1 1 0,-2 3 31 16,4 3-10-16,3 2-6 0,3 1 0 15,7 3-3-15,-5 2-2 0,7 4-11 16,2 5-3-16,4 0-25 0,4 1 2 16,6-2 7-16,4 3 3 0,2-1 4 15,5 1-1-15,10-4-3 0,4-6 0 16,12-4 1-16,-1 0 2 0,1 1-3 15,2 6 14-15,-1 3-11 16,5-1 11-16,5 2-17 0,4-1-6 16,4 2 12-16,4-2 12 0,5 0-2 15,7-2-12-15,-1 1 15 0,15 0 3 16,8 4 35-16,15 0-15 16,5 0 15-16,2-8-7 0,2-5-5 0,0-5 2 15,4-2-3-15,4-2 1 0,5-1 2 16,5-3 4-16,1 0-20 0,8-3-9 15,2-1 23-15,4-1-4 0,4-1 0 16,0-2 3-16,3-2-6 16,5 0 3-16,2-5 3 0,-1-3 16 0,-1-2 15 15,-1-2-28-15,-1-3 11 0,0-2-1 16,-1-1 15-16,-3-4-16 0,-4-5-18 16,-2-2 9-16,-4-4 0 15,-2-2 12-15,-6 0-3 0,-9-2 4 0,-6 1 2 16,-8-3 0-16,-12-1-2 15,-7-1 17-15,-8 2 1 0,-12 0 18 16,-7 1 0-16,-10-3-4 0,-8 1-14 16,-12-3-50-16,-9 3-9 0,-12-2-55 15,-11 2-31-15,-10 5-10 0,-6 3-70 16,-4 7 39-16,-6 4-10 0,1 6 22 16,-3 4-17-16,3 7-19 0,-5 4-73 15,-1 3-109-15,-9 8-115 0,21-3-192 16,-7 4-642-16</inkml:trace>
  <inkml:trace contextRef="#ctx0" brushRef="#br0" timeOffset="60513.4537">12578 10118 2043 0,'0'0'269'16,"0"0"-269"-16,0 0-220 0,0 0-138 15,0 0 127-15,0 0 20 0,0 0-138 16,0 0-9-16,0 0-20 0</inkml:trace>
  <inkml:trace contextRef="#ctx0" brushRef="#br0" timeOffset="61520.7849">12661 10228 290 0,'0'0'398'16,"0"0"-7"-16,0 0 62 0,0 0-83 15,0 0-110-15,0 0 47 0,0 0-10 16,0 0-123-16,0 0 8 0,0 0 58 16,14 3-27-16,-14-3-33 0,0 0-23 15,0 0-12-15,0 0-7 0,0-2-17 16,-6-1-45-16,2-3-76 0,-2-2-19 16,-3 1 17-16,-5-4-17 0,3 1 4 15,-9 0 14-15,1-3-24 0,-4 2 3 16,-5-2 10-16,-8-1-10 0,-5-3 20 15,-15-2-17-15,-2 1 7 0,-4 2-4 16,7 5 4-16,-3 2 10 0,2 1-11 16,-6 2-6-16,-4 3 16 0,-4 2-19 15,-5 1 19-15,-1 3-22 16,-3 2 13-16,-5 3-10 31,-1 0 3-31,-4 2 3 0,2-1 12 0,-4 3-21 0,0 1 22 0,-6 3 1 0,2-1-10 16,-2 3 9-16,2 0-22 0,2-3 25 15,-2 3 0-15,4 0 0 0,-2 1 12 16,6 1-12-16,-5 2-13 0,9 2 11 16,0 0-1-16,3 1 0 0,5-2 2 15,7 4 1-15,-2-4 12 0,8 4-9 16,4 0-3-16,10 0-4 0,-1 2-17 16,14-5-1-16,8-4 0 0,12-3 6 15,-3 0-12-15,5 4-13 0,3 4-7 16,-4 4 4-16,7 0 0 0,7 0-3 15,2 2 18-15,7 1 7 0,7 0 0 16,5-1 22-16,14 6 0 0,6 1 3 16,13 3 0-16,8-2 10 0,4-6 3 15,2-6 3-15,-2-4 12 0,1-1-15 16,9 0 6-16,-2 1-9 16,9 2 3-16,-4 0 18 0,5 1-15 0,3-1-16 15,0 1 0-15,4-2 0 16,2 1-2-16,2-2 1 0,6-2 0 15,0-2 32-15,-2 1-15 0,9-2-3 16,1-1 0-16,-1 0 3 0,1-5 0 16,3-2-16-16,0 0 16 0,5-3-7 15,-1 0 1-15,0-2-1 0,1-4-10 16,1-1 11-16,0 0-11 0,-6-3 10 16,3-3 7-16,-3-2-3 0,1-2-16 15,-3-2 19-15,-3-3-16 0,-3-4 23 16,-3-2-1-1,0-3 12-15,-6-1 4 0,-4-2-16 0,-2-2-22 16,-10-3 16-16,-5-2-1 0,-2-1 1 16,-10 0 6-16,-4-2-6 0,-8 0-1 15,-7-2 4-15,-6 0 0 16,-10 1 3-16,-6 0-1 0,-9 4-2 0,-4 8 6 16,-8 4 0-16,-2 0 6 0,-6-5-22 15,-4-2-9-15,-7-5-3 0,-4-1-11 16,-12-3-8-16,-10-4 4 0,-13-5 15 15,-8 1 0-15,-2 4 1 0,6 5 14 16,0 5-2-16,-4 2-12 0,-3 0-1 16,-5 1-1-16,-2 1 1 0,-3 0 21 15,-4 2-18-15,-5 3-3 0,-3 3-24 16,-4 4-1-16,-2 2 0 16,-1 4 1-16,-5 3-4 15,0 4-25-15,-3 3-12 0,-5 2-32 0,3 9-15 0,-7 4-33 16,-3 7-60-16,2 9-105 0,-6 9-137 15,35-7-220-15,-10 5-752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51:58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18111 5641 146 0,'0'0'13'0,"0"0"-13"16,0 0-26-16,0 0 13 0,0 0-4 15,0 0 1-15,0 0 14 0,0 0-1 16,0 0-14-16,-25 25 14 0,21-23 1 15,2 1 0 1,0-1 2-16,0 0-3 0,0 1-16 0,-2 0 3 0,2-2-4 16</inkml:trace>
  <inkml:trace contextRef="#ctx0" brushRef="#br0" timeOffset="1488.1163">18150 5614 130 0,'0'0'212'0,"0"0"737"0,0 0-598 16,0 0-104-16,0 0-16 0,0 0-34 15,0 0-12-15,0 0-21 0,0 0-16 16,0 0-26-16,-4-19-13 0,4 17-25 15,-2 2-8-15,0-3 1 0,2 2-4 16,-2-2 4-16,0 3 5 0,-2-2-9 16,2 0-3-16,0 1 12 0,-4 1-47 15,3 0-20-15,-1 0 4 0,0 0-19 16,0 0-13-16,-2 0-13 0,-2 3-21 16,3 2-3-16,-3-1 15 0,-2 3 9 15,0 3 4-15,1 1 0 16,1 0 0-16,-4 2 20 0,5 1 2 0,-5 0 0 15,2 2 0-15,1 0-1 16,-1 3-2-16,0 4 3 0,0-2 0 16,1 6 0-16,-1-2 1 0,4 4-1 15,-3-1 1-15,1 3 2 0,4 2 0 16,-2-3 45-16,2 2-20 47,2-1-15-47,0-2-10 0,2-1 31 0,2-3-34 0,4 0-3 0,0-3-16 0,2-2 19 0,1-1-4 0,1-3-5 0,2-1 8 15,1-2 2 1,-1-1 17-16,2-2-15 0,-3-3-2 0,5-1 0 16,-7-2 21-16,3-1 10 0,-4-2 18 15,1 0-6-15,-1-1-15 0,0 0-10 16,-4 0-4-16,2 0-12 0,-3 0-1 16,-1 0-2-16,0 0-3 31,0 0-34-31,-2 0-42 0,2 0-47 0,-2 0-33 0,0 0-26 0,0-1-70 0,0 1-60 15,2-1-63-15,4 1-115 0,-6-2-167 16,6-1-478-16</inkml:trace>
  <inkml:trace contextRef="#ctx0" brushRef="#br0" timeOffset="2081.3567">18318 5870 401 0,'0'0'629'16,"0"0"-244"-16,0 0-102 0,0 0-69 15,0 0-26-15,0 0-10 0,0 0-38 16,0 0-34-16,0 0-12 0,0 0 6 16,-8-15 3-16,8 15 3 0,0 0-13 15,0 0-7-15,0 0-9 0,0 2-26 16,0 0-51-16,0 1-32 0,0 1-60 15,0 3 92-15,0 4 81 0,0 2 21 16,2 4-35-16,0 0-26 0,0 2-3 16,-2-1-36-16,0 0 1 0,2-1 1 15,0 0-4-15,-2-2 0 0,0-1-16 16,2-2-51-16,0-1-45 16,-2 1-22-16,2-4-49 0,0 0-122 0,2 0-148 15,-2-4-278-15,4 2-668 0</inkml:trace>
  <inkml:trace contextRef="#ctx0" brushRef="#br0" timeOffset="2559.8909">18619 6132 726 0,'0'0'1220'0,"0"0"-896"16,0 0-143-16,0 0-84 0,0 0-78 15,0 0-19-15,0 0-32 0,0 0 9 16,0 0 23-16,0 0 49 0,-6 27-4 16,6-16-19-16,0 2-13 0,0 0-11 15,0 0-1-15,0 0-1 0,4 0-18 16,0-2-82-16,-3-1-72 0,5-1-87 16,0-1-137-16,0-3-135 0,0 0-225 0</inkml:trace>
  <inkml:trace contextRef="#ctx0" brushRef="#br0" timeOffset="3230.6525">18812 5938 668 0,'0'0'1008'0,"0"0"-677"0,0 0-152 16,0 0-128-16,0 0-31 0,8-38 48 15,-2 29 19-15,0-2 4 0,3 1 9 16,1 0-4-16,0 2-38 0,1 1-6 15,-1 1 6-15,0 3-4 0,0 2-5 16,-1 1-11-16,-1 0-6 16,0 3-6-16,-1 1-23 0,-1 3-3 15,0-2 3-15,-4 4 13 0,0 0-13 16,-2 1 23-16,0 1 3 0,0 0 19 16,-4 3-23-16,-2 2 1 0,0-3-24 31,-1 1-2-31,1 0-1 0,-2-1-1 0,0-5-1 0,3 1-10 0,-1-1 11 15,2-1-18-15,2-5-11 0,0 1-17 16,2-2-39-16,0 0-41 0,2-1-59 16,2 0 133-16,2 0 54 0,3 0 38 15,3 0-6-15,-4 0-3 0,5-2 0 16,-3 2-6-16,4 0-4 0,-3 0-19 16,1 1 1-16,-1 2 28 0,-1 3-10 15,0 1-6-15,-2 1 0 0,-1 2 19 16,1 1-6-16,-4 2 25 15,0-1-3-15,-2 2 10 0,-2-1-23 16,0 2 54-16,-2-1 4 0,-4 1-7 16,-2 1-16-16,0-3-7 0,1 1 42 15,-5-1-33-15,2-2-31 0,1-1-6 16,1-2-7-16,-2-2-12 0,1-1 3 16,3-1-19-16,-2-3-6 0,2-1-51 15,4-2-50-15,-4-4-96 0,5-4-103 16,1 1-17-16,1-5-90 0,5-3 28 15,4-1-76-15,-2 4-187 0,5-10-171 16</inkml:trace>
  <inkml:trace contextRef="#ctx0" brushRef="#br0" timeOffset="3616.2022">19124 5729 179 0,'0'0'1035'0,"0"0"-772"0,0 0-162 15,0 0-23-15,20-36 30 0,-14 31 25 16,-1-1 13-16,1 5-33 0,2-1-32 16,-2 2-26-16,3 0 26 0,3 3 0 15,-2 4-10-15,1 3 3 0,3 1 26 16,-4 3 7-16,1 5 21 0,1 5-15 15,-2 1-5-15,-1 4-25 0,1 2-15 16,-2-1 30-16,-1 2-28 0,-1-1 6 16,-2-3-12-16,0 1-7 0,-2-1-19 15,0-1-7-15,-2 0 4 0,0 0-23 16,0-3 4-16,-2 0-13 0,-2-1 0 31,0-3 23-31,2-2-14 0,-5-3-12 0,1-3 2 0,2 0 0 16,-2-3-2-16,2 0-69 0,0-4-29 15,-2 1-76-15,3-4-116 0,-3 0-207 16,2-1-584-16</inkml:trace>
  <inkml:trace contextRef="#ctx0" brushRef="#br0" timeOffset="4878.728">19762 5977 1451 0,'0'0'452'0,"0"0"-150"0,0 0-82 15,0 0-84-15,0 0-72 0,0 0-31 16,0 0-33-16,0 0-7 0,0 0-64 15,-2-2-48-15,6 2 73 0,4 0 46 16,-1 0 110-16,7 0-3 0,0 0 22 16,5 0-39-16,0 0-32 0,5 0-17 15,-1 0-15-15,4 0-23 0,0 0 13 16,2 2-14-16,0 0 0 0,-2-2 0 16,0 2 23-16,3-1-6 15,-5-1-19-15,-2 0-57 0,0 0-14 16,-3 0-9-16,-3 0 32 0,-1 0-27 15,-5 0 8-15,-3 0-59 0,-2 0-75 16,-2 0-74-16,-2 0-108 0,-2 1-66 16,-2 1-50-16,-8 5-45 0</inkml:trace>
  <inkml:trace contextRef="#ctx0" brushRef="#br0" timeOffset="5222.419">19797 6163 1094 0,'0'0'1002'0,"0"0"-753"0,0 0-249 0,0 0-3 16,0 0-175-16,0 0 171 15,0 0 7-15,0 0 78 0,0 0-13 16,37 8 22-16,-22-8 33 0,3-1-1 15,3-2-22-15,2-1 0 0,0 1-11 16,3-2-15-16,-3 2-16 0,2 0-55 16,-2-1 1-16,1 1-1 0,-1 0 0 15,-2 2-19-15,-3-2-25 0,-1 3 18 16,-1 0-22-16,-1 0 32 0,-3 0-74 16,-1 3 28-16,-5-2-50 0,0 1-43 15,0-1-150-15,-2 1 33 0,-4 0-109 31,0 1-94-31,-4 0-317 0</inkml:trace>
  <inkml:trace contextRef="#ctx0" brushRef="#br0" timeOffset="5559.9595">19967 5871 75 0,'0'0'1525'0,"0"0"-1093"0,0 0-370 16,0 0-62-16,0 0-62 0,0 0 62 15,0 0 110 1,6 50 26-16,-4-32 26 0,4 4-36 0,-2 2-6 15,2 11 5-15,-1 9-22 0,1 10-68 16,0 2 4-16,-2-9-7 0,0-14-29 16,-2-10-1-16,2-5 8 0,-2 3-10 15,1-1-36-15,1 0-12 0,2-4-16 16,0-2-19-16,-4-4-30 0,2-2-65 16,0-1-135-16,1-3-204 0,-3-2-274 15</inkml:trace>
  <inkml:trace contextRef="#ctx0" brushRef="#br0" timeOffset="6309.6263">20855 5615 627 0,'0'0'652'0,"0"0"-148"15,0 0-260-15,0 0-76 0,0 0 17 16,0 0 5-16,0 0-106 0,0 0-39 15,0 0-83-15,-49 2 38 16,40 4 0-16,-5 5 3 0,3 0 36 16,-3 1-1-16,2 1 33 0,-1 2-45 15,-1 2-26 1,5 1 0-16,-5 5 19 0,6-2 4 0,-3 3-1 0,1-1 1 16,4 2-20-16,0 2 23 0,2 0-4 15,3 0-19-15,1 3 16 0,0 0-6 16,3 0 0-16,5 1-10 0,2-2 14 15,0-1-17-15,3-1-22 0,3-3 3 16,-3-2 15-16,3-1-15 0,1-5 3 16,-1-1 4-16,1-4 11 15,-1-1-14-15,-1-4-17 0,1 0-22 16,-3-1-27-16,1-4-6 0,-3-1-39 16,1 0-87-16,0-3-134 0,-3-3-261 15,3-3-666-15</inkml:trace>
  <inkml:trace contextRef="#ctx0" brushRef="#br0" timeOffset="8167.7211">20962 5931 897 0,'0'0'596'0,"0"0"-300"16,0 0-134-16,0 0-130 0,0 0 79 15,0 0-17-15,-10-38-62 0,10 29 30 16,6 1 2-16,-1-2-15 0,1-2 3 16,4 0 6-16,0-1 10 0,1 0 16 15,-1 1 6-15,4 0 19 0,-3 1-16 16,3 3-57-16,-1 2-33 0,-1 0 29 16,1 5 3-16,-1-2-5 15,0 3-28-15,-3 3-2 0,1 1 3 16,-2 3 13-16,0 3-12 0,-4 0 24 15,-1 3 30-15,-1 1-33 0,-2 0-9 16,0 0 13-16,-4 0 19 0,1-1 0 16,-5 3-23-16,0-2-3 0,0-2-2 15,-1-1-17-15,1 1 13 0,2-5-13 16,-2-2 10-16,4-1-13 0,2-3-16 16,1 2-19-16,1-3-42 0,0 0-47 15,0 0-17-15,3-1-6 0,3-1 147 16,4 2 32-16,0-1 3 0,1 0-32 15,1 1-3-15,0 0-3 0,1 0-16 16,-1 5 3 0,-3-1-4-16,1 2 18 0,-2 1 2 0,0 0 20 15,-5 0 12-15,1-1-20 0,-2 2 21 16,-2-1 21-16,0-1 36 0,-4 1 37 16,-1 1-15-16,-5-1-39 0,0 0-19 15,-3-2-29-15,-1 2-3 0,-1-1 0 16,-3-2-6-16,1-1-14 0,-1-1-1 15,1 1-1-15,1-2-25 0,3-1-7 16,1 0 1-16,6 0-7 0,0 0-23 16,5 0-37-16,1-1-68 0,0 0-129 15,5-1-140-15,3 1 150 16,4 0 22-16,1-2-46 0,3 3-78 0,-5-2-167 16</inkml:trace>
  <inkml:trace contextRef="#ctx0" brushRef="#br0" timeOffset="8387.6528">21297 6067 1034 0,'0'0'566'0,"0"0"-290"0,0 0-97 16,0 0-46-16,0 0-7 0,0 0 10 16,0 0 22-16,0 0-29 0,0 0-39 15,27 36-29-15,-25-23-35 0,0 1-4 16,-2 0-6-16,0-1-16 0,0 0-106 31,0-2 26-31,2-2 25 0,-2-3-100 0,0 0-64 0,0-3-66 0,4-1-76 16,-4-2-176-16,0 0-157 0,0 0 237 0</inkml:trace>
  <inkml:trace contextRef="#ctx0" brushRef="#br0" timeOffset="9080.9101">21533 5815 1024 0,'0'0'400'16,"0"0"-152"-16,0 0-57 0,0 0-90 15,0 0-49-15,0 0-36 0,0 0 72 16,0 0 25-16,0 0 17 0,0 49 15 15,0-33 4-15,2 4-43 0,-2 1-13 16,0 0-19-16,0 2-19 0,0 0-14 16,0-2-18-16,0 1-23 0,0-1-2 15,0-2-1-15,0-1-29 0,0-3-32 16,0-2 26-16,0-3 25 16,0-3-16-16,0-3-58 0,0-3-64 15,2-1-98-15,-2-1-108 0,4-4-45 16,-2 0-132-16,4-8-258 0</inkml:trace>
  <inkml:trace contextRef="#ctx0" brushRef="#br0" timeOffset="9509.9052">21735 5682 460 0,'0'0'992'0,"0"0"-780"0,0 0-170 16,0 0-22-16,0 0 58 0,0 0 35 15,42-6 24-15,-32 11 5 0,0 0-28 16,1 5-4-16,1 2 0 0,2 2 25 16,-7 5-16-16,7 1-29 0,-4 4 26 15,-1 3-1-15,-1 3-12 16,0 0-56-16,-2 3 36 0,-4 1-19 15,1-2-19-15,-3 1-20 0,0-1-3 16,0 0-6-16,0 0-13 0,-5-1 10 16,-1-3 0-16,-2-1 6 0,0-4 9 15,-1-1 13-15,-1-6 13 0,-2-2 3 16,3-3-19-16,1-2 0 0,-2-2-10 16,2-3-11-16,3-1-17 0,1-3-16 15,2 1 16 1,0-1-2-16,2 0-33 0,0 0-50 0,0-1-35 0,2-1-39 15,0 1-35-15,2-2-7 16,-1-1 82-16,3 1-23 0,0-1-119 0,0-1-140 16,-2 3-268-16,2-4-654 0</inkml:trace>
  <inkml:trace contextRef="#ctx0" brushRef="#br0" timeOffset="31622.4563">17878 6813 166 0,'0'0'247'0,"0"0"-246"16,0 0 337-16,0 0-136 0,0 0-75 15,0 0 7-15,0 0 12 16,0 0 7-16,0 0 13 0,4-9-13 16,-4 7-46-16,0 1-19 0,0 0-17 15,0 0-13-15,0 0-9 0,0-1-17 16,0 1-9-16,0-1 6 0,0-1 13 16,0 1 23-16,0-2 9 0,0 1 4 15,0 0 28-15,0-1 17 0,2 2-1 16,-2-2-3-16,0 4 12 0,0-1-3 15,0-2-1-15,-2 2-15 0,2 1-11 16,-2 0-16-16,0 0-28 0,-2 0-22 16,1 0-24-16,-1 1-11 0,0 3-34 15,-2 1-17-15,-2 3 1 16,0 2 18-16,1 3-12 0,-3 3 25 16,2 2 15-16,-3 1-11 0,3 1 3 15,-2 3 12-15,4 0 0 0,1 1-12 16,-1 1 12-16,0 5 0 0,2-2 16 15,2 3-3-15,0 1-10 0,2-1-2 16,0-2 1-16,4-1-1 0,2-3 15 16,2-3-16-16,3-3-13 0,-1-2-9 15,2-5 22-15,-1 0-16 0,3-5 16 16,-3-3 4-16,1-1 18 0,0-2-19 16,-1-1 38 15,-3 0-12-31,0-1-17 15,-2 1-12-15,-3-3-21 0,1 2-67 0,-2-1-59 0,0 2-57 0,0-1-136 0,-2 1-66 0,2 0-174 0,-2 0-175 16,0-3-340-16</inkml:trace>
  <inkml:trace contextRef="#ctx0" brushRef="#br0" timeOffset="32453.7152">18080 6985 1248 0,'0'0'752'0,"0"0"-448"0,0 0-90 15,0 0-37-15,0 0-26 0,0 0-9 16,0 0 2-16,0 0-10 0,0 0-16 16,0 0-19-16,-27-7-17 0,27 4-6 15,0-1-76-15,0-2-49 0,0-2-49 16,4-2 12-16,1-1 29 16,5-2 57-16,0 0 16 0,1 0 32 15,3 0 3-15,-2 1-7 0,-1 3-18 16,-1 2-26-1,0 3-13-15,-5 1-22 0,1 1-6 0,0 2 6 0,-2 2 9 16,0 1 10-16,0 4 15 0,0-1 1 16,-3 2 3-16,-1 3 32 0,0 1-12 15,0 0-4-15,-3 1 0 0,-3 1-19 16,2-1 22-16,-2 0-22 0,0-2 0 16,0 2 0-16,3-3-2 0,-3-2 0 15,4-1 2-15,-2-2-13 0,4 0-22 16,0-3-25-16,0 1-33 15,0-1 1-15,0 0 18 0,4 0 33 16,0 0 41-16,3-1 10 0,3 1 6 16,0 1 16-16,1-2-6 0,1 1-13 15,0 0-11-15,-1 1-2 0,3 3 0 16,-6-2 0-16,-1 3 2 0,1 0 14 16,-2 3 25-16,0-1-2 0,0 2 2 15,-6-3-6-15,0 4 10 0,0-2 53 16,0 1 16-16,-4 0 10 0,-2-1-5 15,0 1-15-15,-4-2-26 0,3-2-11 16,-1 0-8-16,-4-1 7 0,3-2-16 16,-1 2-7-16,0-5-9 0,2 2 0 15,-1 0-34-15,1-3-31 0,2 0-80 16,0 0-36-16,4-4 14 0,2 1-17 16,0-1-75-16,4-1-204 15,6-2-201-15,2-1 43 0,-1 2-63 0,11-3-407 16</inkml:trace>
  <inkml:trace contextRef="#ctx0" brushRef="#br0" timeOffset="32656.0421">18411 7194 1254 0,'0'0'1257'15,"0"0"-867"-15,0 0-226 0,0 0-138 16,0 0-26-16,0 0-38 0,0 0 38 15,0 0 48-15,0 0 16 0,0 47-32 16,0-32-32-16,0 0-1 0,0-3-47 16,0 1-32-16,4-1-77 0,0 0-120 15,0-3-247-15,0-2-129 0,2-4-393 0</inkml:trace>
  <inkml:trace contextRef="#ctx0" brushRef="#br0" timeOffset="33301.7233">18712 7003 1699 0,'0'0'558'0,"0"0"-264"16,0 0-75-16,0 0-64 0,0 0-17 0,0 0 5 15,0 0-53-15,0 0-90 16,-16-39-58-16,22 29 14 0,4-1 44 16,-3-2 48-16,5 3 28 0,0 0 26 15,-1 3-35-15,-1 0-48 0,2 2-6 16,-5 3 9-16,1 2-22 0,2 0-19 15,-4 1 0-15,-1 3 16 0,-1 3-10 16,0 0 13-16,0 2 0 0,-4 2 35 16,0 2-19-16,0 3-1 0,-4-1-15 15,-2 2 0-15,0 0-22 0,-1-3-9 16,-1 2 15-16,2-5-7 0,0-1 1 16,2-1 3-16,3-5 0 0,1 0-19 15,0-3-16 1,0-1-29-16,1 0-13 15,3 0 96-15,4 0 3 0,4 0 58 0,-3 0 12 0,5 0-25 0,1-1-7 16,-1 1-25-16,0 0 0 0,-1 3-3 16,1 0-13-16,-5 1-3 15,3 2-13-15,-4 1 16 0,0 0 0 16,-3 3 16-16,-1-2 19 0,-4 1-34 16,0-1 15-16,0 2 22 0,-6 0 19 15,-1 1 16-15,-1-1-13 0,-6 0-9 16,3-1-17-16,-5 0 1 0,3 0-1 15,-1-1-8-15,-1-2-14 0,1-1-12 16,2 0-11-16,1-2-30 0,1 0-32 16,4-2-18-1,2 0-1-15,4-1-29 0,0 0-57 0,0 0-126 0,4-4-192 16,2-1 94-16,2 0-98 16,3-6-526-16</inkml:trace>
  <inkml:trace contextRef="#ctx0" brushRef="#br0" timeOffset="33604.6656">18956 6954 650 0,'0'0'1470'0,"0"0"-1185"15,0 0-192-15,0 0-70 0,0 0-21 16,17-40 30-16,-9 33 33 0,0 1 16 15,1 1-7-15,1 0-4 0,0 5-43 16,1 0-25-16,-1 8 12 0,2 0 44 16,-3 6 25-16,1 3-2 0,-2 2-14 15,0 3 13-15,-1 5-4 0,-3 0-15 16,0 4-23-16,-4 7 13 16,-4 9-29-16,-4 7-19 0,-3 4-3 15,-1-4-32-15,-1-9-50 0,1-4-39 16,2-7-74-16,3-7-69 0,-1-7-139 15,4-6-229-15,-4 10-683 0</inkml:trace>
  <inkml:trace contextRef="#ctx0" brushRef="#br0" timeOffset="35225.0143">19398 7243 1 0,'0'0'1214'0,"0"0"-843"0,0 0-27 16,0 0-74-16,0 0-96 0,0 0-51 16,0 0-3-16,0 0-20 0,-26-37-42 15,26 35-23-15,0 1-15 0,0 1-20 16,0 0-51-16,0 3-52 0,2 2-29 16,2 4 132-16,2 3 119 0,-2 4 19 15,2 4-58-15,0 1-80 0,-3 2-158 16,3-1-39-16,-2 0-162 0,4-3-69 15,-4-6-155-15,5 0-425 0</inkml:trace>
  <inkml:trace contextRef="#ctx0" brushRef="#br0" timeOffset="35629.5004">19855 6831 202 0,'0'0'1520'0,"0"0"-1149"0,0 0-132 16,0 0-119-16,0 0-110 15,-45 21-10-15,38-13 0 0,-1 3 13 0,-2 2 25 16,2 2 21-16,1 0 47 16,1 2-35-16,0 3-70 0,2 3 28 15,2 5 35-15,2 0 7 0,0 3-36 16,0 1-12-16,2-3-4 0,4-1-17 16,2-2 1-16,1-3-3 0,3-2 0 15,2-5-1-15,-1 0-15 0,1-1-16 16,1-4-45-16,-1-1-19 0,3-5-20 15,-1 0-46-15,-1-3-22 0,-1 0-53 16,-1-2-65-16,1-3-140 0,-6 0-161 16,3-5-125-16</inkml:trace>
  <inkml:trace contextRef="#ctx0" brushRef="#br0" timeOffset="36069.7133">20070 6988 150 0,'0'0'1536'0,"0"0"-1166"0,0 0-153 16,0 0-91-16,0 0-87 31,0 0 0-31,10-43 35 0,-4 36 33 0,-1 0 12 0,1 3-32 0,2 0-87 0,-4 4-7 15,2 0-19-15,-1 0 26 0,1 4 26 16,-2 3 26-16,0 0-1 16,0 3-9-16,-2 3 15 0,-2 2 4 15,0 2-10-15,-6 3-6 0,-2 3-16 16,-1-1-13-16,-3 3-14 0,-2 0-1 16,3-1-1-16,-3-3 1 0,1-3 15 15,3-3-3-15,0-3-13 0,3-2-29 16,3-3 29-16,0-1-29 0,4-6-41 15,0 0-20-15,4 0 7 0,0 1 3 16,1-1 80-16,7 0 86 0,0 2-2 16,1-2-11-16,3 0-50 15,-1 0-4-15,-1 0-17 0,1 0-2 0,-1 1-1 16,1 2-117-16,-1 0 12 0,-1 1-29 16,-1-1-181-16,2 3-264 0,-9-2-125 15,1 1-471-15</inkml:trace>
  <inkml:trace contextRef="#ctx0" brushRef="#br0" timeOffset="36470.5124">20392 7179 711 0,'0'0'1235'16,"0"0"-908"-16,0 0-324 0,0 0 43 16,0 0-21-16,0 0 102 0,0 0 34 15,2 37-16-15,-2-23-39 0,0 1-35 16,-2 1-36-16,0 1-22 0,0 0-10 16,2-3-3-16,-2 3-21 0,0-3-85 15,2-1-29-15,0-2 6 0,0-4-114 16,2-1-139-16,-2-2-317 0,4-4-302 0</inkml:trace>
  <inkml:trace contextRef="#ctx0" brushRef="#br0" timeOffset="36936.0942">20491 7057 802 0,'0'0'671'0,"0"0"-300"0,0 0-241 16,0 0-85-16,0 0-6 0,11-42 36 16,-7 36 41-16,2-1 20 0,0 1-23 15,1 2 20-15,3 1-33 0,0 0-14 16,0 3-18-16,-1 0-36 0,-1 0 7 16,4 5-4-16,-5 2 10 0,1 1 9 15,-2-1-15-15,0 2-10 0,-2 3-7 16,-2 0 26-16,-2 3-19 15,0 1 12-15,-4 1-6 0,-4 1-9 16,0 3-7-16,-1-2-19 0,-3 1 0 16,0 0-23-16,3-1 1 0,-3 0-7 15,0-4 1-15,3-2 2 0,1-3 23 16,2-3 3-16,2-4 22 0,2-2-3 16,2-1-19-16,0 0-42 0,6 0-41 15,2 0 83-15,1-1 67 0,3-2 35 16,2 0 0-16,3-1-48 0,1 3-22 15,1-1-32-15,-4 1 18 0,3-2-18 16,-1 3 0-16,1 0-2 0,-3 0 0 16,-1 0 1-16,1-2-11 0,-3 1-52 15,2-1-114-15,-3 0 66 0,-3-1-54 16,2-1-21-16,-5-3 4 0,-1 1-53 16,-2-1-133-16,0-3-207 15,-2 2-248-15</inkml:trace>
  <inkml:trace contextRef="#ctx0" brushRef="#br0" timeOffset="37209.0751">20762 6927 1018 0,'0'0'694'0,"0"0"-396"16,0 0-113-16,0 0-55 0,41-43-10 16,-30 36 5-16,3 3-15 0,-1 2-64 15,3 2-44-15,-1 2 0 0,1 8 65 16,1 0 10-16,-1 4 13 0,1 3 6 15,-1 4 13-15,-1 1-23 0,-1 2-38 16,-1 3 3-16,-1 4 0 0,-2 5-3 16,-4-3-16-16,-5 2-30 0,-1 5-2 15,0 2-10-15,-3 1-41 0,-5-8-28 16,2-5-14-16,0-9-41 0,-2 1-55 16,3 3-88-16,-3-7-85 0,6-6-326 15,-4 0-783-15</inkml:trace>
  <inkml:trace contextRef="#ctx0" brushRef="#br0" timeOffset="39411.1563">21861 6923 680 0,'0'0'730'0,"0"0"-346"15,0 0-79-15,0 0-43 0,0 0-148 16,-2-42-11-16,2 36 13 0,0 2-19 16,0 1 9-16,0 0 16 0,0 1-55 15,0 2-19-15,0 0-48 0,0 0-3 16,0 1-87-16,0 3-51 0,0 1 141 15,4 6 26-15,-2 2 70 16,1 3 22-16,-1 5-15 0,2 3-20 16,-4 3-26-16,0 0-13 15,0 1-12-15,0 0-9 0,0-3-22 0,0-3-1 16,0-1-35-16,0-5-10 0,2-3-19 16,0-3-22-16,2-2-25 15,2-5-40-15,-2-3-35 0,3 0 5 0,-1 0 10 16,4-2-30-16,0-5-6 0,3-2-147 15,-1-3-85-15,1-2-60 0,-1 0-3 16,4 0 287-16,-3 1 215 0,3 0 3 16,-5 2 167-16,3-2 64 0,-4 5 76 15,-3-1 0-15,-1 4-27 16,-2 2-36-16,-2 0 7 0,-2 3 2 16,0 0-29-16,0 0-39 0,0 0-62 15,-2 3-30-15,2 1-70 0,-2 0 6 16,2 3-25-16,0 3 60 0,0 1-12 15,0-1-30-15,4 2-25 32,-2-3-2-32,4 0-1 0,-2-2 3 0,1 0 2 0,3-3 14 0,2-1 16 15,-1-3 26-15,1 0 13 0,0-1 40 16,0-6-9-16,1 0-32 0,-3-3-3 0,0 1-10 16,-3 0 13-16,1 0 25 0,-6 0 25 15,0-2-23-15,-6 3-28 0,1-2-19 16,-3 0-39-16,-2 3-11 0,1 0-47 15,-1 0 0-15,2 2-35 0,-2 4-9 16,3 1-16-16,1 0-71 0,2 0-19 16,-4 4-68-16,6 3-47 15,0 0 21-15,2 0-71 0,0-1-77 16,4 0-127-16,4-2-47 0</inkml:trace>
  <inkml:trace contextRef="#ctx0" brushRef="#br0" timeOffset="39747.2871">22196 7042 483 0,'0'0'524'15,"0"0"-204"-15,0 0-96 0,0 0-48 16,0 0-27-16,0 0-19 0,45 16-20 16,-38-8-6-16,3 0 0 0,2 0-14 15,-5 0-25-15,1 1-4 0,2-1-6 16,0-1-13-16,-3 0 10 0,-1-3-4 16,2-1 4-16,-2-2 25 0,-4 1 45 15,1-2 28-15,-1 0 7 0,0 0-17 16,0-2 19-16,0-2 46 15,0-3 40-15,0-3-76 0,-2-3-75 16,4-1-32-16,-4-1-19 0,0 0-43 0,2 0-9 16,2 1-59-16,-2 1-1 15,4 2 23-15,-3-1-17 0,5 4 7 16,0 1 5-16,-2 1 7 0,0 2 7 16,1 2-1-16,-3 1-3 0,2 1 10 15,-2 0-10-15,0 0-13 0,0 3-21 16,-1-1-8-16,-1 2-9 0,2 0-9 15,-4 0-20-15,2 2-26 0,-2-1-55 16,0 0-81-16,0 2-167 0,0-3-323 16</inkml:trace>
  <inkml:trace contextRef="#ctx0" brushRef="#br0" timeOffset="44259.8895">16810 11357 68 0,'0'0'1605'0,"0"0"-1290"16,0 0-92-16,0 0-61 0,0 0-39 16,0 0-23-16,0 0-38 0,-34-6 47 15,28 6-83-15,-2 4-23 0,2 0 52 16,-2 3-1-16,-1 0-54 0,-1 3-11 15,0 3-9-15,1 2 4 0,1 4 6 16,-2 2 10-16,3 4 19 0,1 2-3 16,2 3-3-16,2 2 0 0,2 0-10 15,0 0 0-15,4 1 13 16,5-2-16-16,1 1 2 0,0-3-2 16,3-4 0-16,1-1-35 0,1-5 3 15,1-2 12-15,-1-6 1 0,1-1-13 16,-1-4-3-16,1-3-33 31,-2-2 13-15,-3-1-19-16,3-1-42 0,-3-4-53 15,-1 0-200-15,-2 0-197 0,2-3-242 0</inkml:trace>
  <inkml:trace contextRef="#ctx0" brushRef="#br0" timeOffset="44476.3143">16983 11585 756 0,'0'0'828'0,"0"0"-552"0,0 0-133 16,0 0-20-16,0 0-19 16,0 0-65-16,0 0-39 0,0 0-21 15,0 0 21-15,0 0 101 0,15 2 141 16,-13 14-75 31,2 2-25-47,-4 3-65 0,0 2-42 0,2 1-23 0,0 1-12 0,0-2-38 0,2 1-52 0,2-1-13 0,0-1-61 0,-3-2-92 0,3 0-136 15,0-6-164-15,-2 0-252 0</inkml:trace>
  <inkml:trace contextRef="#ctx0" brushRef="#br0" timeOffset="44635.8354">17138 11797 980 0,'0'0'749'0,"0"0"-379"0,0 0-195 0,0 0-100 15,0 0-20-15,0 0-23 0,0 0 29 16,0 0 23-16,39 14-19 15,-35-5-33-15,3 3 16 0,-1-3-48 16,0-1-129 0,0-1-84-16,0-3-114 0,-1 0-157 15,1-4-89-15,0 0-167 0</inkml:trace>
  <inkml:trace contextRef="#ctx0" brushRef="#br0" timeOffset="45097.5791">17297 11622 783 0,'0'0'1143'0,"0"0"-767"0,19-44-33 16,-7 30-57-16,0-6-62 0,1 2-32 16,-1 3-33-16,1 0 12 0,-1 4-42 15,0 1-66-15,-3 2-51 0,1 3-12 16,-4 2-38-16,2 2-19 16,-5 1 4-16,1 1 2 0,0 4 16 15,-4 2 10-15,0 3 6 0,0 3-3 0,-2 3 22 16,-4 0 10-16,-3 4-10 15,3-2-28-15,-4-2 3 0,2 1-10 16,3-2-19-16,-1-2-16 0,2-2-42 16,2 1-6-16,2-5-23 0,0 0 48 15,4-2 16-15,4-3 77 0,-3 1 16 16,7-3 51-16,2 0 33 31,3 0 34-31,-1 0 7 0,-1 0-71 0,3 1-29 0,-3 2-9 0,1 1-6 0,1 2-14 16,-7 0-10-16,1 1 11 0,-1 1 0 15,-2 0-12-15,-2 2 2 16,-3 1 26-16,-3 0 15 0,0 2 13 16,-3-1 0-16,-3 2-19 0,-2-2-13 15,-2 1-25-15,3-4-13 0,-5 0-31 16,0-2-25-16,-1-2-26 0,1-2-71 16,0-3-51-16,3-1-100 0,-1-7-199 15,4-4-146-15,2 3-58 0,2-16-53 0</inkml:trace>
  <inkml:trace contextRef="#ctx0" brushRef="#br0" timeOffset="45332.2075">17597 11420 7 0,'0'0'211'0,"0"0"396"16,0 0-294-16,0 0-69 16,41-35-13-16,-29 33-46 0,-5 2-26 0,7 2 36 15,-6 4 3-15,5 1-30 16,1 5-13-16,1-1-11 0,-1 4-21 15,5 1-18-15,-5 3-18 0,3 0-17 16,-1 2-31-16,-1 0-11 16,-1 1-9-16,-3-2-19 0,1 0 16 0,-4 0-3 15,0-2-13-15,-3-1 3 0,-1 0-3 16,-2-3-11-16,-2-1-21 0,0-1-32 16,0-2-48-16,0-2-55 0,0-2-132 15,0-2-170-15,0-1-252 0,-2-3-283 16</inkml:trace>
  <inkml:trace contextRef="#ctx0" brushRef="#br0" timeOffset="45577.1306">18184 11418 196 0,'0'0'772'0,"0"0"-378"0,0 0-88 16,0 0-114-16,49 10-43 0,-34-5-32 16,-1-1-29-16,5 1 9 0,1-3-29 15,1 2-10-15,0-1-35 0,1-1 12 16,1-1-32-16,-2 2 20 0,-3-1-23 16,1 0-29-16,-3 1-146 0,-3 0-94 15,-3-1-192-15,-4 4-265 0</inkml:trace>
  <inkml:trace contextRef="#ctx0" brushRef="#br0" timeOffset="45789.5123">18229 11664 2147 0,'0'0'546'0,"0"0"-546"16,0 0-48-16,0 0 48 0,0 0 106 15,47-4-9-15,-32 3-1 0,1-1-45 16,3 0-49-16,-2 2-1 0,-1 0-1 16,3 0-15-16,-3 0-90 0,-1 3-34 15,-1-1-87-15,-3-1-143 0,-3 0-251 16,0 1-449-16</inkml:trace>
  <inkml:trace contextRef="#ctx0" brushRef="#br0" timeOffset="46006.5497">18359 11419 2285 0,'0'0'735'0,"0"0"-735"16,0 0-87-16,0 0-48 0,0 0 135 0,10 52 113 15,-8-29 2-15,-1 4-19 0,-1 1-19 16,2 1-46-16,-2 2-31 0,4-4-1 15,-2 3-1-15,0-3-30 0,2 1-70 16,0-2-46-16,2-2-71 0,0-2-110 16,-1-6-190-16,3-3-529 0</inkml:trace>
  <inkml:trace contextRef="#ctx0" brushRef="#br0" timeOffset="46442.5249">18878 11256 1876 0,'0'0'648'0,"0"0"-271"0,0 0-85 16,-40-10-107-16,26 8-90 0,2 2-95 15,-1 0 19-15,-1 4 22 0,3 2-34 16,-3 1-7-16,0 5-3 16,5 0 3-16,-1 3 25 0,0 4 10 15,5 1-10 1,-3 5 7-16,4 2-29 0,4 7 13 0,0 10 12 0,6-4 10 15,0-5-22-15,3-3-15 0,1-7 2 16,2 3 0-16,1 2-2 0,5-3-1 16,-5-1-12-16,3-5 8 0,1-2-14 15,1-3-39-15,1-2-42 0,-4-2-21 16,1-5-49 0,1-4-13-16,-1-3 25 0,-1-1-20 0,-1-6-113 0,0-4-157 15,-3 2-343-15</inkml:trace>
  <inkml:trace contextRef="#ctx0" brushRef="#br0" timeOffset="46900.6248">19088 11435 1064 0,'0'0'1760'16,"0"0"-1497"-16,0 0-129 0,0 0-63 15,0 0-33-15,5-41 16 0,-1 30 70 16,2-2 57-16,2 0 14 0,0 2-19 15,-1 1-44 1,-1 2-67-16,2 3-65 0,-4 3-28 0,0 0-6 0,0 2 12 16,-3 0 3-1,3 0 4-15,-2 2-7 0,0 0-6 0,-2 3-1 0,2 0 17 16,-2 4 12-16,0 2 32 0,0 3-13 16,-4 2-16-16,-2 2-1 0,1 3-2 15,-5-1-28-15,2-1-17 16,2-1-14-16,1-1-10 0,1-3-7 15,2-2-9-15,0-3-6 0,2-3 15 16,4 0-7-16,0-2 26 0,3-1 56 16,3 0 1-16,2-2 38 0,3 0 7 15,1-1-11-15,-1 0-15 0,3 0 0 16,-3 0-16 0,1 1 10-16,-3 1-12 0,-1 1 12 0,-3 0 6 0,-1 0 0 15,-2 1-6-15,-2 0-1 0,-2 1-9 16,0 0 26-16,-2 1 37 0,0 1 54 15,-4 3-4-15,-4 0-50 16,2 0-35-16,-1 0-31 0,-3-2-50 16,0 1-45-16,2-2-97 0,1-1-150 15,-1-1-112-15,4-2-171 0,2 0-550 16</inkml:trace>
  <inkml:trace contextRef="#ctx0" brushRef="#br0" timeOffset="47067.4568">19423 11665 737 0,'0'0'778'16,"0"0"-313"-16,0 0-125 0,0 0-110 16,37 31-72-16,-32-19-84 0,-1 1 29 15,-2 2-13-15,0 1-42 0,-2-1-19 16,0 0-29 0,0-1-10-16,0-2-92 0,0-3-53 0,0-3-258 0,0-1-67 15,0-5-552-15</inkml:trace>
  <inkml:trace contextRef="#ctx0" brushRef="#br0" timeOffset="47320.2316">19712 11373 871 0,'0'0'1448'0,"0"0"-1257"0,0 0-117 16,0 0 100-16,0 0 29 0,15 55 12 15,-15-31-21-15,0 3-47 16,-2 3-40-16,0 0-37 0,0-1-49 0,2 0-21 16,0-3-25-16,0-1-13 15,0-4-26-15,2-4-37 0,0-3-30 0,-2-4-9 16,2-4-49-16,2-5-42 16,-4-1-46-16,0-3-27 0,2-7 142 15,0-3-196-15,2 1-459 0</inkml:trace>
  <inkml:trace contextRef="#ctx0" brushRef="#br0" timeOffset="47523.5954">19808 11297 802 0,'0'0'1721'0,"0"0"-1357"0,35-26-149 16,-19 22-55-16,3 1-55 0,-3 3-60 16,3 3-1-16,0 6 7 0,-1 4 19 15,-1 3 6-15,3 5-16 16,-3 3-4-16,1 9 4 0,-1 9-31 0,-3 11 21 15,-7 5-16-15,-3-2-15 0,-4-2-19 16,-7-4-20-16,-3-2-46 0,-4 0-78 16,-1-1-40-16,-5-1-42 0,-3-2-109 15,8-11-271-15,-7-5-855 0</inkml:trace>
  <inkml:trace contextRef="#ctx0" brushRef="#br0" timeOffset="76086.587">16995 12415 284 0,'0'0'101'15,"0"0"1166"-15,0 0-913 0,0 0-159 16,0 0-56-16,0 0-16 0,0 0 16 15,0 0 44-15,0 0-6 0,-8-31-7 16,6 29-23-16,0 0 9 0,-2 0-13 16,0 0-26-16,0 0-54 0,0 1 9 15,-3 0 45-15,3 1-64 0,-2 0-53 16,-2 0 0-16,1 1-30 0,-3 4-36 16,-2 1-7-16,1 4-2 0,-1 1 5 15,0 6 13-15,1 1 13 0,3 3 12 16,-2 1-6-16,4 2 16 0,3 1 9 15,3 3 13-15,0-1-3 0,0 1 0 16,3 1-16-16,3 0-6 0,4 1 12 16,-2-4 0-16,1-1 10 0,3-5-10 15,0-3-41 17,1-3-10-32,-1-3 16 0,1-1 1 0,-1-3-17 0,0-1-16 0,-1-2 15 0,-1-1-44 15,2-3-61-15,-3 0-66 16,-1 0-98-16,2-1-179 0,-4-1-167 0,1-6-93 0</inkml:trace>
  <inkml:trace contextRef="#ctx0" brushRef="#br0" timeOffset="76553.9183">17090 12659 1223 0,'0'0'635'0,"0"0"-282"15,0 0-168-15,0 0-111 16,0 0-58-16,0-42 59 31,0 33 83-31,3-3 3 0,1 1-55 0,2-2-20 0,4 0-9 0,-1-2 6 0,3 4 38 31,0-1-3-31,1 3-13 0,-1 0-42 0,0 3-63 0,-1 3-11 0,-1 2-1 16,0 1-10-16,-3 0-4 0,-1 4-2 16,0 2 26-16,-2 3 2 0,-4 1 0 15,0 2 1-15,0 2 15 0,-2 2-4 16,0 0-12-16,-8 0-31 0,4 0-1 62,1-1-13-62,-3-3-6 0,4-1-6 0,-2-2 22 0,4-4 13 0,-2 0-7 0,4-2-25 0,0-2-36 0,0-1-19 0,4 0 103 0,4 0 6 0,-2 0 58 16,5 0 15-16,-1 0 39 16,4 0-13-16,-1-1-64 0,-1 0 0 15,1 1-33-15,-3 0-2 0,0 1-1 16,0 3-1-16,-3 0 1 0,-3 1 1 15,2 1 1-15,-2 3 15 0,-2-2 9 16,-2 2 4 0,0 2 25-16,-4-1 3 0,-2 1-22 0,0-1-33 0,-1-1-2 15,-1 1-32-15,-2-4-47 0,4 2-51 16,-1-1-126-16,-1-1-145 0,4-2-129 16,0-1-207-16,4-2-411 0</inkml:trace>
  <inkml:trace contextRef="#ctx0" brushRef="#br0" timeOffset="76731.4324">17448 12740 1403 0,'0'0'556'0,"0"0"-261"15,0 0-182-15,0 0-81 16,0 0 14-16,0 0 21 0,0 0 46 16,0 0 29-16,0 0-20 0,0 0-54 15,31 36-52-15,-31-25 0 0,-2 2-16 16,0-3-32-16,2 1-110 0,-4-2-157 15,4 1 27-15,-2-3-228 0,2-1-510 16</inkml:trace>
  <inkml:trace contextRef="#ctx0" brushRef="#br0" timeOffset="77224.387">17497 12650 1580 0,'0'0'562'0,"0"0"-286"0,0 0-134 16,13-38-7-16,-9 28 33 0,4-1-8 16,-1 2-13-16,1-1-9 15,0 2 5-15,0 2-45 0,1 1-60 16,-1 2-6-16,2 0-4 0,-2 2 4 16,1 1-32-16,-1 0 0 0,0 0 0 15,-2 2-2-15,-1 1-1 0,-1 1 2 16,0 0 1-16,-2-1 19 0,0 2-7 15,0 0 10-15,-2 3 10 0,0 0-7 16,0 0-9-16,-2 2-13 16,0-1-3-16,-2-1 0 0,2-1-47 0,2-1-13 15,0-1-13-15,0-2 3 0,0-1-22 16,2 2 3-16,4-3 89 16,4 1 0-16,-1 0 42 0,3 0-7 15,2 0 16-15,1 1-7 0,1-1-6 16,-1 1-6-16,1 2-5 31,-1 0-26-31,1 1 0 0,-3 1 21 0,1 0-19 0,-3 2 10 0,-3-1-11 0,2 1 1 16,-4 0 19-16,-2-1-9 0,-3 2-10 15,1-2 22-15,-2 2 7 0,0 0-1 16,-2 0-2-16,-3 2-1 0,-1-3 0 16,-4 1-9-16,2-2-3 0,1-2-16 15,-3-2-13-15,-2-1-75 16,3-3-60-16,-1 0-55 15,2-4-118-15,2-2-226 0,3 1-159 0,1-8-570 0</inkml:trace>
  <inkml:trace contextRef="#ctx0" brushRef="#br0" timeOffset="77523.3851">17884 12460 1076 0,'0'0'813'0,"0"0"-450"16,0 0-188-16,0 0-97 0,0 0-78 15,0 0 0-15,0 0 42 0,0 0 80 16,37 5 26-16,-24 2 7 0,3 6-24 16,-1 2-38-16,3 4-4 0,-3 2-9 15,1 1-36-15,-2 1-5 0,3 1-1 16,-7 3-37-16,1 1 12 0,-3 2-11 15,-2 0 0-15,-2 0-2 0,-2-2-29 16,-2 1-28-16,0-1-32 0,-4-1 3 16,-2 0-84-16,0-1-167 15,2-5-258-15,-7 4-528 0</inkml:trace>
  <inkml:trace contextRef="#ctx0" brushRef="#br0" timeOffset="78112.6658">18824 12616 261 0,'0'0'1444'0,"0"0"-1077"0,0 0-98 0,0 0-114 31,0 0-19-31,0 0-11 0,0 0-2 0,0 0-11 0,0 0-112 16,0 0-13-16,-14-11-131 0,16 20 144 15,2 3 96-15,0 4 84 0,2 4-43 16,-2 2-51-16,2 3-38 0,-3 0-36 16,3-1-12-16,0 0-55 15,0-4-21-15,-2-1-26 0,2-3-26 0,-2-2-39 16,-3-4-23-16,3-4-111 0,0-2 85 15,-2-4-119-15,2-4-61 16,-2-1 73-16,2-10-430 0</inkml:trace>
  <inkml:trace contextRef="#ctx0" brushRef="#br0" timeOffset="78511.7379">18933 12577 1331 0,'0'0'465'0,"0"0"-92"0,0 0-152 16,0 0-196-16,0 0-5 0,0 0 183 15,0 0 48-15,19 52-39 0,-13-28-27 16,-2 0-54-16,-2 2-39 0,1-2-57 16,3 0-33-16,-2-4 32 0,0-2-34 15,2-4-16 1,0-3-9-16,-1-4 6 0,-1-4 3 0,2-2 16 0,0-1 51 16,4-6 62-16,-5-5 29 0,5-4-41 15,2-3-54-15,-3-3-46 16,1-1-1-16,0 1-22 0,-2 0 0 0,-1 4-12 15,-1 3-20-15,0 3-3 16,-6 3 17-16,2 3 11 0,-2 3 4 16,0 2 0-16,0 0-17 0,-2 3 1 15,2 3-22-15,-6 3-39 0,4 4 80 16,0 2 22-16,0 2 41 0,2 1-6 16,0 0 0-16,0 1-9 0,2-3 8 15,2-1-34-15,2 0 0 0,2-3-22 16,-3-2 0-16,5-1-32 0,0-3-80 15,-2 0 45-15,1-4-55 0,3-2-87 16,-6 0-111-16,3-6 38 0,-1-1-143 16,-2-1-312-1</inkml:trace>
  <inkml:trace contextRef="#ctx0" brushRef="#br0" timeOffset="78878.3016">19235 12617 1140 0,'0'0'777'0,"0"0"-365"0,0 0-279 15,0 0-111-15,0 0 236 0,4 44-13 16,-4-25-56-16,0 4-20 0,2-1-42 16,0 1-41-16,0-3-64 0,-1-1-21 15,5-1 0-15,-2-4-1 0,4-1-38 16,-2-5-10-16,1-2 23 0,1-4 3 16,2-2 22-16,-2-3 31 0,-1-7 55 15,3-1-7-15,-2-3-19 0,0-2-34 16,-3-1-11-16,1-2 1 0,0 1 0 15,-4 0-16-15,2 1-2 16,-2 2 2-16,-2 4 17 0,0 4 17 16,0 1 7-16,0 4-9 0,0 2 8 15,0 0 11-15,0 0-35 0,0 3-16 0,0 2-28 16,0 3-41-16,0 2 69 16,2 3 47-16,2 1-6 0,-1 2-38 15,1-1-3-15,2 1-3 0,0-2-22 16,6 0-22-16,-5-1-57 0,3-2-41 15,0 0-141-15,1-4 95 0,1 0-65 16,0-3-79-16,-5-3-283 16,3-1 46-16,-2-2-31 0,0-10-160 0</inkml:trace>
  <inkml:trace contextRef="#ctx0" brushRef="#br0" timeOffset="79164.0866">19537 12670 1787 0,'0'0'529'15,"0"0"-138"-15,0 0-134 0,0 0-29 16,0 0-78-16,0 0-20 0,0 0-10 16,0 0 1-16,0 0-121 0,0 0 28 15,-10 23-28-15,10-8 35 0,0 4 12 16,0 0-12-16,-1 0-20 0,1-1-13 16,0 0-2-16,1-2-11 0,3-1-14 15,2-2-16-15,0-2-6 0,2-2 34 16,1-1 13-16,3-3 3 0,-2 0 19 15,3-1 0-15,-1-4-3 0,0 0-7 16,1 0-12-16,-1-3-104 0,1-2 18 16,-1-2-28-16,-6-1-105 0,0-1-95 15,-3 0-78-15,-1 2-240 0,-2-4-686 16</inkml:trace>
  <inkml:trace contextRef="#ctx0" brushRef="#br0" timeOffset="79330.8272">19601 12724 1816 0,'0'0'696'0,"0"0"-518"0,0 0-85 15,0 0 17-15,0 0-17 0,39-1-48 16,-31 0-29-16,-1-1-16 0,1-1 0 16,-2 1-36-16,0-2-50 15,0 1-65-15,-5-1-82 0,1 1-109 0,-2 2-266 16,-3-5-829-16</inkml:trace>
  <inkml:trace contextRef="#ctx0" brushRef="#br0" timeOffset="79493.4795">19533 12587 871 0,'0'0'1649'0,"0"0"-1064"0,0 0-374 16,0 0-77-16,0 0 15 0,43-29-51 15,-30 21-26-15,1 1 13 0,0-1-50 16,3 2-35-16,-1-1-3 0,-1 1-35 15,2 1-72-15,-1 1-92 16,-2 1-155-16,-3 2-292 0,1 1-1065 0</inkml:trace>
  <inkml:trace contextRef="#ctx0" brushRef="#br0" timeOffset="80705.3076">20215 12707 466 0,'0'0'760'15,"0"0"309"-15,0 0-775 0,0 0-46 16,0 0-56-16,0 0-12 0,0 0-24 15,0 0-22-15,0 0-39 0,-11-10-54 16,11 10-41-16,0 0-21 0,0 3-17 16,2 1-38-16,2 2 76 0,1 3 85 15,-1 4 7-15,2 2 21 0,0 0-24 16,0 1-23-16,0 0-65 16,-3-1 17-16,1-2-5 0,-2-2-10 15,2-1 10-15,-2-5-13 0,0 0 0 16,0-4 0-16,-2-1 1 0,2 0 21 15,-2-1 16-15,2-5 22 0,4-2-10 16,-4-6 3-16,3-4-22 0,1-4-31 16,2 1-19-16,2-2 0 0,-3 2 7 15,1 2 11-15,0 1-2 0,0 5-28 16,-3 2-16-16,1 5-10 0,4 3-13 16,-8 1 5-16,4 2 11 15,0 4 24-15,1 4 30 0,3 4 16 0,-4 0 9 16,2 4 9-16,-1-1-2 15,-1-1-14-15,0-2 22 0,0-1-40 16,-2-4-19-16,-1-2 7 0,-1-2-1 16,2-3 11-16,-2 0 2 0,2 0 24 15,0-5 62-15,0-3 17 0,4-5-28 16,-5 0-38-16,3-3-36 0,0 1-1 16,0-2-2-16,-2 3-1 0,2 1-16 15,-1 1-6-15,1 3-3 0,-2 3-6 16,-2 2-16-16,2 3-12 0,-4 1-15 15,4 3 5-15,-2 5 72 0,2 2 6 16,-2 5 45-16,1 4 37 0,-3 1 9 16,2 1-34-16,-2-1-42 0,2 1-21 15,0-4-2-15,0 0-10 0,-2-3-32 16,4-2-62-16,0-2-36 0,-2-3-56 16,2 1-97-16,0-4-33 15,0-1-87-15,-1-2-238 0,3-1 182 0,-2 0-96 16,0-10-182-16</inkml:trace>
  <inkml:trace contextRef="#ctx0" brushRef="#br0" timeOffset="81237.0872">20636 12687 202 0,'0'0'636'15,"0"0"155"-15,0 0-381 0,0 0-197 16,0 0 49-16,0 0 25 0,0 0-7 16,15 40-41-16,-13-21-16 0,0 0-30 15,2-1-58-15,0 0-66 0,0-4-47 16,4-2-22-16,-1-4-17 0,-1-1 4 15,2-4 13-15,2-3 25 0,-1-1 22 16,-1-6 20-16,0-1-14 0,0-2-9 16,3-2-44-16,-7-2-16 0,0 0-24 15,0 1 8-15,0 1-16 0,-2 0 8 16,2 2 21-16,-4 3-16 0,2 3-2 16,-1 1 8-16,-1 3-2 0,2 0-16 15,-2 3-7-15,2 3-19 0,0 2 73 16,4 5 76-16,0-2-7 15,0 3-18-15,1-2-20 0,3 0-29 16,2-4 0-16,1-1 1 0,3-4 12 16,-1-3 7-16,5-1 3 0,-1-7-25 15,1-2-34-15,-1-4-10 0,0-3 41 16,1-4-54-16,-3 0-53 0,1-1-17 16,-3-2 29-16,-1 1-39 15,-3-2-19-15,-1 1 41 16,-4-2-46-16,-2 0-109 0,1 1-108 0,-1 2 57 0,0 5 321 15,0 6 47-15,0 5 30 0,-4 5 131 16,0 2 47-16,0 7-110 16,0 5-45-16,0 6 170 0,0 5-33 15,0 5-66-15,0 7-18 0,2 8-2 16,0-3-18-16,-2-5-52 0,4-5-15 16,1-6-63-16,1-1-3 0,4 2-34 15,2-4-89-15,-3-3 16 0,3-5-13 16,0-4-57-16,-1-4-100 0,1-3 62 15,-2-2 0-15,-1-6-130 0,-1-1-307 16,-4-10-553-16</inkml:trace>
  <inkml:trace contextRef="#ctx0" brushRef="#br0" timeOffset="81789.6762">21250 12714 36 0,'0'0'1331'0,"0"0"-97"0,0 0-791 16,0 0-200-16,0 0-160 0,0 0-67 15,0 0 76-15,2 38 60 0,-2-25-22 16,2-3-61-16,0-1-57 0,0-3-12 15,-2-3-38-15,2-2 0 0,0-1 4 16,0 0 34-16,-2-2 15 0,0-4 42 16,0-1 38-16,0-3-95 15,-2-1-29-15,-2-1 13 0,2-2-2 16,-2-1-23-16,2 1-95 0,-2-3-26 16,4 0-35-16,4 2 28 0,4 0 44 15,2 4 41-15,3 1 27 0,3 4 21 16,1 3 14-16,3 0 22 0,1 3 80 15,-2 0-16-15,3 3 39 0,-5 0 9 16,2 1 3-16,-3 2-4 0,-2-2-22 16,-5 0-12-16,-1 0-5 15,-2 1-8-15,-2-1-1 0,-4 5 19 16,0 1 97-16,-4 2 68 0,-2 4-17 0,-2 2-36 16,2-1-59-16,-1 0-58 15,1-1-61-15,2-2-16 0,4-2-21 16,-2 0-7-16,2-4 1 0,0-2-13 15,4-1-28-15,0-2-9 0,2-1 16 16,1-1 39-16,5 0 4 0,-2-1 14 16,1 0 1-16,-1 0-9 0,2 2 0 15,-3 3-7-15,3 1-9 0,-2 6 28 16,-1 2 1-16,1 4 21 0,2 4 0 16,-9 2 5-16,5 2-5 0,-2 2-3 15,-4 2-3-15,0 2-14 0,-2-1 18 16,-2-1 7-16,-4-2-2 0,-4-3-10 15,3-2-12 1,-3-5 25-16,-2-3 3 0,1-4-10 0,-1-3-21 0,1-4 3 16,-1-3-3-16,0-2-129 0,3-7-59 15,-3-7-82-15,6-10-177 16,2-13-153-16,4 5-111 0,2-12-578 0</inkml:trace>
  <inkml:trace contextRef="#ctx0" brushRef="#br0" timeOffset="82036.6043">21923 12214 1509 0,'0'0'786'0,"0"0"-499"15,0 0-29-15,42 55-75 16,-28-20-33-16,1 12-41 0,-3 13-1 15,2 4-22-15,-7-3-63 16,-1-3-8-16,-2-8-14 0,0 3-1 0,-2-2-50 16,0-3-49-16,-2-2-61 0,0-5-83 15,-4-6-159-15,4-12-243 0,-10 1-676 0</inkml:trace>
  <inkml:trace contextRef="#ctx0" brushRef="#br0" timeOffset="82207.647">22105 12942 1482 0,'0'0'1776'0,"0"0"-1389"16,0 0-232-16,0 0-155 0,0 0-35 16,0 0-75-16,0 0-42 15,0 0-23-15,0 0-161 0,0 0-344 16,-18 14-1131-16</inkml:trace>
  <inkml:trace contextRef="#ctx0" brushRef="#br0" timeOffset="99174.6295">2914 14970 411 0,'0'0'1360'0,"0"0"-1100"15,0 39-150-15,0-10-13 0,-4 11 23 16,4 11 19-16,-2 6-13 0,2-1-61 16,0-4-14-16,0-5 17 0,0-8 3 15,-4-9-7-15,4-7-26 0,0-4-6 16,0 3-12-16,-4-1-4 0,2 2-4 15,2-8 1-15,-2-4 0 0,0-5 6 16,2-4 7-16,0-2 7 0,-2-2-33 16,2-5-48-16,-2-3-112 15,-2-7-156-15,1-4 45 0,-1-6 67 16,0-8-13-16,2-10 9 0,-6-6-43 16,2-4-16-16,-1 2 39 0,7 5 82 15,-10 4 146 1,6 0 75-1,4 3 163-15,-2 4 113 0,2 10-22 0,0 5-99 0,0 4 0 0,0 0 0 0,2-2-24 16,2 1-35-16,-2 0-46 0,6 5-48 16,-8 1-14-16,5 1-15 0,1 2-29 15,6 2-19-15,-2 1-23 0,3 1 9 16,3 4 14-16,-1 0 19 0,5 2 1 16,-1 6-1-1,0 1 0-15,-3 2-3 16,-1 4 3-16,-1 2 0 0,-1 3 19 0,-5 2 16 0,0 2 4 0,-2 1-8 15,1 0-12-15,-7-1-19 0,0 0 10 16,0-4-1-16,0 0-5 0,0-4-8 16,0-1 1-16,-3-4 6 15,3-3 0-15,0 0-22 0,0-4-11 16,0 0-37-16,0-2-50 0,0 0-19 16,3-3-13-16,-1 2 59 0,6 0 70 15,4-1 1-15,-3-2 29 0,5 0 13 16,3 2-11-16,1-1-5 0,-3 3-10 15,3 0 3-15,-3 5-3 0,1 4 6 16,-1 1 13-16,-1 4 6 0,-2 2-6 16,-3 3-3-16,-1 3 9 0,0 3-3 15,-4 2 12-15,0 3-3 16,-4 0-15-16,-4 1-4 0,0-1 20 0,-4-2 2 16,0 2 12-16,-1-3-30 15,-3-1 19-15,-2-1-4 0,-3-3-16 16,-2 0 9-16,1-3-5 0,-3-2-10 15,-4-2 9-15,-1-3-34 0,1-3 1 16,0-3-2-16,-2-4-36 0,6-2-28 16,3 0-25-16,-1-6-15 0,9-1-14 15,6-4-60-15,2-2-91 0,4-3-135 16,4 0-42-16,8-1-81 0,-1 4-223 16,5-5-538-16</inkml:trace>
  <inkml:trace contextRef="#ctx0" brushRef="#br0" timeOffset="100174.3693">3737 15299 673 0,'0'0'1026'0,"0"0"-646"0,0 0-128 16,0 0-42-16,0 0 13 0,0 0-17 16,0 0-56-16,-40-42-19 15,28 37-41-15,-2 2-43 0,1-1 11 0,-3 2-33 16,-1 2-12-16,-3 0-11 15,3 1 0-15,0 4 27 0,-1 0 9 16,7 2 34-16,-7 2 52 0,6 2-84 16,-1 2-40-16,1 3-44 0,5 3 23 15,-1 3 21-15,2 0 16 0,4 2 19 16,2 1-34-16,0-3-1 0,4 0-18 16,4-4-13-16,3-1-4 0,-1-4-19 15,-2-5-9-15,5-3 9 0,-3-3 16 16,4-2 15-16,-7-2 8 0,5-3 15 15,0-5 9-15,-3-2 32 0,1-1 67 16,-6-2-3-16,2-2-8 0,-3 1-27 16,1 1-36-16,-2 0-6 0,-2 2 1 15,2 1-4-15,-2 4 12 0,0 2 14 16,0 2 2-16,0 4-3 0,0 0-50 16,0 0-3-16,0 3-65 0,0 1-30 15,2 5-34-15,4 2 88 0,-2 3 44 16,0 4 19-16,2 0-16 0,1 2-3 15,1-3-16-15,0-2-19 16,0-3-126-16,1-1 25 0,1-3-54 16,2-2-34-16,-1-4-10 0,-1 0-63 15,1-2-58-15,-1-4-93 0,-2-3-27 16,4-3 64-16,-5-1 92 0,1-4 12 16,2 1 216-16,-1-3 91 0,-1 0 209 15,4 1 35-15,-4-2-25 0,1 0-17 16,-3 2 35-16,4-2 11 0,-4 1 9 15,-1 1 6-15,1 1-33 0,-2 3-26 16,0 3-40-16,-4 3-6 16,4 2 28-16,-4 2 42 0,0 2 11 15,-4 0-11-15,4 0-52 0,-6 2-150 16,0 1-26-16,2 1-54 16,3 0-3-16,-3 3 13 0,0 0-6 0,4 0-7 15,0 1 0-15,0 1 9 0,4-2 7 16,0 0-16-16,1-1 12 0,7 0 17 15,-2-2 9-15,1-1 15 0,5 0 2 16,-5-2 2-16,3 2 1 0,0-2-1 16,-1 2 0-16,-1 0 0 0,3 1 13 15,-5 1 3-15,-4 0 9 0,0 1 20 16,1 1 6-16,-5 0 9 0,2 2 35 16,-4 1 13-16,0 1-11 0,0-1 4 15,-4 1-4-15,-2 2-5 0,-3-1-17 31,-1 0-22-31,0-1-10 0,-5 3-2 0,5-3-14 0,-5 0-8 0,1-2 3 16,2 0-22-16,1-3-27 0,5-2-26 16,-2-1-37-16,2-2-19 0,6-1-30 15,0-1-72-15,0-5-150 16,6 0-324-16,6-3 194 0,-2 0-28 16,-5 1-240-16</inkml:trace>
  <inkml:trace contextRef="#ctx0" brushRef="#br0" timeOffset="100694.9023">4249 15299 901 0,'0'0'768'0,"0"0"-345"0,0 0-197 16,0 0-70-16,0 0-60 0,0 0 8 15,0 0 63-15,0 0 106 0,0 0 36 16,0 0-61-16,10-16-116 0,-18 19-132 15,2 0-21-15,-2 2 20 0,-3 1 2 16,1 1 23-16,2 2 11 0,4 1 3 16,-3 1-19-16,3 1-17 0,0 3 13 15,4 1-13 1,0 1 17-16,0 2 0 0,2-1 0 0,2-1-19 16,1-2 0-16,3-2-35 0,-4-4-2 15,2-3-1-15,2-2-9 0,-1-3 6 16,1-1 16-16,0-3 25 0,2-4 27 15,-7-1 36-15,5-3 6 0,-2-2-22 16,2-1-19-16,-4 0-15 0,-1-2 6 16,-3 2-1-16,0 1-15 0,0 2-3 15,0 2-13-15,0 2 11 0,0 4 2 16,0 2 27-16,0 1 30 16,0 0-16-16,0 4-41 0,0-1-34 0,0 4-39 15,2 1-23-15,0 4 96 16,2 3 37-16,-2 3 7 0,2-1-12 15,0 0-14-15,0-1-18 0,4-1-12 16,-7-2-5-16,3-1-18 0,2-4-24 16,0-2-29-16,-2-2-25 0,0-2-26 15,-4-2-49 1,4 0-41-16,0-1-69 0,1-4-31 0,3-2-111 0,0-3 5 16,-2-3-37-16,1-1 72 0,1-3-63 15,2-1 104-15</inkml:trace>
  <inkml:trace contextRef="#ctx0" brushRef="#br0" timeOffset="100961.1597">4445 15388 183 0,'0'0'414'0,"0"0"-62"0,0 0-59 0,42-19-72 16,-30 19 7-16,1 4-17 0,-3 4-55 16,2 2 19-16,-3 3 19 0,1 2 13 15,0 0-14-15,-2 2-29 16,-1 2-55-16,3-1-13 0,-2-1-48 16,-2 0 41-16,-1-3-22 0,1-1 0 15,-2-5-4-15,-4-2-28 0,4-3 19 16,-4-3-10-16,0 0 57 0,0-1 94 15,0-4 87-15,0-3 38 0,-8-2-68 16,2-6-243-16,-1-5-9 0,-5-3-36 16,2-6-4-16,3 1-31 0,3-4-9 15,-4 3 15 1,8 3-9-16,0 2-13 0,4 5-19 0,0 3-34 0,5 3-61 16,3 3-23-1,0 3-30-15,-3 4-7 0,9 2-11 0,-3 2-63 0,5 1-177 16,-7 3-501-16</inkml:trace>
  <inkml:trace contextRef="#ctx0" brushRef="#br0" timeOffset="101495.295">5005 14798 1672 0,'0'0'1020'0,"0"0"-792"16,0 0-22-16,0 0-28 0,0 0-18 15,0 0-40-15,0 0-120 0,0 0-95 16,0 0 19-16,0 0 76 0,25-43 60 16,-8 35-3-16,3 2-19 0,1 3-6 15,-4 1-7-15,3 2-12 0,-7 1-11 16,3 4 1-16,-3 3 13 0,3 1-13 16,-6 1 16-16,-3 3 13 0,-3 2-16 15,0-1 18-15,-4 1-6 0,0 2 17 16,0-2-14-16,0 1-12 0,-8 1-3 15,5-3 12-15,-7 1 10 16,2-2-27-16,0-1-11 0,-1-1-2 16,3-3 1-16,0-2 0 0,2-1-21 15,4-1-25-15,0-1-22 0,0-1-1 16,0 0-5-16,0-2 11 0,0 1 26 16,4 0 28-16,2 1 10 0,0-1 12 15,3 2-9-15,-1-2-1 0,0 1 1 16,2-1-3-16,-3 1 0 0,1 0-51 15,4 1-38-15,-7 2-76 0,1 1-129 16,4 4-131-16,-8 0-616 0,6 9-142 16</inkml:trace>
  <inkml:trace contextRef="#ctx0" brushRef="#br0" timeOffset="101668.2943">5237 15388 427 0,'0'0'3258'0,"0"0"-2864"0,0 0-394 16,0 0-334-16,0 0 173 15,0 0 91-15,0 0-70 0,43 1-61 16,-35 1-180-16,-1 0-214 16,5 0-608-16</inkml:trace>
  <inkml:trace contextRef="#ctx0" brushRef="#br0" timeOffset="102269.469">3028 16281 2719 0,'0'0'279'16,"0"0"-279"-16,0 0-305 0,0 0 89 15,0 0 161-15,52-19 55 0,-30 13 94 16,9 0-1-16,11 0 14 16,13 2-4-16,7 0-7 0,-2 1 39 15,2 2-20-15,0 0-13 0,0 1-41 16,2 0-10-16,1 0-16 15,1 2 9-15,2-2-2 0,2 0 2 0,-2-3 3 16,2 2 39-16,-5-4-23 0,3 1-13 16,-2-1-5-1,-4-1 2-15,0-1 3 0,-6 1 22 0,3 1 48 0,-5 0-58 16,-4 0-12-16,1 1-12 0,-7 0 2 16,-7 3-3-16,-12-2 35 0,-4 2-41 15,-5 0 9-15,5 0-3 0,-3 0-22 16,-1 1-15-16,-1 0-1 0,-5 0 0 15,-5 0 1-15,-2 0-3 0,0 0-49 16,-4 0-47-16,0 0-4 0,-8 0 19 16,4 0 40-16,-5 0-251 0,1 0-712 15,-6-3-748-15</inkml:trace>
  <inkml:trace contextRef="#ctx0" brushRef="#br0" timeOffset="103662.0244">6410 15254 2511 0,'0'0'477'0,"0"0"-381"15,0 0-96-15,0 0-247 0,0 0-46 16,0 0 293-16,0 0 29 0,33 39 93 16,-24-19-28-16,-3 6-37 0,4 3 5 15,-4 0 15-15,-4 3-4 0,1-2-18 16,-3-3 25-16,0-4 35 15,0-4-4-15,0-5-12 0,0-5-61 16,0-3-36-16,0-3 13 0,0-3 20 16,0 0 44-16,0-4 7 0,0-6 2 15,0-4-88-15,0-6-115 0,6-11 17 16,6-10 45-16,-1 3 27 0,3 2-9 16,0 6-12-16,-9 7 9 0,11-1 0 15,-8 1 6-15,3 7-19 0,-3 5-7 16,2 6 4-16,-3 4 41 0,1 1 13 15,2 4 35-15,-2 5-3 0,-1 4 10 16,5 4-4-16,-6 4 3 0,2 4-15 16,-1 2 3-16,-3 1 5 0,0-1 1 15,-2-4-16-15,2-1-16 16,0-6-3-16,-4-4-13 0,4-3-3 0,0-5-3 16,-4-3-29-16,3-1-31 0,3-5 9 15,-4-4 70-15,8-4 121 16,-2-5-45-16,1-4-25 0,3-5-16 15,3-2-34-15,-5-2-1 0,8 1 0 16,-11 4-3-16,5 2-12 0,-2 5 2 16,-3 4 12-16,1 5 1 0,-4 5 0 15,0 3 1-15,0 2-1 0,2 4 0 16,-3 5 28-16,5 5 14 0,2 3 18 16,-6 3-19-16,4 4 9 0,-5 3 1 15,1 1 5-15,0 1 4 0,-4-1-29 16,4 0-15-16,-4-1-13 0,0-2 13 15,0 0-16-15,0-4 0 16,0-3-13-16,2-2-31 0,-2-3-21 0,2-4-24 16,0-3-62-16,-2-2-97 15,4-2-97-15,0-2-24 0,3 0-71 16,1-3-167-16,2-7-168 0</inkml:trace>
  <inkml:trace contextRef="#ctx0" brushRef="#br0" timeOffset="104068.0843">7522 14694 1083 0,'0'0'1354'0,"0"0"-1064"0,0 0-148 0,0 0-26 32,0 0 53-32,0 0 39 0,0 0-11 0,0 0-175 0,0 0-22 15,0 0-111-15,-41 54 89 0,24-14 22 0,-8 15 28 16,-1 7 7-16,1 2-3 16,0 5 0-16,2 0 21 0,2 7 52 15,-5 10-14-15,1 4-47 0,4 3-16 16,0 0-6-16,-3-4-6 0,3-8 3 15,3-8 31-15,1-5-6 0,2-7 38 16,3-5-34-16,-2-6-48 0,7-9-53 16,-3-10-16-16,6-11-7 0,0-3-15 15,0-1-19-15,0-2 34 0,-1-1-28 16,3-5-96-16,2-7-107 0,0-1-78 16,4-6-132-16,3-7 189 0,5-7 140 15,-6 4-190-15,13-20-247 0</inkml:trace>
  <inkml:trace contextRef="#ctx0" brushRef="#br0" timeOffset="105090.2239">7598 15310 661 0,'0'0'671'0,"0"0"-209"16,0 0-147-16,0 0-124 0,0 0-29 16,0 0 41-16,0 0 13 0,0 0-53 15,0 0-31-15,0 0-33 0,-33-16-32 16,31 20-55-16,2 2-12 0,0 3-41 16,0 3-7-16,0 2 48 0,0 4 22 15,0 2 55-15,6 2-42 0,1 2-3 16,-3-3 19-16,6 0-20 0,-2-2-31 15,3-4 0-15,-3-2-3 0,2-3 0 16,-3-5-19-16,1-3-23 0,2-2-9 16,-2-3 54-16,-5-5 26 0,7-6 91 15,-2-3-6-15,0-2-57 0,-1-3-36 16,-3 0-18-16,2 0-3 0,-2 1-20 16,0 1 14-16,0 1 9 0,0 3 13 15,-4 2-13-15,3 4-1 16,-3 3-12-16,4 3 10 0,-4 3 3 15,0 1 19-15,0 0-18 0,2 4-1 16,2 3-29-16,0 3 29 0,0 6 73 16,0 2 31-16,4 3 9 0,-6 2-44 15,5 1-30-15,-3 0-5 0,0-1-34 16,4-2 0-16,-4-3-2 0,1-1-33 16,3-2-19-1,0-3-27-15,-4-3-99 0,2 0 32 0,1-5-122 0,1-3-111 16,0-1-135-16,-2 0-165 15,1-8-397-15</inkml:trace>
  <inkml:trace contextRef="#ctx0" brushRef="#br0" timeOffset="105662.9974">8505 14954 1482 0,'0'0'692'0,"0"0"-217"16,0 0-185-16,0 0-146 15,0 0-67-15,0 0-77 0,0 0-20 16,0 0-2-16,-20-41 22 0,28 32 61 16,4-2 22-16,-3 0-13 0,7 1-10 15,-3 3 20-15,5 1-4 0,-3 2-32 16,5 3-18-16,-11 1-7 0,5 1-19 15,-2 3 0-15,-5 3 1 0,-1 0 18 16,-2 3-3-16,0 2 9 0,-4 4 22 16,0 2-6-16,0 3-19 0,-8-1-22 15,2 4 0-15,-5-2-12 0,3 1-4 16,-2 0 3-16,-1-1 1 0,3-2-7 16,-2-1 3-1,2-2 16-15,4-3 1 0,1-3-1 0,3 0 0 16,0-4 0-16,0-2 3 0,7 0 0 15,1-3 23-15,2 2 11 0,1-3-2 16,5 0-13-16,-6 0-19 0,5-1-3 16,-1 2-12-16,-3-1-48 0,1 3-79 15,-2 2-105-15,1 5-204 0,-5 1-142 16,-2 0-231-16,0 9-681 0</inkml:trace>
  <inkml:trace contextRef="#ctx0" brushRef="#br0" timeOffset="105791.0762">8679 15559 722 0,'0'0'2751'0,"0"0"-2573"15,0 0-178-15,0 0-159 0,0 0-153 16,39-32-489 0,-32 23-1439-16</inkml:trace>
  <inkml:trace contextRef="#ctx0" brushRef="#br0" timeOffset="149867.9905">10663 14807 267 0,'0'0'1513'0,"0"0"-1176"0,0 0-123 15,0 0-62-15,0 0-65 0,0 0-83 16,0 0-1-16,0 0-3 0,0 0 35 15,-3 51 14-15,3-30 12 0,0 11 32 16,1 11 4-16,3 15-55 0,4 8-30 16,-4-2-10-16,4-4 1 0,-2-10-3 15,-3-11-1-15,5-9-41 0,-8-9-42 16,4-5-38-16,4 2-55 0,-4-2-46 16,1 0-66-16,-1-4-117 0,0-5-111 15,0-3-148-15</inkml:trace>
  <inkml:trace contextRef="#ctx0" brushRef="#br0" timeOffset="150089.562">10470 14866 1812 0,'0'0'361'0,"0"0"-222"0,0 0-13 0,0 0-126 0,-18-42-26 16,18 36 0-16,0 0 25 16,0 2-15-16,8 0 16 0,2 0 13 0,-3-2 68 15,9 1 32-15,1 0-10 0,1 1-29 16,7 0 0-16,2-1 3 0,4 2-22 16,-2 1-36-16,4 1-19 0,0 1 0 15,0 3-138-15,0 5-113 0,-2 5-128 16,-6 0-163-16,4 17-213 0</inkml:trace>
  <inkml:trace contextRef="#ctx0" brushRef="#br0" timeOffset="150330.9744">10879 15147 1216 0,'0'0'971'0,"0"0"-654"0,0 0-85 16,0 0-232-16,0 0-116 16,0 0 116-1,0 0 94-15,0 0 19 0,34 37-48 0,-24-26-64 0,4 2 11 16,-3 0-12-16,3-1-22 0,-3-1-75 16,5-1-44-16,-6-3-82 0,5-2-56 15,-3-1-107-15,-3-3-76 0,1-1-108 16,-2-5-125-16</inkml:trace>
  <inkml:trace contextRef="#ctx0" brushRef="#br0" timeOffset="150521.0441">11119 15136 706 0,'0'0'1099'0,"0"0"-593"16,0 0-151-16,0 0-142 0,0 0-136 0,0 0 57 16,0 39 1-16,-4-19-11 15,4 4-19-15,-4 4-19 0,4 1-26 16,0 2-41-16,0-1-19 0,0 1 0 15,4 0-35-15,-4-1-22 0,8 1-70 16,-3-3-144-16,3-1-53 0,0-4-76 16,0-4-138-16,0-6-162 0,-3 0-395 0</inkml:trace>
  <inkml:trace contextRef="#ctx0" brushRef="#br0" timeOffset="150963.1676">11315 15293 1056 0,'0'0'511'0,"0"0"58"15,11 36-245-15,-7-14-134 16,2 4-55-16,-2 3-51 0,0 2-33 16,1 0 1-16,-3 0-7 0,2 0-26 15,-2-2-17-15,-2-4 0 0,4-3 0 16,-4-5 14-16,0-7 0 0,0-4 23 31,0-4 28-31,0-2 45 0,0-3 21 0,0-4-69 16,-4-6-64-16,-2-5-153 0,2-6 70 0,-3-3 58 0,7-10-17 15,0-10-2-15,4-6 24 0,5 5 8 16,-1 9-3-16,0 12 15 0,1 9 28 16,-1-3 40-16,4 0 2 0,3-1-6 15,-1 6-20-15,-1 4-34 0,3 5-8 16,-4 3-2-16,1 4 28 0,-3 0 7 15,2 5 26-15,-3 0-17 0,1 2 7 16,0 1-10-16,-7 2-16 0,3 1 4 16,-4 0-1-16,-2 4 19 15,0 0 4-15,-4 4-10 16,-3-1-19-16,-1 0-10 0,-4-3-12 0,3 0-2 16,-3-2-45-16,2-3-66 0,-1-2-90 15,3-2-86-15,-2-3-38 0,6-1-114 16,0-2-195-16,4-2-119 0,0-10-20 0</inkml:trace>
  <inkml:trace contextRef="#ctx0" brushRef="#br0" timeOffset="151148.4463">11615 15154 736 0,'0'0'521'0,"0"0"-124"0,0 0-117 0,0 0-57 15,29 39 14-15,-29-23-47 16,4 4-48-16,-4 0-55 0,0-3 10 15,0 1 18-15,0-2-78 0,0-4-37 16,0-3-17-16,0-1-76 0,0-5-90 16,0-3-101-16,0-1-36 0,0-7-24 15,0 1-453-15</inkml:trace>
  <inkml:trace contextRef="#ctx0" brushRef="#br0" timeOffset="151536.9138">11791 14993 1045 0,'0'0'713'0,"0"0"-369"16,0 0-198-16,0 0-94 15,0 0 13-15,0 0 51 0,0 0 84 0,0 0 96 16,0 0-126-16,-9 50-55 16,1-34-32-16,-2 3-13 0,-1-2 12 15,3 1-2-15,-2-1-30 0,2-3-50 16,4-3-18-16,1 0-23 15,1-2-22-15,2-3-36 0,0-1-9 0,2-3-7 16,1-1 54-16,9-1 60 16,-2 0 1-16,1 0 19 0,3 0-3 0,1-3-12 15,1 1 9-15,-1 0-13 0,1 1-15 16,-1 1 15-16,1 0 0 0,-4 0 28 16,-1 3 23-16,1 2 26 0,-4 1-10 15,-3 3 3-15,3 0 16 0,-4 4-23 16,0 0-6-16,-2 3-25 0,-2 2-7 15,0 0 0-15,-6-1-25 0,6 0-9 16,-4-1-45-16,-4-3-66 16,6-2-81-16,-1-3-64 0,-1-3-111 15,2-4-102-15,0-1-298 0,-2-9-551 0</inkml:trace>
  <inkml:trace contextRef="#ctx0" brushRef="#br0" timeOffset="151894.3343">11973 15081 150 0,'0'0'763'15,"0"0"-304"-15,26-42-179 0,-19 35-108 16,3-1-58-16,-2 5-33 0,0 3 13 16,-3 7 20-16,1 4 80 0,-2 6 54 15,0 5-67-15,-2 2-59 0,-2 5-13 16,0 0 15-16,0 0 4 0,0 1-17 16,0-3-41-16,0-3-47 0,0-4-8 15,0-5 1-15,4-4-16 0,0-4-11 16,0-4-15-16,3-3-12 0,-5-1 38 15,6-8 3-15,0-2 77 16,1-3-23-16,-1-3-57 0,6-2-16 16,-5 1-32-16,1 0 20 0,0 3 12 15,-2 2 0-15,-1 4-19 0,1 2-19 16,-4 3 0-16,2 4 54 0,-2 0 0 16,-1 7 92-16,5 3 51 0,-2 3-26 15,-2 2-38-15,0 5 25 0,2 1 15 16,-4 0-40-16,5 1-63 0,-1-3-15 15,0-1-1-15,4-1-22 16,-1 1-26-16,1-4-74 16,4-1-89-16,-1 0-116 0,-1-3-24 0,5-3-167 15,-5-2-234-15,3-3-441 0</inkml:trace>
  <inkml:trace contextRef="#ctx0" brushRef="#br0" timeOffset="152760.0296">13291 14851 851 0,'0'0'785'0,"0"0"-369"0,0 0-102 15,4 37 15-15,-4-16-78 0,0 6-52 16,-4 8-30-16,-2 12-23 0,-1 6 0 16,-1 3-79-16,4-4-29 0,2-8 1 15,2-11-39-15,0-7-29 0,0-8-59 16,0-3-49-1,0-2 45-15,0-2-61 0,0-2-16 0,0-6-36 0,0-3-21 16,0-2-42-16,0-6-43 0,0-2-219 16,-2-1-163-1,-2-11-83-15</inkml:trace>
  <inkml:trace contextRef="#ctx0" brushRef="#br0" timeOffset="152986.7367">13196 14941 1403 0,'0'0'669'15,"0"0"-326"-15,0 0-175 0,0 0-97 16,0 0-16-16,0 0 0 0,41-34 3 16,-29 31-3-16,1 0-4 0,3 0-13 15,-1 0-25-15,3-1-10 0,-1 1-2 16,4-2-1-16,-1 2 0 0,1 0 0 16,-4 1-57-16,5-1-4 0,-3 2 59 15,-1 0 2-15,3 1-126 0,-4 0 20 16,-1 3-1-16,1 3-77 0,-5 1-79 15,3 3-266 1,-5 2 187-16,-2-2 33 0,-4 8-268 0</inkml:trace>
  <inkml:trace contextRef="#ctx0" brushRef="#br0" timeOffset="153209.7449">13539 15096 372 0,'0'0'600'16,"0"0"-275"-16,-27 40-152 0,17-25-27 15,3 3 40-15,-1 1 73 0,2-1-6 16,2 2-40-16,2 0-58 0,2 0-23 15,0-2-3-15,2 2-36 0,4-3-48 16,2 0 86-16,3-3-32 0,1-1-32 16,4-2 6-16,-3-1-22 0,5-3-16 15,-5-1-16-15,5-3-4 0,-3 0-15 16,1-2-3-16,-1 0-28 0,1-1-39 16,-9 0-19-16,7 0-58 0,-8-2-39 15,0 1-83-15,-3-1-222 0,-3 1-67 16,0 0-129-16</inkml:trace>
  <inkml:trace contextRef="#ctx0" brushRef="#br0" timeOffset="153392.7776">13561 15287 1740 0,'0'0'1282'0,"0"0"-1090"15,0 0-58-15,0 0-83 0,46-17-29 16,-28 10 42-16,-3 0-32 0,1-2-32 15,-1 0-33-15,1 0-85 0,-3-1-45 16,-1 0-90-16,1 2 89 16,-5-2-3-16,0 1-156 0,-4 2-320 15,-4-5-577-15</inkml:trace>
  <inkml:trace contextRef="#ctx0" brushRef="#br0" timeOffset="153916.6663">13607 15068 1782 0,'0'0'978'16,"0"0"-962"-16,0 0 9 0,0 0-2 16,50-10-20-16,-28 6-3 0,-3 0 1 15,-1-1-1-15,5 1-18 0,-2-1-120 16,1 0 76-16,-1-1 11 16,-4 0-8-16,-1 0 5 0,-5 2 2 0,-1 2 32 15,-4 0 20-15,0 2 3 0,-4 0 45 16,0 6 52-16,0 4 152 0,-1 5 75 15,1 5-97-15,-2 5-42 0,0 7-39 16,0-1-33-16,0 2-15 0,0 0 3 16,0-4-13-16,-2 3-13 15,2-5-25-15,-1-4-3 0,1-5-15 16,0-6-8-16,0-5-25 0,0-6 1 0,0-1 31 16,0-3 9-16,-2-4 13 15,2-8-9-15,-2-1-47 0,-2-8-46 16,0-4-69-16,2 0-15 0,-8-2-26 15,4 0 67-15,1 0 26 16,1 0 3-16,0 3 39 0,4 2 21 0,0 7 38 16,0 6-3-16,2 2-4 0,2 5-6 15,2 3 16-15,-1 1 6 16,7 1 10-16,-2 0 18 0,1 3 9 0,11 2 40 16,-7 0-55-16,3 0 30 15,3-2-53-15,2 1-15 0,0-4-28 0,1 0 40 16,-7-2 9-16,8-3-18 15,-5-5 12-15,1 0 19 0,-7-2 54 16,1-4-40-16,-1-1-51 0,-3-2-19 16,-1-3-9-16,-4-2-113 0,0-3-102 15,-3 0-111-15,-3-4-152 0,0 0-253 16,0 7-575-16,-9-11-636 0</inkml:trace>
  <inkml:trace contextRef="#ctx0" brushRef="#br0" timeOffset="156893.7871">12714 15011 798 0,'0'0'19'0,"0"0"1082"0,0 0-789 16,0 0-86-16,0 0-77 0,0 0 15 16,0 0-29-16,0 0-19 0,0 0 2 15,-24-13-19-15,24 13-57 0,0 4-42 16,0 2-36-16,-1 4 35 0,-1 4-9 16,0 2 10-16,0 5 35 0,2 3 7 15,0 7 12-15,2 10 6 0,9 7-9 16,-1 3-3-16,0-10-1 15,1-10-21-15,-3-13-26 0,2-3-16 16,3-1-3-16,-1-1-10 16,3-1 1-16,3-5-7 0,-3-6-3 0,3-1 38 15,-3-10 31-15,-1-5 103 0,1-4 30 16,-1-8-7-16,-2-7-38 16,-3-8-39-16,3 3-21 0,-6 3-6 0,-2 5-9 15,-4 6 2-15,0-1-2 0,-4 0-4 16,-2 0 0-16,0 5 19 0,0 4-59 15,-1 4-15-15,3 2-4 0,0 5-6 16,2 2-31-16,0 2-71 0,2 2-108 16,2 0-244-16,4 3-259 15,-2 1-80-15,3 1-998 0</inkml:trace>
  <inkml:trace contextRef="#ctx0" brushRef="#br0" timeOffset="158849.0415">13921 15039 368 0,'0'0'506'0,"0"0"-5"15,0 0-94-15,0 0-47 0,0 0-165 16,0 0-60-16,-39-37 91 0,35 32-58 16,1 1-21-16,1 0 29 0,0 2-16 15,0 1-23-15,0 1-1 0,2-2-13 16,0 2-19-16,0 0-38 16,0 0-66-1,0 0-19-15,0 2-62 0,2 0-20 0,4 3-4 16,1 3 105-16,5 3 16 0,1 4 41 0,3 5-22 0,1 3 12 31,1 4-15-31,1 2-1 0,1 2-6 0,-1 0-23 0,0-1 1 0,-1-2-3 16,-1-2-1-16,-5-4-3 15,0-3 2-15,-5-4 0 0,3-5 1 16,-8-3 0-16,2-2 1 16,-2-3 13-16,0-2 15 0,-2 0 44 0,0 0 48 15,0-6 99-15,0-2 62 0,0-7-22 16,-2-6-152-16,0-11-64 0,0-10-28 15,2-12 3-15,0-4-2 0,2 7 11 16,4 10 10-16,-4 14-16 0,1 5-19 16,-3 5 1-16,6-2-1 0,-2 0 20 15,0 0-20-15,0 4 0 0,0 0-2 16,0 6-3-16,-2 2-22 16,-1 0-5-16,-1 6-28 0,6 1-104 0,-4 0-38 15,2 0-168-15,4 1 20 16,0 3 46-16,3 2-79 0,-3-1-119 15,0 3-820-15</inkml:trace>
  <inkml:trace contextRef="#ctx0" brushRef="#br0" timeOffset="169969.205">2762 16593 1630 0,'0'0'507'0,"0"0"-164"0,0 0-62 16,0 0-121-16,0 0-28 0,0 0-7 31,0 0-10-31,0 0-36 15,0 0-75-15,-13 2-4 0,11 9-96 0,-2 5 16 0,-2 4 49 0,2 6 31 0,1 8 13 16,-1 11 3-16,2 10-15 0,0 1 1 16,2-4 11-16,2-6-13 0,2-12-3 15,-1-10-13-15,-1-5 14 0,2-4-18 16,0 0-56-16,-2-1-36 62,2-1-59-62,-4-5-80 0,4-4-79 0,-2-2-127 0,2-4-132 0,-2-1-37 0,1-9 143 0</inkml:trace>
  <inkml:trace contextRef="#ctx0" brushRef="#br0" timeOffset="170181.2779">2590 16559 1110 0,'0'0'1285'16,"0"0"-1069"-16,0 0 71 0,0 0-114 15,0 0-147-15,0 0-26 0,0 0-106 16,0 0-58-16,0 0-84 0,0 0 200 16,23-10 48-16,-3 8 22 0,1-1 1 15,2 2 5-15,6-1-28 0,-4 2-94 16,3 0-106-16,3 6-92 16,0 3-169-16,-12 1-116 0,14 11-403 0</inkml:trace>
  <inkml:trace contextRef="#ctx0" brushRef="#br0" timeOffset="170538.6706">3012 16795 1486 0,'0'0'559'0,"0"0"-442"0,0 0-117 15,-25 38-13-15,19-19 13 0,3 2 95 16,-1 4 83-16,2-1-49 0,2 2-48 15,4 0 15-15,1 2-12 0,5-1 9 16,0 0-22-16,7-2-23 0,-7-4-16 16,4-4-21-16,-1-3-11 0,3-7-26 15,-3-4 26-15,5-3 3 0,-11-5 52 16,5-4 82-16,-2-5 67 0,-3-2 21 16,1-4-17-16,-4-4-35 15,0 0-66-15,-4-1-45 0,-4 4-5 16,0 1-1-16,-4 3 2 0,-1 2-5 15,-3 2-53-15,-1 4-43 0,-1 0-19 16,0 3-10-16,1 1-27 0,1 1-11 16,3 2-1-16,1 0 5 0,4 2-5 15,4 0-94-15,0 2-287 0,6 3-472 16,0-1 305-16,5 4-169 0</inkml:trace>
  <inkml:trace contextRef="#ctx0" brushRef="#br0" timeOffset="171131.5726">3357 16797 68 0,'0'0'1533'0,"0"0"-1039"16,0 0-216-16,0 0-97 0,0 0 10 15,0 0 21-15,0 0-65 0,0 0 13 16,2 36-48-16,0-17-30 0,-2 3-18 15,2 0 5-15,0-1-27 0,0-2-17 16,0-4-12 0,0-2-13-16,2-3-4 0,-4-2-11 0,4-2 11 0,-4-4 1 15,0-2-8-15,0 0 11 0,2 0 34 16,-2-5 23-16,0-1 16 0,0-3 31 16,0-3-35-16,2-4-69 15,0-2-20-15,1 0-21 0,1 2 0 16,4 0-3-16,-4 5 0 0,0 2-6 15,2 3 2-15,-1 4 29 0,5 1-3 16,-2 1 3-16,2 5 19 0,1 4 0 16,-1 1 22-16,2 3-3 0,-3 2 7 15,1 1-7-15,3-1-16 0,-7 1-1 16,4-2-2-16,0-3-2 0,-3-2-39 16,-1-1-42-1,2-4-5-15,-4-1 5 0,0-3-3 0,0 0 45 0,-1-6 41 16,3-4 59-16,0-2 8 0,0-3-16 15,-2-4-26-15,0-1-25 0,0-1-2 16,1 1-11-16,-1 2 13 0,0 4 1 16,4 3 15-16,-4 3-16 0,-2 4-9 15,2 2-10-15,-1 2 17 16,5 2-16-16,0 3 18 0,-2 4 22 16,1 5 10-16,1 2 9 0,0 4 0 0,0 0-16 15,-2 3-6-15,1-1-19 16,1-4-15-16,-2 0 0 0,2-2-64 15,-1-3-42-15,-3-3-58 16,2-4-83-16,2 1-92 16,0-5-151-16,-1-2-83 0,-1 0 5 0,2-12-92 0</inkml:trace>
  <inkml:trace contextRef="#ctx0" brushRef="#br0" timeOffset="171633.4143">3892 16622 1372 0,'0'0'381'0,"0"0"-76"0,0 0-101 16,0 0-113-16,0 0-22 0,37-32-67 16,-31 37 15-16,4 5 129 0,-1 3 50 15,-1 4 10-15,0 3-17 0,1 2-49 16,-1 3-32-16,2-2-12 0,-4 3-33 16,3-2-28-16,-5 0-19 0,2 0-16 15,-2-2 0-15,0-3 0 0,0-3 2 16,0-3 17-16,-4-5-6 0,0-3-13 15,0-3 0-15,4-2-16 0,-4 0-38 16,0-3 6-16,0-3-2 0,1-2-35 16,3-3 85-16,0-3 29 15,4-3-26-15,0 0-3 0,-1 1 0 0,1 1 0 32,2 2 3-32,-2 3-1 0,-1 2 14 0,3 3 32 0,0 1-17 0,1 3-15 15,1 1-14-15,2 3 42 0,-3 4-31 16,1 3 28-16,1 1 4 15,-5 2-1-15,2 0-3 0,-2 0 6 0,-1 1-3 16,-3 0-3-16,0 0 53 16,-2 4 16-16,-2-4-19 0,0 2-13 15,-2 0-23-15,-2-1 4 0,-4 0 0 16,-1-1-6-16,-1-1-22 0,0-1-4 16,-3-2-2-16,1-2-3 0,-3 0-19 15,1-2-3-15,-1-2-50 0,1-2-95 16,1-2-50-16,5 0 36 0,0-1-2 15,4-3-44-15,4-2-58 0,0-2-165 16,8 0-193-16,0-2 141 0,3 2-34 16,-1 0-59-16,11-1-154 15</inkml:trace>
  <inkml:trace contextRef="#ctx0" brushRef="#br0" timeOffset="171997.2303">4433 16882 1334 0,'0'0'530'0,"0"0"-221"16,0 0-157-16,0 0-52 0,0 0 29 16,0 0 55-16,0 0 70 0,0 0 53 15,0 0-84-15,0 0-207 0,-4-7-16 16,-4 15-34-16,1 2 34 0,1 1 35 16,2 2 22-16,0 0 9 0,0 2-18 15,4 2-33-15,0 0 11 0,4 0 11 16,2-1 4-16,2-3-6 15,3 2-10-15,-3-6-24 0,2-2-1 0,1-5 0 16,1-2 0-16,1 0 13 0,-5-4 49 16,4-5 68-16,-2-1 38 0,-3-5 6 15,-3 1-41-15,0-2-50 0,-2 0-30 16,-2 1-23-16,0 1 4 16,-2 0 6-16,-4 2-40 0,0 1-3 15,-7-1-83-15,1 0-62 0,-3 1-44 16,3 1-57-16,-1 3-27 0,5-1 7 15,2 3 9-15,2-1-34 16,4 0-141-16,0 0-348 0,0 1 67 0,6-3-383 0</inkml:trace>
  <inkml:trace contextRef="#ctx0" brushRef="#br0" timeOffset="172218.2098">4584 16568 653 0,'0'0'1402'0,"0"0"-1208"0,0 0-128 15,0 0-66-15,0 0 0 0,0 0 181 16,0 0 248-16,25 43-87 0,-21-18-113 16,0 5-77-16,0 2-16 0,0 1-51 15,-2 3-35-15,2-2-18 16,0-2-20-16,-1 0-12 0,5-2-28 16,-4-3-60-16,4-2-73 0,-2-5-92 15,5-5-31-15,-3-3-79 0,0-5-59 16,1-3-87-16,1-4 21 0,-2 0-63 15,7-10-140-15</inkml:trace>
  <inkml:trace contextRef="#ctx0" brushRef="#br0" timeOffset="172583.9213">4892 16806 336 0,'0'0'746'0,"0"0"-241"16,0 0-164-16,0 0-88 0,0 0-29 0,0 0-18 15,0 0 29-15,0 0 41 16,0 0 85-16,0 0-48 0,14 9-134 15,-18 6-129-15,-2 3 23 0,2 3 58 16,-2 3-13-16,4-3-71 0,1 1-47 16,1-2-19-16,0-3 0 0,0-2-2 15,1-5-13-15,1-3-16 0,4-4-31 16,-6-3-10-16,4 0 3 0,0-3 69 16,0-5 19-16,4-3 75 0,-3-5 26 15,3 0-42 1,-4-2-59-16,0 1-16 0,0 3-3 0,-2 3-3 0,2 3-15 15,-4 5-4-15,4 1 26 0,-4 2 14 16,3 1-17-16,1 4 11 0,0 3 7 16,2 5 61-16,0 1 57 15,3 5-43-15,-1 1-35 0,0 0-25 0,2 1-15 16,-3-3-37-16,3 0-41 0,2-2-47 16,-3-2-64-16,3-1-76 0,0-1-97 15,-1 0 13-15,3-2-179 16,-6-5-277-16,1-1-251 0</inkml:trace>
  <inkml:trace contextRef="#ctx0" brushRef="#br0" timeOffset="173426.7045">2795 17503 1918 0,'0'0'706'0,"0"0"-706"15,0 0-223-15,39-8 223 0,-16 5 30 16,5 1 21-16,6-2 23 0,15 3 1 16,9-2 5-16,8 1-2 0,2 2 8 15,-2 0 14-15,0 0 6 0,1 1-26 16,9 1 0-16,-6 0 6 0,5-1-13 16,-1 1-3-16,1 0-16 0,5-2-3 15,-1 0-10-15,3 0 3 0,3-2-6 16,-2 0-10-16,-1-4-12 0,-1 1 3 15,-3 0 0-15,-3-1-3 0,-1-2-13 32,0 3 9-32,-1-2 4 0,-9 3-13 0,0 0-2 0,-4 4-1 0,-6 0-1 15,-1 4-2-15,-3 1-31 16,-1 6-102-16,-5 3-80 0,-7 2-224 16,-12-4-279-16,-7 6-1062 0</inkml:trace>
  <inkml:trace contextRef="#ctx0" brushRef="#br0" timeOffset="229333.5098">1460 10633 316 0,'0'0'1323'0,"0"0"-969"0,0 0-156 16,0 0-69-16,0 0-77 0,0 0-39 16,0 0 74-16,0 0 26 0,0 0-29 15,-13-8-48-15,13 11-36 0,0 0-58 16,0 3-52-16,0 4 87 0,0 1 23 16,0 6 55-16,0 5 7 0,2 4-24 15,-1 8 17-15,1 12 0 16,2 16-13-16,-2 10-13 0,0 6 6 15,0 4 13-15,-2 1-3 0,0 6-10 16,-2 4-22-16,-2 6 6 0,-3 4 1 16,-3 8 15-16,-2 6 7 0,-3 5-30 15,-3 3 4-15,-3 4-14 0,-4 5 1 16,0 2-2-16,-1-2 18 16,3-2 13-1,-2-6 22-15,4-2-19 0,1-6 19 0,1-6-36 0,1-6-18 0,1-5-16 16,1-3-6-1,1-5 20-15,-1-5-27 0,3-7 17 0,1-9 12 0,-1-3 0 16,-1-8 12-16,3-2 17 16,1-7 0-16,0-11-4 0,2-9-6 15,3-11 3-15,-3-4 10 0,4-1 16 16,-6 0 12-16,3-2 6 0,3-3-21 16,-2-5-39-16,4-3-6 0,0-1-35 15,2-2-66-15,0 0-150 16,0-1-210-16,0 0-334 0,-2-4-861 0</inkml:trace>
  <inkml:trace contextRef="#ctx0" brushRef="#br0" timeOffset="236280.6431">9568 16484 1018 0,'0'0'573'0,"0"0"-183"16,0 0-166-16,0 0-39 0,0 0-53 15,0 0 0-15,0 0 23 0,0 0 2 16,-25-22-19-16,21 21-26 0,4 1-26 16,-3-1-12-16,-1 1-1 0,-2 0-49 15,2 0-24-15,-4 2-16 0,0 3-16 16,3 1-28-16,-5 5 34 0,0 2 1 15,-1 3-1-15,-3 2 11 0,4 5 13 16,-1 3 2-16,-1 7 0 0,2 9 0 16,5 9-3-16,-5 4 2 0,10-2 1 15,0 0 1-15,4-3 1 16,4 3 2-16,1 2 53 0,3-1-22 0,5-4-19 16,-5-11-13-16,2-10 10 15,-7-9-10-15,5-2 10 0,1-2-13 16,3 0-1-16,1 2-15 0,1-5 3 15,1-6-22-15,1-2 22 0,-1-3-28 16,-4-2-33-16,3 0-44 0,-3 0-58 16,-1-1-136-16,-2-1-213 31,-3 2-461-31</inkml:trace>
  <inkml:trace contextRef="#ctx0" brushRef="#br0" timeOffset="240744.0736">9815 16826 166 0,'0'0'375'16,"0"0"140"-16,0 0-196 0,0 0-123 15,0 0-53-15,0 0 19 0,0 0 43 16,0 0 5-16,0 0-19 0,-4 6-33 16,4-6-19-16,0-1-33 0,0-2-19 15,-4-1-36-15,4 0-49 0,0 0-2 16,0-3-32-16,0-1-10 0,0-2 17 15,0-2 25-15,4 1 22 0,0-1-3 16,-1 0-3-16,3 1 7 0,0 2-7 16,0 1-16-16,2 1-28 0,-4 2-4 15,5 3 3-15,-1 2 10 0,0 0 3 16,-1 2 16-16,3 4 16 0,2 2 38 16,-4 2 14-16,1 3-20 15,-1 3-3-15,-4 2-7 0,0 3-3 16,-4 2 20-16,4 3-52 0,-2-1 45 15,-2 2-29-15,0-2-16 0,-2-2 13 16,-2-1-15-16,0-2 15 0,0-2 6 16,0-3 4-16,-4 1 2 0,3-4-9 15,-3-2 0-15,0-1-6 0,0-4 0 16,-1-1 6-16,1 0 6 0,4-4-25 16,-2 0-13-1,2 0-47-15,0-6 12 0,4 2-6 0,-3-1-19 16,3 0 0-16,0-1 12 0,0 1 23 15,3 1-10-15,3 1 9 0,-2 1-3 16,4-1 4-16,-4 2 35 0,3 0 3 16,3 0 21-16,-2 1 27 0,2 0-46 15,1 0 14-15,-3 2 16 0,0 0-19 16,5 1 10-16,-5-1-10 0,6 1-13 16,-7 0 12-16,7-1-12 0,-6-1 16 15,-1 1-14-15,1 0-2 0,4 0-43 16,-6-2-28-16,1 0-31 0,1 1-43 15,-2-1-103-15,-2 0-105 0,4 0-72 16,-5 0-161-16,5-3-422 0</inkml:trace>
  <inkml:trace contextRef="#ctx0" brushRef="#br0" timeOffset="241016.7604">10138 16743 1011 0,'0'0'690'0,"0"0"-323"0,0 0-367 16,0 0 39-16,0 0-39 0,0 0 133 15,0 0-36-15,0 0-10 16,43 3-29-16,-33-5-16 0,1 1-3 0,-3-1-39 15,2 1-14-15,-3-2-44 16,5 1-33-16,-4 0-45 16,-2 0-78-16,1 2-58 0,-3 0-177 0,0 0-242 15,-4 6 53-15</inkml:trace>
  <inkml:trace contextRef="#ctx0" brushRef="#br0" timeOffset="241414.647">10161 16836 1334 0,'0'0'683'0,"0"0"-272"16,0 0-136-16,0 0-114 0,0 0-142 16,0 0-19-16,0 0-74 0,0 0 22 15,0 0 33-15,0 0 16 0,-9 38-16 16,9-30-1-16,0 1 2 0,6 1 18 16,-1 0 19-16,1-1-19 0,-2 1 0 15,0-2-16-15,4-1 3 0,-2 0-6 16,-3 0-26-16,5-1-4 0,0-2 30 15,2 1 3-15,-3-2 13 0,1 0 3 16,4 0 22-16,-3 0 1 16,-1 1-1-16,0-3-9 0,2 3-12 15,-7-2 25-15,5 0 19 0,-4 1 7 16,-2 1-1-16,2-1 46 0,-4 1 54 16,0 0 15-16,0-1 0 0,-4 2-29 15,-2 2-45-15,-2-1-19 0,1-1-23 16,-3 1-28-16,-2 1-3 0,1-3-19 15,-3 0-28-15,3-1-16 0,-3-1-54 16,2-1-52-16,3 1-57 0,5-2-10 16,0 0-21-16,4 0-127 0,4-2-313 15,4-1 141 1,-3 0 32-16</inkml:trace>
  <inkml:trace contextRef="#ctx0" brushRef="#br0" timeOffset="241652.9051">10572 17008 1588 0,'0'0'685'15,"0"0"-433"-15,0 0-229 0,0 0 41 16,0 0 107-16,0 0 48 0,10 50-43 15,-10-29-52-15,0 1-70 0,0 0-25 16,0 2-15-16,-2-2-14 0,2 1-19 16,0 0-19-16,0-1-160 0,2-1-200 15,2-7-408-15,0 2-1033 0</inkml:trace>
  <inkml:trace contextRef="#ctx0" brushRef="#br0" timeOffset="242826.2953">9774 15754 1094 0,'0'0'544'16,"0"0"-239"-16,0 0-129 0,0 0-60 15,0 0-6-15,0 0 0 0,0 0-3 16,0 0-62-16,0 0-45 0,0 0-39 15,-6-2-25-15,6 6 31 0,0 2 33 16,4 2 46-16,-2 2 2 0,0 3 20 16,4 1 9-16,-6 4 13 15,4 2-38-15,-1 2-30 0,1 1-18 16,-4 1 28-16,4 3-26 0,-4 0-6 16,6 0-55-16,-4 0-60 0,0-4-72 15,2-1-95-15,0-3-217 0,-1-7-159 16</inkml:trace>
  <inkml:trace contextRef="#ctx0" brushRef="#br0" timeOffset="243154.6426">9931 16177 2730 0,'0'0'538'15,"0"0"-353"-15,0 0-185 0,0 0-48 16,0 0-92-16,0 0-49 0,0 0 26 31,0 0-75-31,0 0-186 0,0 0-160 16,0-20-201-16</inkml:trace>
  <inkml:trace contextRef="#ctx0" brushRef="#br0" timeOffset="243615.5769">10065 16128 1548 0,'0'0'293'0,"0"0"-160"0,3 41-33 16,-3-20 14-16,0 1 6 0,6 0-82 16,-6 1 4-16,0 0-29 0,0-2-10 15,0-3-2-15,0-3 0 0,0-4 14 16,0-4 7-16,0-3 14 0,-6-1 22 15,3-3 62-15,3-2 21 0,-4-4-44 16,0-4-91 0,0-2-6-16,-2-4 0 0,2-2 13 0,0-2-13 0,4-3-29 15,0-2 13-15,0 0-10 0,4-1-3 47,6 1 29-47,-2 2 20 0,-1 2 18 0,5 3-6 0,-2 3-9 0,-2 5 15 0,3 2 7 0,-5 4 13 16,2 1 0-16,-1 3-11 0,1 0 1 15,-2 3 7-15,2 1 15 0,-2 3-10 16,-1 0-18-16,-1 3-20 0,-2-1 3 16,2 2 10-16,-4-1 6 0,0 2 10 15,-4-2-3-15,-2 1-14 0,1-2-2 16,-5 0-1-16,2-2-5 0,4 1-1 16,-5-3 0-16,1-2-25 0,4 0-12 15,-4-2-69-15,2-1-112 16,3 0-116-16,-1-5-156 0,4-2-136 15,0 0-201-15,4-7-301 0</inkml:trace>
  <inkml:trace contextRef="#ctx0" brushRef="#br0" timeOffset="243903.8649">10256 15873 1299 0,'0'0'547'0,"0"0"-184"16,0 0-72-16,0 0-90 0,0 0-87 15,0 0-113-15,0 0 82 16,0 42 39-16,0-23 0 0,0 4-1 15,0 0-22-15,0 2-51 0,4-2-37 16,-4 1-11-16,4 0-13 0,0 0-44 16,0-2-54-16,0-1-72 0,2-3-161 15,1-1-247-15,-3-5-202 0,2-2-371 0</inkml:trace>
  <inkml:trace contextRef="#ctx0" brushRef="#br0" timeOffset="244086.1184">10442 16173 2564 0,'0'0'678'0,"0"0"-379"16,0 0-176-16,0 0-123 0,0 0-41 15,0 0-149-15,0 0-100 0,0 0-170 16,0 0-284-16,0 0-643 0</inkml:trace>
  <inkml:trace contextRef="#ctx0" brushRef="#br0" timeOffset="246074.3612">11065 16636 855 0,'0'0'977'0,"0"0"-585"15,0 0-139-15,0 0-98 0,0 0-71 16,0 0-36-16,0 0-48 0,0 0 16 15,0 0 52-15,0 0 66 0,3 50 14 16,3-27-17-16,-4 2-23 0,4 4-31 16,-2 3-4-16,0 2-61 0,3-1-12 15,-1 1-35-15,2-3-31 0,0-4-27 16,-4-7-69-16,5-3-24 0,-5-6 9 16,4-4-45-16,0-4-85 0,0-3-157 15,-3-3-44-15,-1-2-117 0</inkml:trace>
  <inkml:trace contextRef="#ctx0" brushRef="#br0" timeOffset="246296.3256">11270 16707 2130 0,'0'0'560'15,"0"0"-560"-15,0 0-7 0,0 0-22 16,0 0 29-16,15 40 49 0,-5-30-24 15,-4 0-25-15,0-2-11 0,5-2-9 16,-1-1-12-16,2-3-49 0,-3-2-12 16,3-1-24-16,-4-5-48 0,3-2-45 15,-1 0-80-15,-6-3-97 0,8-2-39 16,-10 0 12-16,3 2 78 0</inkml:trace>
  <inkml:trace contextRef="#ctx0" brushRef="#br0" timeOffset="246443.4618">11423 16657 316 0,'0'0'724'0,"0"0"-92"15,0 0-220-15,0 0-166 0,0 0-87 16,-4 38 28-16,4-20-20 0,0 4-16 16,0 2-10-16,0 0-48 0,4 0-64 15,-4 0-28-15,4-1-1 0,4 0-16 16,-4 2-4-16,1-1-11 0,3 0-69 16,4-4-95-16,-6-2-150 0,5-5-209 15,-3-6-262-15,0-5-238 0</inkml:trace>
  <inkml:trace contextRef="#ctx0" brushRef="#br0" timeOffset="246920.3861">11572 16722 1436 0,'0'0'708'0,"0"0"-445"0,0 0-208 16,0 0-55-1,0 0-33-15,0 0 11 0,0 0 19 0,0 0 3 0,4 36 9 16,6-36 37-16,0 0-8 0,-1 0 24 15,5-3 18-15,-3-1-9 0,3-1-10 16,0 0 1-16,1-1-24 0,1 2-19 16,-3 0-19-16,-1 1 0 0,-3 2 16 15,3 0 1-15,-2 1-5 16,-2 0 30-16,1 3 19 0,-1 3 10 16,0 3 28-16,-4 0 6 0,3 3-35 15,-1 1-6-15,0 4-7 0,-4 4-35 16,-2 0-3-16,4 4 9 0,-4 0-2 15,4 3-1-15,-4-1 0 0,4 0-25 16,-3-1-1-16,1 0-18 0,2-3-3 16,-2-4-60-16,0-2-45 0,0-2-4 15,-2-5-138-15,0-3-62 0,0-3-95 16,0-3-87-16,0-1 44 0,-6-1-600 16</inkml:trace>
  <inkml:trace contextRef="#ctx0" brushRef="#br0" timeOffset="247092.9291">11712 16954 1982 0,'0'0'699'0,"0"0"-381"15,0 0-220-15,0 0-98 0,0 0 0 16,0 0 16-16,0 0 48 0,0 0-63 16,37-18-1-16,-24 15-19 0,3 1-1 15,-1 1-44-15,3 0-61 0,-1 0-151 16,4 1-44-16,3 0-179 0,-7-1-292 15</inkml:trace>
  <inkml:trace contextRef="#ctx0" brushRef="#br0" timeOffset="247445.302">12262 17090 2775 0,'0'0'579'16,"0"0"-318"-16,0 0-261 15,0 0-121-15,-4 34 29 0,4-13 90 16,0 1 1-16,2 2 0 0,0 2-39 16,4-2-114-16,-2 0-140 0,6-1-28 15,-7-6-206-15,5 3-752 0</inkml:trace>
  <inkml:trace contextRef="#ctx0" brushRef="#br0" timeOffset="249226.0605">11202 16030 1223 0,'0'0'671'16,"0"0"-386"-16,0 0-172 0,0 0-113 15,0 0-25-15,0 0 25 0,-11-43 38 16,11 33 56-16,3 1-19 0,1 0-14 16,4 1-6-16,0 1 6 0,-2 2-22 15,5 3-39-15,-3 1 0 0,0 1 0 16,1 3 1-16,-1 5 25 0,-2 2-7 16,2 3 36-16,-8 1-7 0,4 4-13 15,-4 0-15-15,0 1-17 0,-4 0-2 16,2-1-1-1,-4 0-1-15,2-2-1 0,-2-1 1 0,2-2-1 0,1-2-21 16,-1-1-12-16,2-4 6 31,2-2 25-31,0-1-44 0,0-3-32 0,0 1-1 0,0-1 81 16,2 0 10-16,2 0 102 0,-1 0-15 0,7 0-36 0,-4 0-19 16,0 0-26-16,1-1 0 15,3 1-16-15,-2 0-61 0,0 0-100 16,3 0-103-16,-5 0-112 0,-2 0-150 15,4 0-73-15,-4 3-80 0</inkml:trace>
  <inkml:trace contextRef="#ctx0" brushRef="#br0" timeOffset="249600.0604">11406 16168 355 0,'0'0'669'0,"0"0"-220"0,0 0-133 0,0 0-118 15,33 37-91-15,-28-25-16 0,7 2-24 16,-6-1-15-16,2 0-26 0,-5 0-13 15,5-3-13-15,-4-2 0 16,0-2 0-16,-2-1 3 0,-2-3 33 16,0-1 13-16,0-1 44 0,0-1 52 15,0-3 3-15,-2-2-148 0,-6-2-54 16,4-2 5-16,-3-2 21 0,5-2 11 16,-4 0 17-16,2-3-12 0,-2 0 12 15,6-1 22-15,0 2 23 0,0 0-13 16,4 3 10-16,0 2 6 0,4 1-19 15,-6 3 10-15,5 3 22 0,1 0-19 16,0 2-20-16,-2 1 13 0,1 1-6 16,3 0 3-16,-4 4 6 0,0-1 7 15,-2 2-3 1,-1 0 6-16,1 1-17 0,-2 1 1 0,0 0 48 0,-2 1-4 16,0 1-32-16,0-1-23 0,-2 1-21 15,-4-1-25-15,6-1-51 0,-3 0-61 16,3-2-131-16,-4-1-140 15,4-1-278-15,0-1-575 0</inkml:trace>
  <inkml:trace contextRef="#ctx0" brushRef="#br0" timeOffset="249838.1082">11656 15877 404 0,'0'0'1562'16,"0"0"-1251"-16,0 0-311 0,0 0-107 15,0 0 101-15,0 40 6 0,2-24 42 16,-2 2 20-16,0 1-4 0,1 2-26 16,1 0-31-16,0 1-1 0,0 0-29 15,2 0-172-15,0 1 7 0,2 0-154 16,-2-6-287-16,2 8-180 0</inkml:trace>
  <inkml:trace contextRef="#ctx0" brushRef="#br0" timeOffset="249953.7383">11760 16208 1243 0,'0'0'823'16,"0"0"-457"-16,0 0-253 0,0 0-107 16,0 0-6-16,0 0-29 0,0 0-136 15,0 0-230-15,37-29-363 0</inkml:trace>
  <inkml:trace contextRef="#ctx0" brushRef="#br0" timeOffset="253036.1471">12803 16761 228 0,'0'0'392'15,"0"0"191"-15,0 0-150 0,0 0-173 16,0 0-75-16,0 0-23 0,0 0-23 16,0 0-26-16,0 0-13 0,0 0-45 15,0 0-7-15,0 12-45 0,4 0 167 16,-4 2 23-16,6 6-46 0,-3 3-23 16,1 2-32-16,0 2-28 0,4-1-19 15,-4 2-43-15,4-3-2 0,-1-1-19 16,-1-4-54-16,4-4-26 0,-2-3 3 15,-1-3-6-15,-3-3-61 0,4-2-24 16,-4-3-67-16,2-2-60 16,-2-2-72-16,-1-5-40 0,1-2 81 15,-4 0-141-15</inkml:trace>
  <inkml:trace contextRef="#ctx0" brushRef="#br0" timeOffset="253443.7671">12937 16816 277 0,'0'0'1297'0,"0"0"-790"15,0 0-183-15,11-42-121 0,-5 29-26 16,2-1-19-16,0 1-59 0,1 2-73 16,1 3-26-16,0 2 0 0,-1 1 33 15,3 3 21-15,-2 2 1 0,1 0-11 16,1 0-12-16,-2 4-12 16,-1 2-8-16,-3 1 1 0,4-1 0 15,-4 3-1-15,-3 0 8 0,3 2 8 16,-6 0-27-16,0 2-1 0,0-1-31 15,0 0-39-15,0 0 0 0,-4-3 3 16,2 1 0-16,-1-3-36 0,1-1-51 16,-2-2 51 15,4-2 103-31,0-2 30 0,0 0-30 0,0 0 0 0,6-1-116 0,-3-2 107 0,3 2 9 0,4 1 87 16,0 0-33-16,3 0 4 15,-1 0 0-15,-2 5 29 0,1 1-4 0,-1 1-32 16,-2 1-9-16,3 2-16 0,-3 0 9 15,0 1 22-15,-6-1 10 0,5 2-35 16,-5 0 28-16,-2 1 51 0,0 0-38 16,-2 0-32-16,-1 1-9 0,-3-1-4 15,-2 0-28-15,2-3-34 16,-4 3-42-16,3-6-22 0,-1 0-55 0,2-3-90 16,-2-1-94-16,5-3-102 15,-1-2-216-15,0-10-500 0</inkml:trace>
  <inkml:trace contextRef="#ctx0" brushRef="#br0" timeOffset="253956.021">13328 16568 2176 0,'0'0'572'0,"0"0"-359"0,0 0-213 16,0 0-145-16,0 0 139 0,0 0 6 16,0 0 34-16,0 0-34 15,0 0 0-15,0 0 0 0,41-21 16 0,-34 21 39 16,3 5 28-16,2 5 4 15,-3 2-13-15,5 7 5 0,2 10 4 16,1 10-38-16,-1 12 0 0,3 5-10 16,-6-1-32-16,-3-5 23 0,-4-5-26 15,-4-2-1-15,6-3-1 0,-8-6-27 16,2-8 1-16,-2-6-26 0,0-3-29 16,-6 3-13-16,2 2 3 0,-2 0 7 15,0-2-139-15,-7-4-182 0,7-5-391 16,-10-3-517-16</inkml:trace>
  <inkml:trace contextRef="#ctx0" brushRef="#br0" timeOffset="254881.4611">12561 15976 1911 0,'0'0'505'0,"0"0"-253"15,0 0-107-15,0 0-101 16,0 0-44-16,0 0-38 0,0 0 38 16,0 0 55-16,3-45-10 0,3 36-19 15,0-1 16-15,0 0 38 0,4 1 3 16,-1 0-53-16,3 4-30 0,-4 2-22 15,1 2-14-15,1 1 20 0,-2 2 14 16,0 4 2-16,-3 4 11 0,-1 2 8 16,0 2 3-16,2 1-22 0,-6 5-6 15,0-2-45-15,0 0-16 0,-6-1-4 16,2 1-6-16,0-4 6 0,-1-2 23 16,3-3 45-16,-2-2 3 0,4-4 0 15,-2 0 0-15,2-3 0 16,0 0-20-16,4 0-50 0,0-3 11 0,1 1 59 15,3-2 91-15,0 1-4 16,2-1-20-16,1 1-44 0,-1 1-7 16,-2 0 6-16,3 2 7 0,-3 0 0 15,-2 1 10-15,-2 2 18 0,3 1-2 16,-1 1-1-16,-6 1 0 16,2-1 20-16,-2 2 15 0,0 1 32 15,0 0-14-15,-2 1-34 0,-7 2-26 0,5-1-6 16,-6-1-38-16,2 0-3 0,-3 1-56 15,3-2-52-15,0 1-34 0,-2-1-56 16,7-2-141-16,1 0-128 0,2-2-236 16,0 0-414-16</inkml:trace>
  <inkml:trace contextRef="#ctx0" brushRef="#br0" timeOffset="255050.3744">12863 16164 1144 0,'0'0'1511'16,"0"0"-1265"-16,0 0-246 0,0 0-112 15,0 0 21-15,0 0 50 0,0 0-27 16,0 0-171-16,0 0-296 0,0 0-445 16</inkml:trace>
  <inkml:trace contextRef="#ctx0" brushRef="#br0" timeOffset="255490.1489">12946 16138 303 0,'0'0'1320'16,"0"0"-1018"-16,4 37-59 0,-2-21 7 15,0 5-41-15,0 1-35 0,2 1-39 16,-4 1-38-16,2 0-52 0,0-3-20 15,0-2-12-15,-2-4 9 0,4-2-2 16,-4-3 15-16,0-3 9 0,0-4 1 16,0-2 35-16,0-1 72 0,0 0 48 15,-4-4 61-15,2-4-192 0,-2-1-69 16,-4-4-79-16,4-2 23 0,-4-2-1 16,5-5-25-16,3-1-3 0,0-3 35 15,0 2-1-15,9-1 26 16,-1 3 25-16,2 1 25 0,1 1-12 15,1 6 12-15,0 1-3 0,-1 2-3 16,-1 2 22-16,3 4-12 0,-1 0-17 16,-4 4-12-16,2 1 1 0,-3 0 1 15,-1 2 14-15,-4 3-3 0,2 2 9 16,0 0 16-16,-2 2 18 0,-2 1 1 16,0 0-1-16,-2 2 14 0,-6 0-32 15,2-1-20-15,-2 1-18 0,1-1-10 16,-3-2-43-16,0-1-52 0,3-3-55 15,-5-2-118-15,4 0-223 0,0-3-266 16,5-3-538-16</inkml:trace>
  <inkml:trace contextRef="#ctx0" brushRef="#br0" timeOffset="255700.9429">13130 15934 2122 0,'0'0'456'0,"0"0"-321"16,0 36-25-16,-2-17-4 0,2 1-16 15,0 0-43-15,0 1-47 0,0-1-19 16,0 1 15-16,2-1-34 0,4-1-58 16,-2-4-68-16,4 2-101 0,-2-3-136 15,-1-4-256 1,1-3-506-16</inkml:trace>
  <inkml:trace contextRef="#ctx0" brushRef="#br0" timeOffset="256009.5312">13258 16086 62 0,'0'0'1710'16,"0"0"-1006"-16,0 0-221 0,0 0-134 16,0 0-108-16,0 0-218 0,0 0-20 15,-17 37 39-15,13-23 43 0,4-2 3 16,-4-2-43-16,4 0-45 0,0-3-41 15,0-2-7-15,0-2 4 0,0-1 13 16,4-2-11-16,-4 0-24 0,2 0-17 16,0-3 83-16,2-2 4 0,0-1 56 15,1 2 16-15,-1-2-76 0,2 3-25 16,-4 1-39-16,2 1 17 0,0 1 12 16,0 1 9-16,0 4 26 0,-1 2 14 15,1 3 18-15,-2 1 16 0,4-1-28 16,-4 1-20-16,2-2-26 0,2 0-72 15,-2-4-116-15,3-2-129 0,-3 0-112 16,0-3-235-16,4 0-455 0</inkml:trace>
  <inkml:trace contextRef="#ctx0" brushRef="#br0" timeOffset="256517.9803">13373 16115 2020 0,'0'0'725'0,"0"0"-619"15,0 0-106-15,0 0 0 0,0 0 20 16,0 0-1-16,0 0 7 0,0 0 29 16,0 0 12-16,0 0 23 0,38 22-4 15,-32-21-6-15,2 2-13 0,-2 1-16 16,0 0-23-16,-3 3-6 0,3 0 17 16,-4 2 18-16,-2 1 0 15,2-1-13-15,-2 1-12 0,0-2-17 16,0 0 4-16,-2-1-15 0,0-2-4 15,2-3-35-15,0-1-54 0,0-1-60 16,0-3-77-16,2-4-75 0,4-3 108 16,0-3 70-16,4-3 7 0,-3 0 39 15,3-2 18-15,-2 3 11 0,5 1-36 16,-7 1-13-16,0 3 32 0,2 1 52 16,-4 4 13-16,-1 0 78 15,1 3 35-15,-4 0 20 0,0 2 35 0,0 0 54 16,0 5 19-16,0-1-39 0,-2 2-90 15,0 2-55-15,0 0-22 0,2 2 0 16,0-1 3-16,0 1-6 0,2-2 9 16,2-1-13-16,2-2-2 0,2 0 5 15,0-2 29-15,1 1 16 0,-1-2 12 16,2 0-19-16,-3 0-44 16,1 1-12-16,2 0 6 0,-4 0 21 0,-2-1-20 31,-2 3-17-31,-1 0 85 0,-1 2 9 0,-1 2-17 0,-3 2-21 15,-2 2-18-15,-2-1-41 0,-2 0 0 16,1 3-75-16,-5-3-18 0,6-1-91 16,1 2-131-16,-3 1-161 0,4-5-311 15,0 5-1091-15</inkml:trace>
  <inkml:trace contextRef="#ctx0" brushRef="#br0" timeOffset="288106.1558">17665 15279 1737 0,'0'0'668'0,"0"0"-423"16,0 0-245-16,0 0-68 31,0 0-281-31,0 0-21 0,0 0-82 0,49 7-639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58:02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 8929 473 0,'0'0'985'0,"0"0"-488"0,0 0-173 15,0 0-136-15,0 0-39 16,0 0-1-16,0 0 3 0,0 0-16 16,0 0-42-16,-14-1-93 0,14 5-84 15,0 3-50-15,0 3 82 0,0 3 52 16,0 6 21-16,2 3 20 0,0 4-2 15,0 8-4-15,2 9 0 0,-2 7-34 16,0 4 2-16,-2-4 13 0,0-5-4 16,0-10 1-16,0-7-11 0,0-8-2 15,0-5-3-15,2 2-67 0,-2 0-39 16,0-2-26-16,0-4-1 0,0-4 1 31,0-3-1-31,0-3 36 0,0-1 83 0,-4-1-31 0,2-6-234 0,-4-3-24 16,2 0-172-16,-5-11-500 0</inkml:trace>
  <inkml:trace contextRef="#ctx0" brushRef="#br0" timeOffset="303.7415">1578 8877 912 0,'0'0'1006'15,"0"0"-759"-15,0 0-147 0,0 0-100 16,0 0-136-16,0 0-45 16,0 0 181-16,0 0 22 0,0 0 53 15,0 0 6-15,37 25 42 0,-19-23-9 16,1 1-40-16,0-2-16 0,7-1-3 15,-1 0 0-15,4 0-42 0,2 0-12 16,0 2-1-16,2 1 2 0,0 2-2 16,0 2-6-16,-2-1-85 0,4 5-54 15,-8 0-131-15,4 5-162 0,-10-3-180 16,8 17-399-16</inkml:trace>
  <inkml:trace contextRef="#ctx0" brushRef="#br0" timeOffset="577.9063">2127 9301 988 0,'0'0'1195'0,"0"0"-913"0,0 0-169 16,0 0-32-16,2 41-36 0,-2-22 16 16,0 4 52-16,0 3-24 0,0-1-89 15,0 1-3-15,4 1-29 0,-4-2-96 16,2-2-111-16,1-4-29 0,-1-5-115 16,2-1-150-16,-2-6-145 0</inkml:trace>
  <inkml:trace contextRef="#ctx0" brushRef="#br0" timeOffset="810.2091">2090 9257 2236 0,'0'0'401'15,"0"0"-124"-15,0 0-97 0,0 0-180 16,0 0-32-16,0 0-55 0,0 0-16 16,0 0-125-16,0 0-199 0,0 0-92 15,10-35-136 1,-3 38-384-16</inkml:trace>
  <inkml:trace contextRef="#ctx0" brushRef="#br0" timeOffset="1310.1798">2313 9481 1137 0,'0'0'1345'0,"0"0"-1026"16,0 0-319-16,0 0 29 0,0 0-29 15,11 38 103-15,-7-22 13 0,0 4-55 16,-2 1-39-16,2 3-20 0,2 2 17 15,-4 3-18 1,4 2-1-16,-4 0-25 0,0-2-23 0,-1-2-32 0,-1-6 25 16,0-5 30-16,0-5 25 0,0-4 36 15,-1-6 54-15,-1-1 92 0,2-1 35 16,-8-7-189-16,-2-2-28 0,2-5-51 16,-1-4 19-16,1-4-18 0,0-4-5 15,4-4 1-15,4-1-7 0,0-2 42 16,6 0 16-16,4 1 3 15,1-1 32-15,3 2 86 0,2 3 19 16,1 2 9-16,-2 6-45 0,1 2-91 16,-1 5-10-16,3 3-22 0,-5 5 3 15,3 2 15-15,-2 4-11 0,-1 0-8 16,-3 4 21-16,5 3 2 0,-11 2 3 16,4 1 20-16,-2 0-11 0,0-2 1 15,-3 3 6-15,-3-2 3 0,0 2 13 16,-3 1 21-16,-5 1-2 0,0 0-13 15,2-1-6-15,-5 1-7 0,1-2-28 16,-2-4-14-16,3 0-58 16,-3-2-82-16,2-3-132 0,3-1-94 15,3-1-67-15,2-1-187 0,2-3-121 16,6-6-431-16</inkml:trace>
  <inkml:trace contextRef="#ctx0" brushRef="#br0" timeOffset="1751.5463">2644 9469 71 0,'0'0'508'16,"0"0"-195"-16,0 0-33 0,29 49-94 16,-17-28 84-16,-10 2-13 0,4 2-69 15,-2 2-48-15,-1-1-24 0,3 4-41 16,-4-1-33-16,2-3-7 0,-4 0 4 16,0-3-7-16,2-1 17 0,-2-6 2 15,0-3-6-15,0-7 16 0,0-3 36 16,-2-3 112-16,-4-2 85 0,0-6-205 15,-1-5-89-15,-1-4-45 0,-6-5-25 16,3-11 38-16,-1-7 31 16,4-12-34-16,5-2-7 0,3 10 12 15,1 8 30-15,3 15 60 0,2 1 52 0,4-2 28 16,-2-2-10-16,1-1-29 16,3 3-35-16,1 5-35 0,-1 2-18 15,2 6-13-15,1 2-44 0,-5 4 3 16,7 3 10-16,-7 0 8 0,4 5 20 15,-1 4 3-15,3 0 12 0,-7 4-11 16,-1-2 2-16,6 0-1 0,-12-1-1 16,1 0 0-16,-1 1 1 0,-2-2 17 15,0 0 22-15,-4 1 13 0,1-1 12 16,-7 0-19-16,0 0-10 0,2-2-27 16,-5-1-10-16,1-1-63 15,3-1-34-15,-5-3-83 0,6 0-80 16,8-1-43-16,-7 0-115 0,7-4-73 15,1 0-143-15,7-6-594 0</inkml:trace>
  <inkml:trace contextRef="#ctx0" brushRef="#br0" timeOffset="1941.3566">2993 9354 176 0,'0'0'675'0,"0"0"-222"15,0 0-92-15,0 0-62 0,0 0-43 16,0 0 22-16,25 38-49 0,-25-25 6 15,0 1-78-15,0-1-45 0,0 1-55 16,0 0-53-16,-6-2-4 0,6-1-29 16,-3-2-105-16,1-4-91 0,-2-2-22 15,4-3 8-15,-2 0 86 0,-2-5-437 16,4 0-175-16,-6-5-31 0</inkml:trace>
  <inkml:trace contextRef="#ctx0" brushRef="#br0" timeOffset="2274.7185">3022 9269 127 0,'0'0'1073'0,"0"0"-663"0,0 0-118 16,0 0-100-16,0 0-4 0,0 0-1 15,37 13 4-15,-31-2 24 0,3 4-38 16,-3 1-40-16,0 0-66 0,4 1-30 16,-4 1-9-16,-3-1-29 0,3-2 0 15,0 0-3-15,2-4-1 0,-4-1-18 16,-2-6-6-16,0-1-10 0,0-3-39 15,-1 0-28-15,1-3 48 0,0-4 54 16,-2-1 144-16,4-3 3 0,-2-4-89 16,0-1-57-16,0 1-1 15,2-2 1-15,-4 3 15 0,4 1 12 0,-4 4 1 16,2 4 9-16,2 1 0 16,-4 2-28-16,0 2-10 0,0 4-51 15,2 2 13-15,1 2 38 0,1 2 98 16,2 2-60-16,0 1-22 0,-4 1-3 15,2 0-13-15,2 0-57 0,-3 0-105 16,1-2-164-16,4-1-114 0,-2-4-292 16,2 0-461-16</inkml:trace>
  <inkml:trace contextRef="#ctx0" brushRef="#br0" timeOffset="2723.4498">3404 9303 1049 0,'0'0'647'0,"0"0"-173"16,0 0-134-16,0 0-114 0,0 0 98 16,-8 35-14-16,4-20-97 0,-2 1-67 15,1 0-90-15,-1 1-45 0,2-2-11 16,0-2-19-16,0-3-6 0,2-3-29 16,2-2-31-16,0-3-26 0,0-2-36 15,0 0-12-15,0-3-33 0,2-1 41 16,4-3 148-16,0 1 3 0,0-2 0 15,1-3-15-15,5 1 15 16,-4-2-13-16,1 5-19 16,3 0 32-16,-2 6-1 0,5 1-19 0,-5 4 20 0,4 6 47 15,-1 4 47-15,1 6-14 0,-1 1-45 16,1 6-12-16,-1 0-7 0,1 6 9 16,-2 2-5-16,-1 6-1 15,3-7-4-15,-8 3-15 0,-3-1 0 16,1-7 2-16,-4 1 20 0,0-2 42 15,0-4 64-15,-4-3 2 0,1-5-16 16,-3-5 0-16,2-1-7 0,-8-3 3 16,3-4 0-16,-7-3-43 0,3 0-67 15,-3-7-114-15,-1-4-53 0,1-4-19 16,3-3-26-16,-1-2 37 16,6-2-53-16,4-2-25 0,4 0 4 0,0-1-149 15,4 3-66-15,0 6-76 0,4-4-243 16</inkml:trace>
  <inkml:trace contextRef="#ctx0" brushRef="#br0" timeOffset="3305.4415">1859 9924 2172 0,'0'0'436'15,"0"0"-417"-15,0 0-19 0,0 0-161 16,0 0 142-16,0 0 19 0,43-4 67 16,-27 8 30-16,3 0-13 0,2 3-13 15,4-2-3-15,3 4-10 0,6 0 9 16,9 3 7-16,9 0-7 0,5-2 6 15,1-3-21-15,-2-2 5 0,-4-4-12 16,4 0 28-16,5-1-35 16,1 0-6-16,0-4-3 0,2 1 9 0,1-2 28 15,1 1-6-15,0 0-16 0,-2 1-18 16,0 1-24-16,-4-1 10 16,-2 3-8-16,-2-3-4 15,3 3 12-15,-9-2-9 0,0 0 26 0,-1 0 18 16,-7 1-6-16,-5 1 0 0,-11-1-10 15,-5 0-3-15,-2 1-9 0,3 0-18 16,3-1-1-16,-4 0-1 16,0 0-21-16,-5 1-63 0,-3-1-75 0,3 0-46 15,-10 1-109-15,1 0-311 0,-3 0-158 16,0 0-748-16</inkml:trace>
  <inkml:trace contextRef="#ctx0" brushRef="#br0" timeOffset="5584.8405">4371 8857 691 0,'0'0'225'0,"0"0"78"15,0 0-46-15,0 0-107 0,0 0-23 16,0 0 19-16,0 0 16 0,0 0-26 15,0 0-48-15,-17-14-88 16,13 21-65-16,0 1 36 0,0 5-75 16,-6 4 36-16,2 2 68 0,1 5 20 15,-1 3 28-15,0 3 20 0,0 9 0 16,3 9-16-16,1 10 13 0,-2 3 16 16,6-2 3-16,0-5 16 0,6-5-3 15,-2-3-4-15,1-9-32 0,1-9-13 16,0-8-22-16,2-2 0 0,0 1-16 15,1 0-10-15,3 0-12 0,0-3 8 16,5-5-44-16,-5-3-32 0,5-2-30 31,-5-3-48-31,5-3 23 0,-7 0-27 0,5-3 19 0,-5-4-32 16,2 0-30-16,-5-4-48 0,3-2-21 16,2-3-91-16,-5 2-166 0</inkml:trace>
  <inkml:trace contextRef="#ctx0" brushRef="#br0" timeOffset="6054.6567">4749 8963 1284 0,'0'0'362'16,"0"0"-41"-16,0 0-26 0,0 0-88 15,0 0-58-15,0 0-46 0,0 0-87 16,0 0-16-16,0 0-116 16,0 0 116-16,6 27 71 0,-2 0 151 0,-4 12-52 15,0 12-52-15,0 6-60 0,0-10-26 16,3-9-29-16,-3-16-3 0,4-3-77 15,-4 2-6-15,4 1-80 16,0-2-72-16,2-4-20 31,-2-4-72-31,0-5-4 0,-4-3 16 0,0-4-102 0,3 0 137 0,-3-3 205 0,0-3-235 0,-3 1-29 16</inkml:trace>
  <inkml:trace contextRef="#ctx0" brushRef="#br0" timeOffset="6224.4771">4747 9228 378 0,'0'0'460'0,"0"0"22"15,0 0-88-15,0 0-180 0,0 0-211 16,0 0 36-16,0 0 188 0,0 0-42 16,0 0-69-16,44 22-38 15,-32-16-43-15,2-1-9 0,-3-1-13 16,3-2-13-16,-1-2-23 0,3-1-60 0,-1-5-66 16,1-2-61-16,-1-2-79 15,-3-3-92-15,2-1-32 0,-3 4-190 16</inkml:trace>
  <inkml:trace contextRef="#ctx0" brushRef="#br0" timeOffset="6424.7169">5030 8990 699 0,'0'0'329'0,"0"0"146"16,0 0-26-16,0 0-144 0,0 0-121 16,0 0-116-16,0 0-19 0,0 0 186 15,0 48-14-15,-4-26-48 0,2 3-61 16,0 3-42-16,0 2-19 0,-2-2-13 15,4 0-22-15,-4-1-16 0,4-1-25 16,0-2-33-16,0-3-53 0,4-1-97 16,0-2 3-16,0-2-85 0,2 1-157 15,2-7-248-15,-3 0-529 0</inkml:trace>
  <inkml:trace contextRef="#ctx0" brushRef="#br0" timeOffset="6700.7237">5247 9308 7 0,'0'0'769'16,"0"0"-261"-16,0 0-228 0,0 0-46 16,0 0 91-16,0 0-30 0,15 37-24 15,-11-22-68-15,-2 3-50 0,2 3 14 16,4 0-24-16,-4 2-28 15,0 1-42-15,-4 2-29 0,2-1-41 16,-1-1 16-16,1-1-19 0,-2-1-10 16,0-2-19-16,-3-3 28 0,1-1-1 15,-6-1-17 1,4-5-51-16,-4 0-66 0,2-4-43 0,3 0-158 0,-9-1-56 16,6-4-249-16,-2-2-863 0</inkml:trace>
  <inkml:trace contextRef="#ctx0" brushRef="#br0" timeOffset="7760.0102">5255 9240 362 0,'0'0'610'0,"0"0"-76"0,0 0-151 16,0 0-94-16,0 0-85 0,0 0-17 16,0 0-38-16,0 0-24 0,0 0-16 15,0 0-57-15,-22-11-52 16,22 11-100-16,0 0-70 0,2 0-30 15,2 3 32-15,2-1-137 0,4 1-159 16,-6-2-158-16</inkml:trace>
  <inkml:trace contextRef="#ctx0" brushRef="#br0" timeOffset="9007.8406">5383 9375 199 0,'0'0'587'0,"0"0"-138"16,0 0-87-1,0 0-112-15,0 0-81 0,0 0-17 0,38-36-38 0,-30 25-59 16,-2 1-29-16,2-1-14 16,-5 1 8-16,1 1 6 0,0 0-4 15,-4 2 17-15,0-1 16 0,0 2 16 16,0 1 26-16,-8 2-7 15,5 2 3-15,-3 1-6 0,2 0-39 16,-4 4-48-16,0 3-51 0,5 2 13 0,-3 4 38 16,2-1 23-16,2 2 9 0,2 2-3 15,0 0-28-15,0 1-1 0,4 1 0 16,4-1-13-16,-5-3 10 0,5-1-20 16,0-3-9-1,2-2-38-15,-3-5-53 0,1 0-28 0,2-3-14 0,1-6 97 16,-3-5 10-16,2-2 0 0,2-5-23 15,-5 1-26-15,-1-4-36 16,2 2-16-16,0 1 12 0,-5 1 87 16,-1 3 60-16,2 1 71 0,-2 6 141 15,0 1 11-15,4 3-35 0,-6 3-29 16,0 0-68-16,0 5-91 0,2 2 1 16,2 1 112-16,0 2 73 0,-2 3-73 15,1 1-55-15,5-1-29 0,-4-3-27 16,0 1-2-16,0-2-19 0,0-4-10 15,0-2-32 1,-1-3-58-16,3 0 3 0,-2-5 116 0,4-3 43 0,0-3-16 16,-3-3-27-16,7-2-42 0,-8-1-7 15,4 2 33-15,-2 2 13 0,1 0-14 16,-3 6 17-16,0 3 26 0,0 1-23 16,-2 3-3-1,2 0 0-15,0 5 29 0,-1 3 77 16,5 2 45-16,-6 1-64 0,2 2-10 0,0-2-16 0,0-1-52 15,2 0-9-15,-4-2-29 16,1-6-25-16,-3 0-49 0,4-2-25 16,-4 0 6-16,4-4 122 15,-2-2 29-15,4-3 103 16,-4-3-52-16,2 0-80 0,0 1-36 0,1-1-12 0,-1 2 26 16,0 3 22-16,0 0 0 0,0 4 0 15,0 2-23-15,-4 1-48 0,6 0 19 16,-4 4 52-16,0 3 77 0,-1 2 42 15,3 3-7 1,-2 0-38-16,2-1-19 0,2-1-30 0,-6 0-24 0,2-3 2 16,-2-3-3-16,0 0-2 15,4-4-42-15,-4 0-46 0,0 0-74 16,4-4 55-16,-2-2 109 0,1-1 90 16,3-3-10-16,0-1-80 0,-2 0-17 31,2 1-12-31,0 1 0 0,-1 1 10 0,-1 2 19 0,0 2 0 0,2 4-13 15,-4 0-7-15,0 0 20 0,2 0 41 16,-2 4 1-16,3 2-3 0,1-2 12 16,-6 1-12-16,2 1-17 15,2-3-19-15,-4-1 8 0,4 0-11 0,-4-2-42 16,0 0-57-16,2 0-14 0,2-4 107 16,2 1 6-16,-4-3 45 0,1 2-29 15,1 0-16-15,0 1-39 0,0 2-12 16,-2 1-14-1,2 1 56-15,0 5 9 0,0 4 132 0,5 2-33 0,-7 3-15 16,2-1 47-16,2 3-76 16,-2-1-36-16,4-1-19 0,-5-2-19 0,1-5-10 15,2-2-35-15,2-4-48 16,0-2-4-16,-5-5 116 0,7-5 84 16,-2-4 15-16,4-3-45 0,-7-1-31 15,3-1-23-15,-2 0 1 0,-4 2 24 16,2 1 14-16,-4 2 6 0,0 4 2 15,0 0-5-15,-4 5 15 0,2 2 29 16,-4 3 38-16,6 0 59 0,-8 7-164 16,3 1-19-1,3 7-114-15,-8 2 114 0,6 5 22 0,-4 0 32 16,6 2-29-16,0-1-9 0,2 0-15 0,2-3-1 16,4-2-1-16,2-4-43 15,2-2-10-15,-1-5-31 0,5-3-64 16,-1-2 3-16,3-2 2 0,1-1-103 15,-1-4-13-15,3-2-47 0,-9 1-193 16,7-7-514-16</inkml:trace>
  <inkml:trace contextRef="#ctx0" brushRef="#br0" timeOffset="10137.5476">6735 9029 342 0,'0'0'731'0,"0"0"-289"0,0 47-172 15,0-26-94-15,0 3-79 0,-4-1-16 16,2 0-13-16,-1-3-39 0,-1-2-9 16,0-7-4-16,0-1 7 0,-2-2 12 15,2-4 17-15,2-4 35 0,-4 0-61 16,3-8-26-16,-1-3-26 0,0-6-68 15,0-3 30-15,-2-4 12 0,6-3-16 16,-4-9 19-16,4-8 49 0,4-7 39 16,6 4 13-16,-2 10 26 0,1 13 67 15,-3 6 1-15,4 1-11 0,1-1-3 16,3 1-55 0,1 5-22-16,-1 5-55 0,0 4 0 0,1 3 62 0,-1 4 8 15,1 5-22-15,-1 2 3 16,1 3-32-16,-3 1 4 0,1 1 9 15,-5 2-17-15,-2-1 1 0,2 1 16 16,-8 2-29-16,0-2 48 0,0-1 0 16,0 2-22-16,-8-3 2 0,2 1-12 15,-2-2-19-15,-3-2-25 0,1-2-19 16,2-1-10-16,-3-5 9 0,5 1 20 16,-2-3 6-16,4-3-7 0,4 0 26 15,0 0 0-15,0-2-56 16,4-1-152-16,0-1 124 0,6-1 84 0,1-1 68 15,3 3-39-15,-2 0-13 0,-1 2-3 16,3 1-12-16,-3 0 11 16,3 4 17-16,-6 3 29 0,5 0-7 0,-11 3-29 15,4 2 7-15,-2 2 22 16,-4 0 25-16,0 0-6 0,-4 1 0 16,-2 0-32-16,4 0-10 15,-11-2-2-15,1 0-10 0,2-2-16 0,-5 0-54 16,1-2-48-16,-3-1-73 0,1-2-151 15,-1 0-234-15,5-3-500 0,-1-3-146 0</inkml:trace>
  <inkml:trace contextRef="#ctx0" brushRef="#br0" timeOffset="10592.3169">7152 9153 1805 0,'0'0'545'0,"0"0"-248"0,-10 50-133 0,10-27-19 16,-4 1-52-16,4 2-23 16,0-5-35-16,0-3-31 0,0-4-4 15,4-3-29-15,0-6-16 0,-2-1 3 16,2-3 27-16,-4-1 15 0,4-3 32 15,-4-2 64-15,0-4 61 16,0-3-11-16,0-3-82 0,0-2-45 16,-4-2-19-16,4 1-12 0,-4 1-7 0,4 1-3 15,0 2-4-15,0 3 17 16,4 2 9-16,0 3 13 0,3 2-12 16,1 3-1-16,-2-1-26 0,2 2 14 15,0 2 12-15,3 2 1 0,-1 3 2 16,2 2 19-16,-3-1-19 0,-1 1 13 15,0 1 10-15,-1-1-26 0,-1 0-1 16,-2-3-15-16,0 1-10 0,0-4-31 16,0-1-26-16,0-2-45 0,-4 0-73 15,0-7 59-15,2-4 120 0,-2-6-39 16,2-6-184-16,-1-2-186 0,7-12-14 16,-4 3 84-16,0 7-268 0,4-12-23 0</inkml:trace>
  <inkml:trace contextRef="#ctx0" brushRef="#br0" timeOffset="10747.2556">7367 8877 841 0,'0'0'381'0,"0"0"69"0,0 0-28 16,0 51-153-16,0-26-82 15,0 11-35-15,0 10-11 0,0 11-9 0,0 1-4 16,0-3-3-16,0-8-71 16,2-12-28-16,2-8-26 0,-4-8-27 15,4-1-104-15,0-1-77 0,-1-2-8 16,-3-1-97-16,4-5-43 0,0-5-73 15,-4-4-212-15,0-5 15 0</inkml:trace>
  <inkml:trace contextRef="#ctx0" brushRef="#br0" timeOffset="11489.0094">7392 9201 140 0,'0'0'411'0,"0"0"-62"0,0 0-108 16,0 0-59-16,0 0-61 0,0 0-56 15,0 0 29-15,0 0 62 16,0 0 78-16,0 0-10 0,29-13-56 15,-27 17-55-15,6 1-61 0,0-1-33 0,-4-3 14 16,5 2 25-16,-1-3-16 16,0 0-13-16,3 0 3 0,-1-2 6 15,-2-2-18-15,-4 0 2 0,2 1 17 16,1-1 12-16,-3 1-6 0,-4 0-13 16,4 2 7-16,-4-1 6 0,0 0 6 15,0 2 22-15,0 0 39 0,0 0 18 16,-4 0 10-16,4 0-48 0,-4 0-92 15,0 0 0-15,2 0 42 0,-1 0 36 16,3 0-8-16,-4 0-23 0,4 0-30 16,0 1-17-16,0-1-2 0,-4 0 2 15,4 0 3-15,0 0 12 0,0 0 14 16,0 0 5-16,0 0-2 0,0 0-7 16,0 0 7-16,0 0-4 0,0 0 0 15,0 0-3-15,0 0 0 16,0 0 3-16,0 0 9 0,0 0 16 15,0 0 6-15,0 0-7 0,0 0-2 16,0 0-19-16,0 0-6 0,0 0 5 16,0 0 7-16,0 0 10 0,0 0-23 15,0 0-24-15,0 0-2 0,0 0 2 16,0 0 0-16,0 0 3 0,0 0 0 16,0 0-1-16,0 0 11 0,0 0-10 15,0 0-3-15,0 0-14 0,0 0 11 16,0 0 3-16,0 0 13 0,0 0-1 15,0 0 3-15,0 0 7 0,0 0-7 16,0 0-14-16,0 0-1 0,0 0-18 16,-4 0 3-16,4 0 11 0,-4-1-8 15,4 1 0-15,0 0-4 0,-4 0 4 16,4 0 0-16,0 0 0 0,-4 0-4 16,2 0-9-16,2 0 1 0,0 0 2 15,0 0 4-15,0 1-10 0,-3 1-15 16,3 0-19-16,0 3-22 15,0 2-12-15,0 5-7 0,0 7 40 16,3-1 34-16,3 6 29 0,-2-2 14 16,8-1 4-16,-3-1-18 15,3-3-28-15,2-4 27 0,1-2-34 0,-3-4-28 16,5-3 10-16,-3-3 18 0,-3-1-30 16,1-4 65-16,2-3 9 0,-7-1-9 15,1-3-56-15,-2 0-64 0,-2-2-134 16,0 1-24-16,-4-1-194 0,3-2-713 0</inkml:trace>
  <inkml:trace contextRef="#ctx0" brushRef="#br0" timeOffset="12062.8273">7952 9000 833 0,'0'0'1501'16,"0"0"-1190"-16,0 0-221 0,0 0-90 16,0 0-68-1,0 0 13-15,0 0 55 0,0 0 10 0,0 0-10 0,0 0-6 16,0 0 6-16,4 14 112 0,4 4 72 15,0 6-78-15,5 5-23 0,-5 1 45 16,5 3 38-16,-1 0-46 0,4-3-50 16,-3-3-45-16,-1-5-25 15,1-4-1-15,3-7-18 0,-6-6-22 0,1-3 19 16,-1-4 22-16,-2-5 60 0,-1-8 92 16,1-3 21-16,-2-5-28 15,-2-5-57-15,-4-1-48 0,0-5-21 16,0 4-3-16,-4-4-16 0,-2 2-66 15,-2 1-107-15,5 3-25 0,3 3 18 16,0 7-20-16,0 1-14 0,0 6-35 16,3 5-125-16,5 2-128 0,-2 4-125 15,2 3-1-15,3 9-181 0</inkml:trace>
  <inkml:trace contextRef="#ctx0" brushRef="#br0" timeOffset="12499.8833">8322 9195 1755 0,'0'0'674'0,"0"0"-328"0,0 0-170 15,0 0-6-15,0 0 9 0,0 0-4 0,0 0-26 16,-36-13-22-16,30 13-8 15,2 1 0-15,0 4-100 0,0 2-19 16,0 3-62-16,2 3 18 0,-4 1 44 16,5 0 22-16,-3 1 12 0,4 0-34 15,0-3-20-15,4-3-14 0,3 0-35 16,-5-4-16-16,2-1-13 0,0-2 25 16,0-2 3-16,4 0 28 0,-3-3 42 15,-1-1 51-15,4-3 15 16,-4 0-3-16,0 1-3 0,-2 1-6 15,2 1 31-15,-4 2 3 0,4 1-3 16,-4 1-15-16,0 0-20 0,3 0-29 16,-3 3-17-16,4 0 11 0,0 2 91 15,4 0-13-15,0 2-28 0,-3-1-43 16,3 0-22-16,0-1-22 0,-2-2-12 16,2 0-71-16,3-3 18 0,-5 0 2 15,2 0-9-15,-4-7 6 0,3-2 0 16,-1-2-51-16,-6-4-140 0,6-2-190 15,-6 4-98-15,0-9-703 0</inkml:trace>
  <inkml:trace contextRef="#ctx0" brushRef="#br0" timeOffset="13054.2852">8506 9102 1524 0,'0'0'766'0,"0"0"-384"15,0 0-218-15,0 0-58 0,16 38 12 16,-12-21 17-16,4 3 40 0,-6-3-32 16,5 0-32-16,-3-2-44 0,4-2-45 15,-2-3-20-15,-2-3-2 0,-1-3-3 16,-3-2-14-16,4-1 17 0,0-1 19 15,0-3 9-15,0-5 35 0,2-4 28 16,0-6-25-16,-1-3-66 16,-1-3-152-16,0-3-113 0,4-3-79 15,-6 3-57-15,-2 0-112 0,4 8-260 16,0-4-349-16</inkml:trace>
  <inkml:trace contextRef="#ctx0" brushRef="#br0" timeOffset="13430.8622">8673 8939 183 0,'0'0'2163'0,"0"0"-1621"16,0 0-320-16,8 41-143 0,-4-21 36 16,0 1 16-16,0 5 12 0,3-1 56 15,-5 2-83-15,6 0-97 0,-4-3-19 16,0 0-28-16,5-6-29 0,-5-2-9 15,0-3 3-15,0-5-41 0,0-3-33 16,0-4-28-16,4-1 34 16,-7-7 70-16,5-3 45 0,-4-3 19 15,2-2-3 1,0-1 45-16,-4-1 3 0,0 3 3 0,0 2 42 0,4 3 34 16,-4 3 25-16,0 4 34 15,0 1 16-15,0 1-29 0,0 2-18 0,0 5-139 16,0 2-13-16,-4 4-3 0,4 4-25 15,0 4 25-15,0-2 0 0,4 1 0 16,0-2-25-16,0-3-43 0,1-2-76 16,3-4-42-16,-4-2-72 0,10-3-127 15,-5-3-54-15,3-1-142 16,-2-5-432-16</inkml:trace>
  <inkml:trace contextRef="#ctx0" brushRef="#br0" timeOffset="15926.829">8840 9136 170 0,'0'0'322'0,"0"0"819"0,0 0-888 16,0 0-65-16,0 0-74 0,0 0-24 16,0 0 14-16,0 0 80 0,-39-26-71 15,27 26 3-15,7 0 25 0,-7 0-32 16,4 3-32-16,0 3 0 0,3 5-45 16,-3 2-6-16,0 2-4 0,4 4 19 15,0-1 10-15,2 2 26 0,2 0-14 16,2-2-37-16,2 0-25 0,4-3-1 15,8-4-26-15,-7-1 14 0,7-6-30 16,-3-1-21 0,5-3 24-16,-5-4 36 0,-1-5-22 0,0 1 9 15,-5-3-6-15,5 1-1 0,-6-1-9 16,-2 3 16-16,0 1 14 0,-4 3 2 16,3 1 0-16,-3 2-1 15,4 1 0-15,2 1 1 0,-2 5 13 0,6 3 86 16,-1 6-23-16,3 3-12 0,-2 3 2 15,1 6-15-15,-1 2-22 0,2 6-14 16,-3-1-11-16,-5 0 8 0,2 0 1 16,-4-6-13-16,-2 3-29 15,4-4 27 1,-4-1-10-16,-4-2 9 0,2-1 0 0,-4-5-13 0,2-7 1 0,-5-1 15 16,1-4-2-1,0-6-33-15,-5 0-61 0,1-6-47 0,0-3 3 0,3-2 44 16,-3-3 6-16,2 0 19 15,3-3 20-15,7 0-4 0,0 0 20 16,0-2 12-16,3-1 20 16,7-1-26-16,-2 0 16 0,3-3-3 0,5 0 16 15,-2-4-1-15,3 0-11 0,0-9-1 16,-1 3-3-16,3 0 13 0,-5 0 3 16,-4 5 0-16,5-2 2 0,-5 5-2 15,-3 3 3 1,1 6 20-16,-4 4 22 0,2 5 48 0,-2 3 1 0,-4 5-37 15,6 0-53-15,-6 6 31 0,2 4 96 16,1 5 13-16,5 5-32 0,0 6 2 16,-6 2-66-16,2 10-23 0,0-5-6 15,-1 2-6-15,-3 1-11 0,4-8-1 16,-4 4 0-16,4-3-1 0,-4-6-22 16,2-4-16-16,-2-3 0 15,0-6 6-15,0-5-6 0,-2-3 24 16,-2-2 14-16,0-2 0 0,1-5-178 15,-1-4-24-15,-2-7 38 0,-2-1-6 16,0-9-53-16,3-7-55 0,-1 3-63 16,2-1 114-16,4 0 194 15,0 6 33-15,4-1 111 0,4 4 139 0,-1 1-23 16,5 3-68-16,-6 4-69 0,5 1-41 16,-1 4-49-16,4 1-13 0,-9 4 13 15,5 2 19-15,-2 2-6 0,0 2-11 16,-3 0 11-16,-1 2 16 15,0 3 52-15,0 3 44 0,0 3 23 16,-4 3 13-16,4 3-24 0,-4 2-12 16,4 3-7-16,-4-1-30 15,4 1-24-15,-2-4-26 0,-1-2-38 0,1-4-10 16,2-2-25-16,0-5-41 0,2-3-32 16,-4-2 3-16,2 0 29 0,2-5 76 15,-3-3 16-15,5-4-10 0,-4-1-6 16,4-1-32-16,-2 0-3 0,1 3-7 15,1 2-12-15,0 3 12 0,-2 3 42 16,7 2 7-16,-7 1 54 0,4 3-17 16,-2 0-8-16,-1 4-8 0,1-1 7 31,-2 2-12-31,2-2-10 0,-5 2-10 0,3-3-3 0,-6-2-48 0,2-2-51 16,-2-1-20-16,2-6 94 0,-2-5 25 15,0-3 89-15,0-6-89 0,0-5-28 16,0-4-53-16,8-9-28 0,2-8 3 15,-1 4 55-15,3 5 48 16,-6 6 3 0,5 8 24-16,-1-1-5 0,-2 0-6 0,5 7 19 0,-5 5 42 15,0 4 19-15,0 7-64 0,-3 2 36 16,1 9 8-16,0 4 23 16,-2 5 70-16,4 6-45 0,-6 9-45 0,2 9-26 15,-4 6-2-15,0-3 12 0,0-10-16 16,0-12-24-16,-4-7-20 0,4 0-22 15,0 3-57-15,0-1-26 32,-2-3-25-32,0-4 13 0,0-2 2 0,-2-6 3 0,-4-1-3 0,6-3-49 0,-9-4-52 15,1-5 20-15,-4-2 56 16,1-5 34-16,1 1-24 0,6-1 130 16,-1 1 107-16,3 3 126 0,4 2 51 15,0 3-20-15,4 1-85 0,3 1-54 16,-1 1 12-16,6-1 3 0,1 2-52 15,3 1-21-15,3 0-42 0,1 1-25 16,1-3-16-16,-6-1-101 16,7 0-67-16,1-5-17 0,-6 1-55 0,5-2-260 15,-1 0-194-15,-5 4 53 0,-3-10-404 0</inkml:trace>
  <inkml:trace contextRef="#ctx0" brushRef="#br0" timeOffset="16161.352">9836 8667 866 0,'0'0'1313'0,"0"0"-909"0,33 50-133 15,-22-11-56-15,7 16-7 16,-6 9 43-16,-3 0-1 0,-1 0-18 16,-8-3-18-16,4 2-112 0,-4 4-77 15,0 0-12-15,0 2-13 0,-4-2-86 16,-4-1 5-16,-1-4 12 0,-3-6-10 15,0-4-15-15,-1-2-7 0,-3-5-24 16,3-8-65-16,-1-8-119 0,2-12-227 16,-1 3-732-16</inkml:trace>
  <inkml:trace contextRef="#ctx0" brushRef="#br0" timeOffset="18553.9321">2997 11130 395 0,'0'0'104'0,"0"0"1385"0,0 0-1078 15,0 0-175-15,0 0-49 0,0 0-46 16,0 0 10-16,0 0 21 0,0 0-12 16,-6-12-37-16,6 13-25 0,0 1-98 15,0 1-9-15,0 1-83 0,0 3-44 16,2 4 136-16,2 5 0 0,-2 7 50 16,2 2 4-16,2 2-12 0,-3 0-14 15,3 1-28-15,-6-2 0 16,4-2-2-16,0-4-14 0,-2-4-9 15,2-3-16-15,-2-4-45 16,0-2-38-16,2-2-36 0,-4-2 22 0,0-2-9 16,0 0-8-16,0-1 17 0,-6 0 18 15,0 0-68-15,0 0-438 0,2 0-116 16</inkml:trace>
  <inkml:trace contextRef="#ctx0" brushRef="#br0" timeOffset="18816.3644">2892 11467 310 0,'0'0'785'0,"0"0"-326"16,0 0-85-16,0 0-69 0,0 0-43 16,0 0-52-16,0 0-46 0,0 0-52 15,0 0-102-15,0 0-10 0,-9 12-96 32,14-12 35-32,3-1 61 0,4-1 173 0,-1 1-22 0,7-2-11 15,1 2-32-15,-1-2-35 0,5 0-34 16,-2 0-1-16,-3 2-13 0,3 1-9 15,-2-1-13-15,1 1-3 16,-7 0 0-16,3 1 0 0,-5 0-3 0,1 2 1 16,-2-1-2-16,-2 0-53 0,-1 1-44 15,-1-1-39-15,0 0-58 0,-2 3-82 16,0 0-220-16,0 1-220 0,-4 4-824 0</inkml:trace>
  <inkml:trace contextRef="#ctx0" brushRef="#br0" timeOffset="19411.7738">2921 11264 421 0,'0'0'655'0,"0"0"-264"0,0 0-115 16,0 0-84-16,0 0-30 16,0 0 32-16,-17 36-3 0,11-31-29 15,2 0-43-15,4-1-16 0,-2-2 9 16,0 0 29-16,2-2 22 0,0 0-42 16,0 0-32-16,0-4-22 0,2-1-20 15,2-4-47-15,0-4-6 0,4-3-26 16,2-7 29-16,1 0-22 0,3-2-7 15,1 4-44-15,1 0-80 0,1 6-49 16,-1 3-32-16,-1 5-57 0,-1 4-97 16,3 3-83-16,-5 3-119 0,3 12-411 0</inkml:trace>
  <inkml:trace contextRef="#ctx0" brushRef="#br0" timeOffset="20409.096">2914 11954 417 0,'0'0'551'16,"0"0"-212"-16,0 0-114 0,0 0-24 16,0 0 10-16,0 0 4 0,0 0 21 15,0 0 0-15,0 0-24 0,0 0-38 16,-16-11-43-16,16 9-32 0,0 1-32 16,0-2-67-16,0-2-16 0,6-1-22 15,-2 1 37-15,2-2 1 0,1 0 32 16,1 1-11-16,2 2-21 0,1 1-26 15,1 3 14-15,-2 0 12 0,-1 6 12 16,1 2 4-16,0 1 16 0,-2 4 13 16,1 3-4-16,-9 0-3 0,2 4-3 15,-2-2-3-15,0 2-10 16,-2 0 10-16,2-2 3 0,-11-1-4 16,1 0-15-16,0-2-16 0,-1-1-1 15,-1-3-17-15,-2-2 18 0,3-1 0 16,-1-2-29-16,1-2-9 0,-1-3 38 15,4-1 28-15,2 0 26 0,2-1 6 16,4 0 3-16,0-1-11 0,0 1-52 16,0 1-110-16,2 0-102 0,2 0 15 15,4 0 159 1,2 0 38-16,-1 0 25 16,7 0-9-16,-8 4-13 0,7-1 13 0,-5 1-14 0,3 1 14 0,-3 1-15 15,2-1-1-15,3 0-57 0,-9 0-52 16,2 0-41-16,2 0-59 15,-3 0-48-15,-1-2-86 0,2 1-160 0,-4-2-151 16,3 4-416-16</inkml:trace>
  <inkml:trace contextRef="#ctx0" brushRef="#br0" timeOffset="20879.4252">3295 11608 1015 0,'0'0'1414'0,"0"0"-962"0,0 0-135 16,0 0-56-16,0 0-64 0,0 0-43 16,0 0-50-16,0 0-104 0,0 0-15 15,0 0-127-15,-3-32-92 0,6 32-72 16,-1 0 8-16,6 6-11 15,4 0-56-15,-8 4-76 0,1 1-210 0,3 8-437 0</inkml:trace>
  <inkml:trace contextRef="#ctx0" brushRef="#br0" timeOffset="21088.3153">3388 12168 2202 0,'0'0'1011'16,"0"0"-705"-16,0 0-135 15,0 0-156-15,0 0-15 0,0 0-57 16,0 0-19-16,0 0-70 0,0 0-121 16,0 0-209-16,-5-15-219 0,8 13-89 15,3 0-420-15</inkml:trace>
  <inkml:trace contextRef="#ctx0" brushRef="#br0" timeOffset="21630.4615">3088 12902 2651 0,'0'0'607'0,"0"0"-223"0,0 0-125 15,0 0-147-15,0 0-112 0,0 0-12 16,0 0-85-16,0 0-149 0,0 0-183 15,0 0-191-15,-2 9-413 0,2 3 431 0</inkml:trace>
  <inkml:trace contextRef="#ctx0" brushRef="#br0" timeOffset="21806.8967">3104 13354 179 0,'0'0'2451'0,"0"0"-1905"16,0 0-527-16,0 0-19 0,0 0-199 16,0 0-26-16,0 0-33 0,0 0-46 15,0 0-30-15,0 0-102 0,9 16-571 0</inkml:trace>
  <inkml:trace contextRef="#ctx0" brushRef="#br0" timeOffset="21963.2997">3080 13773 1987 0,'0'0'537'0,"0"0"-421"0,0 0-116 16,0 0-55-16,0 41-38 0,2-30-111 16,0 0-188-16,-2-2-337 15</inkml:trace>
  <inkml:trace contextRef="#ctx0" brushRef="#br0" timeOffset="22099.1537">3080 14264 395 0,'0'0'1645'16,"0"0"-1464"-16,0 0-181 0,0 0-159 15,8 36-230-15,-6-31-282 16</inkml:trace>
  <inkml:trace contextRef="#ctx0" brushRef="#br0" timeOffset="22272.3413">3082 14627 2666 0,'0'0'472'0,"0"0"-472"0,0 0-328 16,0 0-334-16,0 0-420 16,0 0 323-16</inkml:trace>
  <inkml:trace contextRef="#ctx0" brushRef="#br0" timeOffset="22991.5168">2679 15557 985 0,'0'0'1312'0,"0"0"-918"0,0 0-207 16,0 0-82-16,0 0-2 0,0 0 28 16,0 0-3-16,0 0-90 0,0 0-38 15,-4 51-70-15,4-27 64 0,0 3 6 16,-2 1 31-16,0 1-18 0,0-2-10 16,2-1-3-16,-1-1-2 0,1-4-14 15,0-2-28-15,0-2-94 16,0-3-108-16,0-6-170 0,1-2-274 15,1-6-671-15</inkml:trace>
  <inkml:trace contextRef="#ctx0" brushRef="#br0" timeOffset="23513.3968">2821 15566 1403 0,'0'0'585'0,"0"0"-381"0,0 0-185 16,0 0 43-16,0 0 93 16,0 0-16-16,0 0-3 0,0 0-17 15,0 0-13-15,34 9-16 0,-28-4-10 16,2 1-10-16,-2 2-12 0,2 2-1 16,-3 2 7-16,-1 3 3 15,0-1-13-15,-2 5-10 0,-2 0-12 0,0 2-7 16,0-2 1-16,-4 1-4 0,0-1-6 15,-1-1-16-15,-1-1 0 0,0-2-32 16,-6 0-9-16,5-4 12 0,-3 0 17 16,-2-3-17-16,4-2-22 0,1-3 23 15,-1-2 28-15,6-1 50 0,0 0 11 16,2-2-61-16,0-1-10 0,0-1-66 16,0 0 27-16,4-2 49 0,2 1 13 15,3-2-12-15,-3 3 12 0,6 0 6 16,0 2 3-16,1 1 13 15,5 0 0-15,1 1 6 0,-5 1-3 16,3 2 0-16,4 3-19 0,-7-1 38 16,3 3 6-16,-1-1-32 0,-1 1-15 15,-3-1 6-15,0 0-19 0,-1 1 23 16,-1 0-25-16,-2-1 18 0,-3 0-7 16,1-1-12-16,-2 1-16 0,-2-3-69 15,2 0-69-15,-4-1-68 0,0-2-46 16,0-1-72-1,0 0-205-15,-2-2-654 0</inkml:trace>
  <inkml:trace contextRef="#ctx0" brushRef="#br0" timeOffset="24612.4717">4226 11049 749 0,'0'0'1116'16,"0"0"-743"-16,0 0-327 0,0 0-46 16,0 0-123-16,0 0 123 15,3 38 100-15,-3-19 20 0,0 3-23 0,4 4-16 16,-4 8 15-16,4 8 7 0,0 8 20 16,0 1-24-16,0 1 14 15,2-2-27-15,-2 0 19 0,-1 4-16 0,3 3-12 16,-2 6-4-16,0 1-10 15,4 4-6-15,-4 3 19 0,-1 1-10 16,3 1 0-16,-2 2-3 0,0 4-19 16,0 5-25-16,0 2 31 0,0 2 26 15,0-1-74-15,-3 0-1 0,1 0 14 16,0 0 10-16,2 3-23 0,-2 1 14 16,-2 0 5-16,2-3 14 0,2-2 21 15,-4-2 6-15,0 0-50 0,0 2 44 16,0-3-3-16,0 3-13 0,4-2-37 15,-4 1 22-15,0 1-7 0,0-2-15 16,0 2-3-16,0 1-1 0,-4-1 1 16,0-2 16-16,2-3-15 0,0 0 0 15,-2 0-1-15,0 0-35 16,-1 1 35-16,1 0 15 0,-4-2 1 0,2 2 8 16,2-2-24-16,0 0 31 15,4 1-15-15,-3 0 76 0,-1 0 31 16,4 0-43-16,0-3-80 0,0-2 2 15,-4-5 23-15,4-2-3 0,0-1-4 16,0-4-17-16,0-2-1 0,0-3-1 16,4-5 0 15,-4-4 0-31,0-10-11 0,0-9-1 0,4-10 12 0,-4-2-45 0,0 3 46 0,0 0 0 0,0 0-33 16,0-6-25-16,0-8-28 0,0-5-38 15,0-3-148-15,0-10-223 0,0-13-53 16,-4 2-235-16,-10-22-1014 0</inkml:trace>
  <inkml:trace contextRef="#ctx0" brushRef="#br0" timeOffset="25981.8661">4914 11118 98 0,'0'0'349'0,"0"0"-212"16,0 0 352-16,0 0-174 0,0 0-90 16,0 0-20-16,0 0 19 0,0 0 12 15,0 0-25-15,0 0-60 0,0-22-51 16,0 22-26-16,0 0 0 0,0 0 10 16,0 0-1-16,0 0 0 0,0 1 7 15,0 1-26-15,0 2-64 0,0 1-65 16,0 5 46-16,0 4 19 0,3 5 89 15,1 5-9-15,-4 4-17 0,4 2-2 16,0 1-30-16,-4 1-30 0,0-2-1 16,4-3-12-16,-4-4-33 0,2-5-12 15,-2-2 3-15,0-5-3 0,2-2-17 16,-2-4-31-16,0-2-14 16,0-2-19-16,0-1-32 0,0-4-47 0,-2-3-77 31,2-3-320-31,-2-4 12 0,-2 4 28 0</inkml:trace>
  <inkml:trace contextRef="#ctx0" brushRef="#br0" timeOffset="26180.5361">4877 11234 1454 0,'0'0'549'0,"0"0"-154"16,0 0-185-16,0 0-194 16,0 0-16-16,0 0 0 0,0 0 90 0,0 0 26 15,0 0-32-15,0 0-42 16,44 22-10-16,-32-18-14 0,-2-2-18 0,5 1 0 15,-5 0 0-15,5-1 3 16,-3-1-3-16,2-1-3 16,-3 0-48-16,3 0-33 0,-5-2-41 0,3-2-104 15,0 1-95-15,-5-2-169 0,-1 1-181 16,2-3-352-16</inkml:trace>
  <inkml:trace contextRef="#ctx0" brushRef="#br0" timeOffset="26399.9063">5138 11102 1106 0,'0'0'736'0,"0"0"-263"0,0 0-211 16,0 0-117-16,0 0-55 0,0 0-32 15,0 0 16-15,0 0 89 0,4 37 10 16,0-21-52-16,-4 4-35 0,4 1-16 16,-4-1-39-16,0 1 7 0,2 0-16 15,2-1-21-15,-2-2-1 0,2-2-19 16,1 1-6-16,-1-3-48 15,0-1-73-15,4-2-147 0,-4-2-38 16,6-2-138-16,-7-3-261 0,5-4-616 16</inkml:trace>
  <inkml:trace contextRef="#ctx0" brushRef="#br0" timeOffset="27356.5917">6016 11100 251 0,'0'0'372'0,"0"0"-43"16,0 0-186-16,0 0-84 0,0 0-59 16,0 0-29-16,0 0-82 0,0 0-124 15,0 0-16-15,0 0 16 0,2-4 27 16,-2 4 123-16</inkml:trace>
  <inkml:trace contextRef="#ctx0" brushRef="#br0" timeOffset="27724.7061">6016 11100 404 0</inkml:trace>
  <inkml:trace contextRef="#ctx0" brushRef="#br0" timeOffset="28710.8653">6016 11100 404 0,'-21'-11'603'0,"21"10"-186"0,-6 0-130 0,4 0-96 0,0-2-38 0,2 3-20 16,-2-2-10-16,2 1-13 0,0 1-20 16,0 0-32-16,0 0-54 0,2 0-4 15,-2 0-4-15,4-1 4 0,2 0 46 16,-4-2 15-16,6 1 6 0,-1-3 4 16,3 1-6-16,-2-2-11 15,2 2-15-15,1-1-7 0,1 2-16 16,-3-1-13-16,3 1 29 0,-4 1 7 15,5 1-17-15,-5 0-21 0,0 1 15 0,-2 0-14 16,1 0 0-16,-1 0 14 16,0 0 3-16,-6 0 1 0,4 0-4 15,-4 0 0-15,0 0 6 0,0 0 26 16,0 1 41-16,0-1 41 0,0 0 16 16,0 1-26-16,-4-1-85 0,4 1-17 15,-4 0-14 1,2-1-1-16,-4 2 12 0,6-1-11 0,-3 0 8 0,1 0-12 15,2 1-2-15,-2-2-14 0,0 1 1 16,2 1-1-16,0-2 3 16,0 0 1-16,0 0-4 0,0 0 3 0,0 0-9 15,0 1 3 1,0-1 4-16,0 0 13 0,0 0 2 0,0 0 3 16,0 0 19-16,0 0 0 0,0 0 6 15,0 0 4-15,0 0 5 0,0 0-2 16,0 0-13-16,0 0-6 0,0 0-15 31,0 0 1-31,0 0 0 0,0 0 1 0,0 0 10 0,0 0-13 0,0 0-1 16,0 0 0-16,0 0 1 0,0 0 2 15,0 0 1-15,0 0 16 0,0 0-17 16,0 0 0-16,0 0-2 0,0 0-1 16,0 0 0-16,0 0 1 0,0 0-2 15,0 0-11-15,0 0-3 0,0 0 4 16,0 0-1-16,0 0 11 0,0 0-17 15,0 0 4-15,0 0 2 0,0 0 0 16,0 0-2-16,0 0 4 0,0 0 11 16,0 0 13-16,0 0-11 15,0 0-2-15,0 0 0 0,0 0-13 16,0 0 11-16,0 0 2 0,0 0 0 0,0 0 0 16,0 0-2-16,0 0-14 15,0 0 15-15,0 0 1 0,0 0 0 16,0 0 0-16,0 0-2 0,0 0 0 15,0 0-9-15,0 0 11 0,0 0 3 16,0 0 0-16,0 0 0 16,0 0 13-16,0 0 3 0,0 0 0 0,0 0-4 15,0 0-12-15,0 0 8 0,0 2-11 16,-2 1-41-16,0 2 6 16,2 0 13-16,-2 0 19 0,2 0 0 0,0 2-10 15,-6 0-2-15,6 2 2 0,0 3 0 16,0 0 11-16,0 3-10 0,0 2 12 15,8 4 1-15,-4 0 37 16,5 3-4-16,3 0-12 0,2 0-6 16,1-2-3-16,-1-4-13 0,1-4 0 15,-1-5-19-15,-3-4 16 16,3-5 3-16,1-1 15 0,-5-8 20 0,2-5 28 16,-3-2 6-16,3-7-2 0,-4-3-27 15,2-1-15-15,-3-1-12 0,-3-2-10 16,0 4 12-16,-4 1-2 0,0 1 2 15,0 1 1-15,-4 3-6 0,0 1-10 16,0 2-3 0,1 3-15-16,-1 2 2 0,2 4-21 0,2 2-16 0,0 2-21 15,0 4-41-15,0 0-81 0,0 0-127 16,0 4 35-16,6 2 3 0,1 1-96 16,-3 0-222-16,8 4-651 0</inkml:trace>
  <inkml:trace contextRef="#ctx0" brushRef="#br0" timeOffset="29544.0629">7105 11022 297 0,'0'0'629'0,"0"0"-43"16,0 0-189-16,0 0-96 0,0 0-77 15,0 0-60-15,0 0 30 16,0 0 50-16,12 38-46 0,-10-18-54 15,2 4-14-15,0 3 6 0,0 0-54 16,-1 0-56-16,1-4 55 0,4-1-52 16,-8-5-26-16,6-3-3 0,-6-2-2 15,4-5-1-15,-4-3 2 0,0-3 1 16,0-1 19-16,0-4 50 0,0-4 25 16,0-4-68-16,0-5-26 0,-4-4-29 15,0-4 0 1,4-4-5-16,0 2-4 0,4-3 4 0,0 2 18 0,3 1-3 15,5 5-6-15,-2 2 7 16,1 4 18-16,3 5 19 0,-2 2-16 0,1 4 16 16,-1 3 3-16,-1 2-6 0,-1 1-4 15,2 5 10-15,-3 3 3 0,-1 2 10 16,-4 4 18 0,0 2-8-16,-4 2-11 0,0 1-6 0,-4 2-12 0,0 0-13 15,-5-3-1-15,1-1-2 0,4-4-2 16,-4 0-1-16,4-5-16 0,0-3 4 15,4-2-1-15,0-3-15 16,4-1-28-16,0 0 59 0,4 0 39 16,4 0 5-16,1-1 3 0,5 1-1 15,-3 0 14-15,2 0 2 0,1 0-59 16,-3 1 37-16,-1 3 3 0,-2-2-15 16,-1 1-15-16,-1 3 2 0,-6-2 16 31,0 1 12-31,-4 2 81 0,0 0 33 0,-4 3-35 0,-4 0-61 0,-2 4-33 15,-1 0-18-15,-7 0-10 16,3 2-28-16,-7 0-48 0,1 0-102 16,-4 2-93-16,-4-2-111 0,0 2-148 15,8-3-523-15,-16 4-1091 0</inkml:trace>
  <inkml:trace contextRef="#ctx0" brushRef="#br0" timeOffset="30197.5233">4875 12164 251 0,'0'0'294'0,"0"0"110"0,0 0-160 15,0 0-110-15,0 0-86 0,0 0-48 16,0 0 13-16,0 0 66 16,-23-37 8-16,21 27 83 0,2-1 11 15,0 1 11-15,0-2-11 0,0-1-22 16,0 0-27-16,0 1-15 0,0-1-34 15,2 0-18-15,-1 3-20 16,1 1 3-16,0 2 6 0,0 2 1 0,-2 2 9 16,0 0-13-16,0 3 3 0,0-1 14 15,4 1 11-15,-4 0-2 0,0 1-20 16,0 2-57-16,0 3-16 0,0 2-64 16,4 4 80-16,0 6 70 0,0 5 29 15,-4 4-4-15,4 4-13 0,-2 2-7 16,1 0-12-16,-1-1-22 0,0-1-26 15,2-3-15-15,0-2-25 0,-4-3-38 16,4-4-32-16,-2-5-47 0,-2-3-1 16,2-5-99-16,-2-4-59 0,0-2-34 15,0-4-49-15,2-5 36 0,-2-3 153 16,0 1-205-16,-2-11-389 0</inkml:trace>
  <inkml:trace contextRef="#ctx0" brushRef="#br0" timeOffset="30505.1646">4883 12119 1448 0,'0'0'621'0,"0"0"-313"16,0 0-182-16,0 0 48 0,0 0 19 16,42 13-16-16,-32-6-33 15,2 2-68-15,1-2-50 0,-1 0-26 0,3-2-11 16,-1 0-43-16,-3-2-45 0,1-1 3 16,-2-2-20-16,-3 0-29 0,1-6 7 15,-2-1-17-15,2-3-94 0,-4-2-82 16,-4-2-53-16,4 0 39 0,-4-2 222 15,0 3 123-15,0 1 188 16,0 4 151-16,0 3 74 0,0 2-41 0,0 3-29 16,0 0-93-16,0 5-128 15,1 3-106-15,1 5 48 0,2 4 121 16,2 4-19-16,2 2-46 0,0 4-50 16,-1-1-67-16,7 0-3 0,-4-2-1 15,5 0-47-15,-3-3-97 0,9-1-49 16,-3 1-149-16,3-1 60 31,-6-6-224-31,14 7-753 0</inkml:trace>
  <inkml:trace contextRef="#ctx0" brushRef="#br0" timeOffset="30939.4738">5927 11942 874 0,'0'0'693'0,"0"0"-234"0,0 0-174 15,0 0-78 1,0 0-59-16,0 0 3 0,0 0 0 0,0 0-41 0,-31 41-34 15,31-28 11-15,0 3-1 0,4 5 16 16,4 3 12-16,1 4 47 0,-1 2-19 16,6 1-35-16,1-1-60 0,-1-3-47 15,1-5 0 17,-1-6-16-32,-3-4-2 0,3-6 18 0,0-4 13 0,-9-2 37 0,5-6 104 0,-2-5 200 0,0-4-80 15,-4-7-130-15,3-3-83 16,-5-3-36-16,-2 0-23 0,0-1 1 0,0-1-3 15,0 2-52-15,0-1-107 16,-2 2-57-16,2 3-53 0,2 3 14 16,2 4-60-16,6 6-78 15,1 4-96-15,5 4-66 0,3 3-84 0,-7 1 125 16,13 12-487-16</inkml:trace>
  <inkml:trace contextRef="#ctx0" brushRef="#br0" timeOffset="31601.816">6917 11952 2202 0,'0'0'1014'0,"0"0"-696"16,0 0-121-16,0 0-84 0,0 0-82 16,0 0-2-16,0 0 24 0,8 49 25 15,-2-30 20-15,2 2-7 0,-4-1-35 16,5 1-41-16,-1-3-15 0,0-2-11 16,-4 0 9-16,3-7 0 0,-5-1-11 15,0-2-11-15,0-3-17 0,2-2-15 16,-4-1 50-16,0-2 6 0,0-4 84 15,-4-3 15-15,2-5-99 0,0-5-59 16,0-5-44-16,2-2 19 16,0 0 27-16,4 3 16 0,2 3 10 15,2 4 31-15,0 3 18 0,1 3 1 16,-1 3-19-16,6 4-17 0,-7 2 1 16,5 1 16-16,-2 1 0 0,1 5 19 15,-3 0-18-15,0 2 11 16,-2 2 20-16,1 1 9 0,-7 1 3 0,4 1-10 15,-4 0-21-15,0 0-13 0,0-3-15 16,-4-2 15-16,4-1 0 0,0-1-12 16,0-4-16-16,0-1-17 0,0 2-71 15,8-1 3-15,2 1 113 0,1 2 19 16,3 0 15 0,1 0 26-16,3-1-35 0,-3 3-22 0,3 0 10 15,-3-1-1-15,-1 2 4 0,-2-1 0 16,-3 2 6-16,-1 0 16 15,0 1 37-15,-8 2 16 0,0 1 95 0,0 2-32 16,-8 0-61-16,-4 3-19 0,-1-1-4 16,-3-2-27-16,-1 1-12 0,-4-4-7 15,-1 0-24-15,-3-3-49 0,2-1-113 16,1-2-79-16,1-2 8 0,6-3 112 16,5-1-12-16,-2 0-81 0,7 0-169 15,3-1-254-15,2-2-722 0</inkml:trace>
  <inkml:trace contextRef="#ctx0" brushRef="#br0" timeOffset="42609.0986">5844 13303 2609 0,'0'0'677'0,"0"0"-289"16,0 0-130-16,0 0-135 0,0 0-123 16,0 0-48-16,0 0-96 0,0 0-172 15,0 0-194-15,-14 27 60 0,18-17-221 16,0 7-848-16</inkml:trace>
  <inkml:trace contextRef="#ctx0" brushRef="#br0" timeOffset="42753.8206">5908 13772 3011 0,'0'0'457'0,"0"0"-457"0,0 0-105 16,0 0-96-16,17 42-11 0,-13-26-161 15,0-1-333-15,-4 8-1035 0</inkml:trace>
  <inkml:trace contextRef="#ctx0" brushRef="#br0" timeOffset="42902.836">5892 14400 3179 0,'0'0'550'15,"0"0"-550"-15,0 0-130 0,0 0-316 16,0 0 171-16,16 42-57 0,-10-34-199 16,-6 7-841-16</inkml:trace>
  <inkml:trace contextRef="#ctx0" brushRef="#br0" timeOffset="43450.1826">4850 15637 1884 0,'0'0'670'16,"0"0"-331"-16,0 0-166 0,0 0-87 15,0 0 4-15,0 0 40 16,0 0 23-16,0 0-20 0,0 0-76 0,0 0-57 15,-16 0-114-15,16 14 114 0,4 4 22 16,0 7 19-16,4 8-12 0,-6 10-10 16,5 6-19-16,1-5-30 0,0-7-68 31,-4-13-54-31,1-3-87 16,-1 1-37-16,0-1-49 0,0 2-173 0,0-9-253 0,-4-1-569 0</inkml:trace>
  <inkml:trace contextRef="#ctx0" brushRef="#br0" timeOffset="43787.9203">4828 15906 1706 0,'0'0'720'16,"0"0"-313"-16,0 0-346 0,0 0-26 15,0 0-35-15,0 0 87 0,47-6-7 16,-34 10-10-16,5-1-25 0,1 3-16 16,3-2-23-16,-5-2-6 0,2-1-112 15,-1-1-93-15,-3-1-43 0,-1-4-42 16,-1-2-38-16,-1-3 26 0,-4-1 23 15,-2-2-53-15,-3-2 6 0,-3 0 101 16,0-1 225-16,0 0 107 0,0 2 343 16,-1 1 74-16,1 5-43 0,-2 2-67 15,0 4-38 1,2 2-43-16,0 0-62 0,0 2-50 16,0 5-108-16,0 2-110 0,0 6 19 0,0 6 13 15,0 6-13-15,4 1 0 16,3 4-9-16,-1-2-13 0,-2-1-41 0,4-5-65 15,-1-2-46-15,3-4-18 0,2-3-40 16,-4-4-72-16,5-3-45 31,-5-5-145-31,0-2-236 0,5-8-706 0</inkml:trace>
  <inkml:trace contextRef="#ctx0" brushRef="#br0" timeOffset="44374.6429">5745 15661 1076 0,'0'0'1198'0,"0"0"-829"16,0 0-151-16,0 0-86 15,0 0-20-15,0 0 13 0,0 0-17 16,0 0-108-16,0 0-106 0,-41 27 29 16,41-11 77-16,0 2 16 0,0 5 58 15,0 2 15-15,4 4 7 0,6 1-42 16,-2 3 19-16,1-2 22 0,3-2-26 15,1-3-40-15,3-5-29 16,-4-4-2-16,1-7-29 0,-1-4-4 16,-3-6 35-16,3 0 19 15,-4-7 132-15,0-7 170 0,1-5 14 0,1-6-153 16,-8-3-108-16,2-4-54 0,0 0-20 16,-2 2-15-16,-2-1-31 0,3 4-111 15,-3 0-69-15,6 3-87 0,0 1-58 16,0 5-65-16,6 3-42 0,-1 3-97 15,3 6-192-15,1 3-530 0</inkml:trace>
  <inkml:trace contextRef="#ctx0" brushRef="#br0" timeOffset="44999.9709">6483 15592 973 0,'0'0'722'16,"0"0"-384"-16,0 0-189 16,0 0-32-16,0 0 45 0,0 0 12 15,0 0 39-15,39 21 82 0,-31 0-18 16,-2 6-58-16,-1 3-58 0,1 3-35 16,-2 0-32-16,2 1-34 0,-4-3-19 15,-2-4-19-15,4-3-7 0,-4-3 4 31,0-8 0-31,0-3-4 0,0-5 17 0,0-4 48 0,0-1 75 0,0-5 34 16,-4-6-112-16,-4-3-77 0,4-7-142 16,-2-5 52-16,3-4 22 15,3-2 12-15,0-1 22 0,1 1 10 0,7 2-7 16,2 6-13-16,-2 2 10 0,3 4 21 16,5 6 13-16,-3 3 3 15,3 2-3-15,-3 5 0 0,1 2-18 16,2 4 5-16,-5 4 10 0,-1 1 1 15,1 4 2-15,-3 1 0 0,-6 1 0 16,0 1-10-16,0-1-18 0,-2 1-7 16,0-3 16-16,-2-1 4 0,0-4-8 15,2-1-12-15,0-3-24 0,0-3-20 16,0 0-25-16,8 0-3 0,-4 1 107 16,7-1 60-16,-1 1 38 0,6 1 9 15,-3 0-1-15,5 2 5 0,1 0-11 16,-2 3-26-16,-1 1 1 0,1 2-35 15,-3 0 31-15,-2 2 0 0,-5 0-9 16,1 3 46-16,-6 0 88 0,0 2-46 16,-4 1 39-16,-4 0-1 0,-2 2-88 15,-5-1-48-15,-3 1-31 16,-5-2-10-16,0 1-11 0,-4 0-21 16,-3-3-25-16,1 0-54 0,0-4-70 15,2-1-61-15,0-5-11 16,3-2-60-16,9-3-33 0,1-2-29 0,4-2-197 15,8-2-422-15,0-8-816 0</inkml:trace>
  <inkml:trace contextRef="#ctx0" brushRef="#br0" timeOffset="45889.0354">8076 10951 1072 0,'0'0'706'0,"0"0"-424"0,0 0-104 15,0 0-25-15,12 46-50 0,-10-26-19 16,2 5-13-16,0 7 0 15,-1 15-10-15,1 15 3 0,4 9 23 16,-4 4 29-16,-2 1-20 0,2 3 12 16,-4 7-25-16,0 9 22 0,0 7 22 15,0 2-48-15,0 4-15 0,-4 6-14 16,4 7-34-16,-6 11 28 0,2 9 6 16,-4 5-12-16,1 7-35 0,-3 6 38 15,-2 1-39-15,1 4 0 0,-3 0-2 16,3 3-14-16,-3-1 14 0,2 1 16 31,-1-2 12-31,5-3 7 0,0-1 0 0,2-2-3 0,-1-1-10 16,-1-2 9-16,4-3-6 0,-2-4-7 15,2-4-15-15,1-8 32 0,-1-8 11 16,4-10 17-16,0-7 5 0,4-4-19 16,-4-8-49-16,3-8 16 0,-3-8-13 15,4-12-3-15,-2-10-2 0,-2-14 2 16,4-15-25-16,-4-13-52 0,4-8-54 15,-4-6-107-15,4-2-181 0,4-6-239 16,-8-6-87-16,3-16-1048 0</inkml:trace>
  <inkml:trace contextRef="#ctx0" brushRef="#br0" timeOffset="48108.5293">13520 9215 45 0,'0'0'616'0,"0"0"-411"0,0 0-71 16,0 0-40-16,0 0-93 0,0 0 19 16,0 0 42-16,0 0-10 0,0 0-31 15,-19-40-21-15,19 33-27 0,-2 3 14 16,-2-2 0-16,4 1 10 0,0-1 0 16,-4-1 2-16,4 4 1 0,0-3-1 15,-2 1 1-15,2-1 62 0,-2 1-14 16,2 0-48-16,0 1 0 0,0 0 27 15,0 1 2-15,-4-1 10 0,2 1 0 16,2 1 23-16,0 0 26 16,-2 1 32-16,2 0 42 0,-2 0 40 0,2 1-18 15,-2 0 17-15,2 0 25 0,0 0-23 16,0 0-33-16,0 0-42 16,0 0-42-16,0 0-44 0,0 1-32 15,-2 1-10-15,2 2-3 0,0-1 3 16,0 6 54-16,2 2 19 0,0 5-3 15,0 4 3-15,6 10 16 0,-4 14-7 16,4 20 19-16,1 12-17 0,1 9 17 16,0 4-13-16,-3-2 12 0,1 5-19 15,-2 3-28-15,-6 4-4 0,4 0 4 16,-4 0-13-16,0-4-18 16,-4-3-22-16,0-1-1 0,0 0-24 0,0-1 25 15,-1-4 1-15,1-5 1 16,-4-7-1-16,4-8-1 0,0-5-7 15,0-6 7-15,-2-4 15 0,5-5-14 16,-5-3-1-16,6-9-2 0,-4-7 2 16,4-6-2-16,-2-4 1 0,0 1-2 15,-2 2-15-15,0-1-44 0,2-5-72 16,-2-4 0-16,1-3 18 0,3-4-41 16,-4-2 6-16,4-1-83 0,-4 0-168 15,2 0-155-15,0 0-120 0,-4-2-558 0</inkml:trace>
  <inkml:trace contextRef="#ctx0" brushRef="#br0" timeOffset="49130.7789">13475 11349 261 0,'0'0'101'0,"0"0"489"0,0 0 120 16,0 0-288-16,0 0-195 0,0 0-111 15,0 0-19-15,0 0 23 0,0 0 12 16,0 0-4-16,0-6-25 0,0 5-29 16,0 1-17-16,0 0 7 0,0 0 10 15,0 0 9-15,0 0 2 0,0 0 8 16,-2 1 5-16,2-1-3 15,0 3-20-15,0-3-6 0,0 1-12 16,0 0-10-16,0 0 3 0,-3-1 1 16,3 1-4-16,0 1-47 0,0 1 0 15,0 1-59-15,0 4 20 0,0 4-2 16,0 5 4-16,0 7 37 0,0 9 25 16,3 10 6-16,-1 12 4 0,-2 5 16 15,0-2-1-15,-2-3 31 0,-1-4-16 16,-1 0-3-16,-4 1-12 15,4-2-10-15,-2-2-12 0,2 0-12 0,-3-5 5 16,3-1-20-16,-2-9 0 0,4-7 12 16,-2-5-10-16,2-3-3 15,0 4-13-15,2 1 10 0,-2 1-12 16,2-3-1-16,-4-3-12 0,4-4-6 16,0-3-21-16,0-1-23 0,0-2-37 15,0 0-49-15,4-3-37 0,-4 1-30 16,0-3-16-16,0 0-67 0,0-1-62 15,0 0-125-15,0-2-198 0,0 0-464 0</inkml:trace>
  <inkml:trace contextRef="#ctx0" brushRef="#br0" timeOffset="50565.9383">13344 12435 1929 0,'0'0'629'16,"0"0"-336"0,0 0-136-16,0 0-35 0,0 0-23 0,0 0-32 0,0 0-16 15,0 0-10-15,0 0-34 16,0 0-7-16,-2 4-29 0,4-4 0 15,-2 1-6-15,3 0 35 0,-1 2 0 16,2-1 51-16,0 2 3 0,4-2-3 16,0 1-9-16,1 1-14 0,3-1-6 15,0 0 19-15,3-1 1 0,1 1-11 16,1 0-5-16,4-1-24 0,-1 0 17 16,3 0 12-16,2 1-12 0,4-2 16 15,0 1-16-15,2 2 9 0,8-1 16 16,6 1 0-16,9 0-13 0,0-1-9 15,4 1 13 1,-3-1-4-16,-3-1 5 0,0-2-15 0,6 2 7 0,0 0-6 16,3-1-19-16,1 1 22 0,3-1-23 15,-3 0 2-15,8-1 14 0,-2 1-2 16,6 0 9 0,-3 0-3-16,5 2-20 0,0-1-1 0,1-1-1 0,3 3 2 15,-3-1 57-15,1 0-57 16,3 0 10-16,2 0-11 0,1 1 18 15,-1 1-1-15,0 0-5 0,3 1 27 16,-3 0-15-16,0 0 46 0,2 0 28 16,3-1-41-1,-1 0-8-15,-2 2-11 0,0-3-20 0,1-2 5 0,-1 0-8 16,2-2-15-16,0 0 11 0,-1 0 19 16,-1 0-28-16,-4-2 27 0,1-2-27 15,-3-2 18-15,1 0-9 0,-5-1-12 16,-1 0-2-16,-1-1 2 0,-3 0 14 15,-2-2-13-15,-6 0 1 16,0 2-2-16,-4 2 0 0,-2-1-1 16,-3 1-1-16,-5-1 2 0,-3 0-2 15,-10 1 2 1,-2 2 0-16,-14 0 0 0,2 1 0 0,-3 0 0 0,3 0-1 16,2-1 0-16,-5 3 1 0,-7-2 1 15,-1 2 0-15,-4-1 1 0,-2 2 1 16,-4 0 46-16,0 0 22 0,0 0-23 15,0 0 83-15,0 0 52 0,0 0-62 16,-2 0-57-16,2 0 27 0,0 1-16 16,-2-1-36-16,2 0-36 0,0 0-3 15,0 0-14-15,0 0-7 32,0 0-9-32,0 0-6 0,0 0 2 0,0 0-11 0,0 0 0 0,0 0 11 0,0 0 7 15,0 1 9-15,0-1-3 0,0 0 2 16,0 0 16-16,0 0-12 0,0 0 13 15,0 0 2-15,0 0 0 16,0 0 0-16,0 0 3 0,0 0 0 16,0 0 8-16,0 0-11 0,0 0-2 15,0 0-16-15,0-3-6 0,0-1-3 16,0-6-19-16,0-2 43 0,0-5 3 16,0-8 3-16,-2-10 0 0,2-11-2 15,-4-10-1-15,2-5 0 16,2 2 0-16,-2 1-1 0,2 1 0 0,0-1-1 15,2-1-1-15,-2-5-9 16,2 0 10-16,4-2 1 0,-4-6-1 16,0-1 0-16,2-3-1 0,-2-2 1 15,0-1 1-15,-1-3 1 0,1 2-2 16,-2-3-15-16,0-2 15 0,0 0-8 16,0-1 8-16,0-2 1 0,-3-2 0 15,1-1 0-15,-2-2-10 0,0-4 11 16,0 1 1-16,-2 0 0 0,0-2-1 15,1 0 0-15,1-1-15 0,0-5 12 16,0 2-19-16,2 2-2 0,0 0 6 31,0 4 17-15,2-1-2-16,0 2 0 0,0 3 3 0,0 6 0 0,2 6 1 0,0 6 0 0,0 4 2 0,2 8-2 16,0 3 20-16,-2 16-7 0,0 11-13 15,-2 10-1-15,0 5 3 0,1 1 10 16,-1 0 5-16,2 3-3 0,-2 4 3 15,0 6-7-15,0 2-11 16,0 1-15-16,0 0-18 0,2 1-31 0,2 2-25 16,0 3 10-16,2 1-62 15,2 3-209-15,-1 2-186 0,3 2-57 16,0 1-27-16,-2-2-150 0,-3 5-829 0</inkml:trace>
  <inkml:trace contextRef="#ctx0" brushRef="#br0" timeOffset="51953.9431">14584 11319 170 0,'0'0'1702'16,"0"0"-1355"-16,0 0-140 0,0 0-71 15,0 0-55-15,0 0-4 0,0 0 39 16,-47-14-26-16,38 14-26 0,-5 0 3 16,0 4 36-16,-1 3-103 0,-1 1 12 15,-1 3 43-15,-2 1-23 0,-1 5-32 16,1 1 44-16,0 4 23 0,-3 3 3 16,3 3 3-16,-2 7 44 0,-3 6-88 15,3 8-16-15,0 1 18 0,5-10-2 16,6-8-10-16,5-10-19 15,1 0 0-15,4 9 9 0,0 12-9 16,9 13-25-16,9 3 3 0,5-3 6 16,2-2 0-16,6-7 13 0,0 0 2 15,6-2 0-15,4-2 1 0,1-3-2 16,3-4 2-16,3-4 0 0,3-4 0 16,-3-8 1-16,-3-7-1 15,1-6 0-15,-1-7 16 0,0-4 15 0,-3-6 4 16,1-4 94-16,-2-6-35 0,-1-1 4 15,-3-6-23-15,-2 3-16 0,-8 0-34 16,2-7 31-16,2-6 16 0,-2-5 2 16,4-5-21-16,-6 2-19 0,-7 4-19 15,-5 1-2-15,-1 1-10 16,-7-1 18-16,-1 1-2 0,-6-1-7 16,0 0 22-16,-9 0 0 0,-5-1-13 15,-5 1 4 1,-5-2-3-16,-5 1-7 0,-9 2-15 0,-3 3-31 0,-6 3-6 15,-3 2-64-15,2 8 60 0,-5 3-26 16,3 6 14-16,1 7-12 0,3 6 0 16,1 2 21-16,5 8 13 0,1 1-35 15,12-1 35-15,3 1-54 0,3 0-91 32,-2 2 34-32,-4 3-152 0,2 5-189 0,7-5-207 0,-3 11-676 0</inkml:trace>
  <inkml:trace contextRef="#ctx0" brushRef="#br0" timeOffset="53181.3901">14603 11844 95 0,'0'0'1793'0,"0"0"-1417"0,0 0-172 15,0 0-71-15,0 0-11 0,0 0 42 16,0 0-10-16,0 0-29 0,0 0-36 16,0 0-28-16,-13-11-39 0,13 14-22 15,0 2-67-15,0 2-35 0,2 4 93 16,1 3 9-16,1 4 44 0,8 5-5 15,-2 0-14-15,1 4 14 0,3 0 5 16,3 0-6-16,-1-1-15 0,-1-3-21 16,1-4-1-16,-1-5-1 0,1-5-19 15,-1-4 19-15,-5-5 41 0,5-3 54 16,-3-7 98-16,0-5 24 0,-3-5 25 16,1-5-24-16,-2-2-66 15,-4-1-72-15,0 0-37 0,-4 2 0 0,0 1-18 16,0 1 5-16,-6 5 1 0,-2-1 0 15,0 2-18-15,1 4-13 16,1 1-58-16,0 6-10 16,2 0-21-16,2 4-47 0,0 3-93 15,4 0-214-15,4 0-348 0,6 5 153 0,-5-1-20 16,15 6-829-16</inkml:trace>
  <inkml:trace contextRef="#ctx0" brushRef="#br0" timeOffset="54556.8888">16450 11561 382 0,'0'0'81'0,"0"0"480"0,0 0-151 16,0 0-42-16,0 0-96 0,0 0-61 15,0 0-49-15,-25-39-7 16,21 33-17-16,0 0 14 0,0-1-21 15,0 1-16-15,-1 1-9 0,-1-1-11 16,0 1 4-16,-2 0-4 0,-2 1 4 16,-1 1 17-16,-1-1-37 0,-1 1-60 15,-1 1-3-15,-3 2-16 0,1 0-1 16,1 1-28-16,-7 3 14 0,5 3-17 16,-1 1 16-16,1 3 15 0,0 1-2 15,1 4-41-15,1 1 44 0,-3 1 13 16,3 3 61-16,-1 2-74 0,1 3-47 15,-1 3 44-15,1 0 3 0,3 1 47 16,0 2 7-16,3-1-20 0,1 3-27 16,4-2-7-16,4 6-4 0,0-3 2 15,6-1-13-15,2 1-7 16,5 1 22-16,1 1-13 0,3-1 16 16,6 6-6-16,3 1-10 0,8 8 13 15,3 1 13-15,0-4-10 0,-4-10-2 16,2-4-2-16,2-1 2 0,3-4 11 15,7 2-12-15,-4-8-34 0,3-5 12 16,3-5 22-16,1-4 17 0,0-5-17 16,1-4 0-16,-1-4 0 0,2-8 12 15,1-3 7 1,-3-5 3-16,-1-6 16 16,-1-4-10-16,-1-2 1 0,-3-6 8 0,-1-3-34 0,-4-3 19 0,-3-6-3 15,-3 0 7-15,-2-4-1 0,-6 1-12 16,-1 2 8-16,-7 2-5 0,-5 2-14 15,-6 2 23-15,-6 0-6 16,-2 2 9-16,-12 1 9 0,1 6 4 16,-7 8-4-16,-7-1 16 0,-12-1 2 15,-5 2-20-15,-12-2 5 0,3 10-40 16,7 8 0-16,-5 4-10 0,3 6 10 16,-1 2 19-16,1 3 2 0,-2 7-21 15,1-1-16-15,3 2 13 0,-1 0-3 16,6 0-7-16,8-1 10 0,6-3-21 15,8 0-20-15,0 0-2 0,-3 0-57 16,-3 3-40-16,2 1-17 0,1 1-51 31,7 0-90-31,1 1-52 0,7 0-81 16,5 0-96-16,0-3-45 0,6 4-425 0</inkml:trace>
  <inkml:trace contextRef="#ctx0" brushRef="#br0" timeOffset="55637.7125">16508 11930 962 0,'0'0'1153'0,"0"0"-696"0,0 0-213 0,0 0-163 15,0 0-81-15,0 0-55 16,0 0 55-16,0 0 84 0,0 0 47 15,21 48-19-15,-15-30 13 0,2 2-30 0,-2 0-53 16,0-1-30-16,-1-2-12 0,1-2 0 16,-2-3-28-16,0-2-26 0,0-5-26 15,-2-2 23-15,-2-2 2 0,0-1 1 16,0 0 54-16,0-2 48 16,0-3 25-16,-2-2-73 0,-6-3-25 0,2-2-71 15,1-4 22-15,-5-1 4 16,0 1-7-16,2-2-17 0,3 1-12 15,-5-2 13-15,6 4 47 0,2-2 46 16,2 2 18-16,4 0 59 0,4 1-9 16,-1 0-1-16,3-1 17 0,4 3 22 15,1 1 6-15,1 3-32 0,1 1-19 16,1 4 3-16,-3 3-23 0,3 0 4 16,-3 4 9-16,-1 3 32 0,-3 2-52 15,-1 0-2-15,-2 3 9 0,-2 1 7 16,-3 1 18-16,-3 2-9 0,0-1-1 15,0 2-8-15,-5-1-20 0,-1-2-19 16,-2 1-9-16,0-2-9 0,1-3 7 16,-1-1 2-16,4-2-1 0,2-3 1 15,-2-2 0-15,4-1 0 0,0-1-63 16,4 0-60-16,-2 0-73 0,6 1 161 31,3 1 35-31,-1 1 54 0,4-1 3 0,-1 1-3 0,1 0-7 0,-3 3-28 16,3-1-3-16,-3 2 9 15,-1 3 10-15,0-2 9 0,0 1 3 16,-7 2 19-16,3 0 38 0,-4 1 46 16,-2 1 80-1,-2 1-42-15,-2 2-34 0,-3-1-50 0,-5 1-55 0,0 0-21 16,-5-2-13-16,-1-1-15 0,-3-1-22 16,-2 0-57-16,-4-2 21 0,-2-2-124 15,-2-1-65-15,2-3 11 31,-2-4-31-31,3-4-23 0,3-6-6 0,6-5-81 0,3-5 16 0,3-4-105 16,5 4-239-16,2-17-493 0</inkml:trace>
  <inkml:trace contextRef="#ctx0" brushRef="#br0" timeOffset="56549.0024">15572 10156 205 0,'0'0'1237'16,"0"0"-497"-16,0 0-394 0,0 0-149 15,0 0-20-15,-41-14-45 0,30 14-39 16,-1 0-59-16,-3 0-34 0,1 4 0 15,1 2 0-15,-3 2-13 16,3 5-19-16,-1 0 32 0,-5 3 126 16,3 5-126-16,1 2 0 0,-1 2 51 15,-1 9 16-15,-3 9-7 0,3 9-6 16,1 6-3-16,5-1 6 0,5 1 16 16,4-2-10-16,2 4-13 0,6 4-6 15,5-2-12-15,3 2-7 0,5 0-3 16,3-2-19-16,3 1 26 0,6-2-14 15,2-3 4-15,2-5 4 16,1-8-23-16,3-6-25 0,0-10 12 0,2-6-12 16,-3-6 23-16,5-7 2 15,-2-5 3-15,1-5 41 0,3-8 32 16,0-8 31-16,-1-6-11 0,3-9-52 16,-9-4-7-16,1-8 22 0,-2-3 3 15,-4-1 9-15,-4-2-12 0,-4-2-16 16,-5 2-12-16,-3-1 0 0,-5 1-3 15,-5-1-10-15,-5 0 7 0,-4-1-1 16,-5-2 1-16,-9 2-7 0,-5-1 7 16,-4 3-7-16,-4 4-5 0,-6 5 5 15,-2 5-6-15,-2 4 2 0,2 7-14 16,4 5-23-16,4 6 23 0,8 4 0 16,-6 1-2-16,0 4-23 0,-4-3 10 15,-2 4 14-15,2 3-54 0,-2 0-59 16,2 5 12-16,-2 1-21 0,4 5-88 15,2 2-69-15,1 4-31 0,5 2-26 16,2 2 24-16,3 2-348 16,7-5-392-16,-5 13-88 0</inkml:trace>
  <inkml:trace contextRef="#ctx0" brushRef="#br0" timeOffset="56845.0718">15570 10799 919 0,'0'0'1268'0,"0"0"-964"16,0 0-191-16,0 0-36 0,0 0 13 16,0 0-3-16,0 0 3 15,0 0 13-15,0 0 2 0,0 0-15 16,14-20-50-16,-12 26-40 0,-2 2 0 15,4 3 20-15,-2 6 129 0,-1 2-25 16,1 3-45-16,0 2-57 0,2 1-22 16,0-1 0-16,0-2-13 0,0-1-40 15,-2-2-30-15,0-4-57 0,0-3-137 16,2-4 52-16,-4-4-103 0,0-4-119 16,0-1-20-16,0-5 112 0,0-1-238 15,-4-7-106-15</inkml:trace>
  <inkml:trace contextRef="#ctx0" brushRef="#br0" timeOffset="57185.6462">15595 10899 1690 0,'0'0'655'16,"0"0"-287"-16,0 0-200 0,0 0-168 15,0 0-61-15,0 0 61 0,0 0 125 16,0 0-64-16,0 0-42 0,41 19-16 16,-33-18 1-16,2-1 18 0,-3 0 0 15,5-5 17-15,-4-3 22 16,1-2 6-16,1-3-16 0,0-1-38 15,-2-2-13-15,-1 1-55 0,3-1-31 16,-4 1-29-16,0 0-13 16,-1-1 2-16,1 3-9 0,-2 1 35 0,0 2 90 15,0 1 10-15,0 3 32 0,-4 3 20 16,0 2 42-16,0 1 47 0,0 0 29 16,0 2-23-16,0 4-83 0,0 4-22 15,2 4-1-15,2 3 67 16,-1 6-3-16,1 1-4 0,2 5 26 15,4 0-14-15,-2 5-28 0,-1-1-85 16,5-1 0-16,1 0-1 0,1-1-62 16,-2-2-183-16,1-2 91 0,1-2-13 15,-1-2-117-15,-1-4-262 0,-2-2 126 16,-5-6-128-16,1-4-789 0</inkml:trace>
  <inkml:trace contextRef="#ctx0" brushRef="#br0" timeOffset="58526.8244">13483 8416 261 0,'0'0'1023'0,"0"0"-749"15,0 0-118-15,0 0 29 0,0 0 26 16,4-37-23-16,-4 32-17 0,0 3-3 15,0 0-4-15,0 2-22 0,0 0-62 16,0 2-80-16,0 3-35 0,0 3-107 16,2 4 142-16,0 4 87 0,2 6-16 15,0 12 6-15,1 14 9 0,1 18 20 16,2 11 18-16,-2 7-10 0,3-1-31 16,1 1-14-16,0-2-15 15,-2-6-13-15,1-7-32 0,-5-13-9 16,0-7-66-16,2-10-13 0,-4-11 41 15,0-7-13-15,2-3-38 0,-1 1-19 16,3 0-58-16,0-1-141 0,2-6-193 16,-2-3-566-16</inkml:trace>
  <inkml:trace contextRef="#ctx0" brushRef="#br0" timeOffset="68878.8477">6196 10819 548 0,'0'0'534'0,"0"0"-224"0,0 0-76 15,0 0 10-15,0 0-72 0,0 0-72 16,0 0-25-16,0 0-7 0,0 0 22 15,-7-18 33-15,7 14 26 0,-4 0-11 16,2-1 1-16,0 2 15 0,-2 1-20 16,2 0-16-16,2 0-26 0,-8 1-28 15,5-1-17-15,-1 0-5 0,-2 2 2 16,-2 0-19-16,2 0-25 0,-7 0 0 16,5 0 38-16,-9 0-37 0,3 2 2 15,-2 2-3-15,3 3-26 0,-6 3-2 16,1 0 21-16,1 4 7 15,-5 1 1-15,3 4 1 0,-2 2 2 16,-1 6 15-16,1 1 0 0,-2 3-16 63,5 1 16-63,-3-1-4 0,4 1-2 0,3-1 6 0,-3 0 9 0,7 1-27 0,-2 0-1 0,4 0 1 0,3 2 0 0,5 0 2 0,0 2 11 0,0-1-14 15,5 0-12 16,7 0 10-31,-4-1-11 0,3-3-15 0,7 0 25 0,-3-2-23 0,5-2 24 0,5-1 1 0,-4-3 1 16,3-4 2-16,5 1 20 0,2-8-3 16,-4 1 6-16,8-3-3 0,-4-4 10 15,-2-2-7-15,4-4 0 0,-2-1 16 16,5-6-6-16,-3-5 21 0,-2-4-5 16,6-4 9-16,-4-4-10 15,0-3 12-15,2-8 13 0,2-10 30 16,4-8-9-16,-3-4-22 0,-5 1-6 15,-8 4-19-15,-5 3 10 0,-3 1-16 47,-5 2-3-31,-8-1 0-16,-2 2-4 0,-2 2-5 0,-6 4-7 0,-6-1 25 0,-3 7-12 0,-3 5-9 0,5 7-27 0,-12 2-1 0,-16-5 0 0,-10 3-104 16,-5 1 6-16,4 12-10 0,15 6 13 15,8 2 27-15,8 0-25 0,3 5-86 16,-5 2-48-16,2 7-123 0,-4 1-126 15,11 1-165-15,-7 17-658 0</inkml:trace>
  <inkml:trace contextRef="#ctx0" brushRef="#br0" timeOffset="84481.7931">19704 9505 114 0,'0'0'0'0,"0"0"-101"16</inkml:trace>
  <inkml:trace contextRef="#ctx0" brushRef="#br0" timeOffset="85248.9416">19642 9460 176 0,'0'0'183'0,"0"0"969"16,0 0-788-16,0 0 51 0,-35-27-124 16,29 24-62-16,2 1-20 0,2 0 5 15,2 2-42-15,0 0-45 0,0 0-108 16,0 2-19-16,4 4-130 0,2 4 9 16,2 7 121-1,5 10 115-15,5 14-45 0,3 17-7 0,-2 6 10 0,-3-3 6 16,-1-4-28-16,-5-18-11 0,-2-8-40 15,-2-12 0-15,-2-4-34 0,1 0 32 16,-1-3-49-16,2 0 29 0,-2-7-13 16,0-3 4-16,-2-4 31 15,0-9 50-15,2-13 95 0,-1-16-60 0,5-21-69 16,0-5-16-16,-2 0-19 16,-2 3 16-16,0 6 1 0,-1 2 1 15,5 0 1-15,2 1-1 0,3 6-43 0,1 10 12 16,-4 11-2-1,-3 10 21-15,1 7 10 0,0-1 3 0,2 5-47 16,1 4-17-16,1 4 11 0,-1 11 21 16,3 11 32-16,2 17 45 0,-3 17 19 15,1 6-4-15,-7 2-7 0,1-8-18 16,-4-16-33 0,0-10-1-16,2-13-1 0,-2-7-38 0,0 0-3 0,1-4-15 15,1-2 2-15,0-6 22 0,0-3 32 31,0-9 79-31,3-12 57 0,5-15-70 0,-1-13-63 0,5-3-3 16,-1-1-18-16,-3 6-10 0,1 6 9 0,-3 6-6 16,-2 8-10-16,1 9-9 0,-5 4 12 15,4 0-25-15,-2 4 0 16,1 3-28-16,-3 7-11 0,2 5 26 16,0 11 64-16,-1 12 6 0,1 18 80 15,2 19-52-15,-2 7 29 0,-1 5-9 16,3-4 38-16,0-10-20 0,1-4-12 15,-1-14-20-15,0-11-34 0,-1-11 0 16,3-6-20-16,2 0-5 0,3-2-3 16,2-4 18-1,3-5 10 1,-1-4 63-16,0-10 19 0,1-4 0 0,-3-6-3 0,-2-4-23 0,1 0-30 0,-5-3-4 16,-5 1 9-16,-2 2 10 0,-4 0-4 15,-2 3 4-15,-2 3-10 0,-6 3-16 16,1 4 16-16,-3 5 16 15,-4 6 9-15,3 1-56 16,-3 4 0-16,0 8-62 0,-1 7 18 0,1 5 44 16,1 4 3-16,3 3 25 0,2 3-9 15,5 0-19-15,1-2-25 0,2 0-15 16,3-5-10-16,5-2-28 0,4-4-92 16,5-4-56-16,3-5-33 0,3-5-95 15,4-5-57-15,4-2-112 0,-6-2-299 16,12-8-513-16</inkml:trace>
  <inkml:trace contextRef="#ctx0" brushRef="#br0" timeOffset="85630.4589">20894 9637 684 0,'0'0'1212'16,"0"0"-810"-16,0 0-27 0,0 0-15 16,-39-2-133-16,23 11-74 0,1 4-29 15,1 4-4-15,3 4-3 0,-1 3 2 16,2 2-18-16,5 2-45 0,5-2-14 15,0-1-42-15,2-4-17 16,5-6-47-16,5-4-1 0,3-6 24 16,3-5 41-16,1-7 22 0,5-15 44 15,5-15-26-15,4-16 5 0,-1-5-23 16,-4-1-3-16,-7 8-19 0,-8 15-1 16,-5 8-55-16,-4 4 7 0,-4-3 49 15,0-10 0-15,-4 0 0 0,-2 2-24 31,1 5-32-31,-7 12 56 0,2-2 6 0,1 4-5 16,-1 6 24-16,0 8 35 0,4 3-60 0,1 11-119 16,-1 12-23-16,2 17 126 0,4 17 16 15,2 9 73-15,8 3 28 0,1-2-11 16,9-7-42-16,1 0-38 0,4-1-10 16,2-7-67-16,4-5-74 0,-4-12-61 15,-3-9-106-15,-5-8 14 0,2-4-56 16,-1 0-67-16,1-1-17 0,0-2-220 15,-5-4-491-15</inkml:trace>
  <inkml:trace contextRef="#ctx0" brushRef="#br0" timeOffset="85989.7068">19797 10250 2669 0,'0'0'319'16,"-41"10"-181"-1,28-7 85-15,-3 2-73 0,4-2-150 0,7-1-51 16,-1-1 16-16,6-1-45 0,6 2-153 16,3 0-72-16,9 1 305 0,11 2 32 0,19-1 45 15,16 2 48-15,18-3 19 16,5-1 3-16,2 0-61 0,2 0-28 15,4-2-17-15,2 0-6 0,0 0 9 16,0 0 26-16,0 0 31 0,-4 0 22 16,-2-4-51-16,-6 0-41 0,-2-1-3 15,-9 0 1-15,-6-1-29 0,-6 3-12 16,-8 1 12-16,-13 0 31 0,-10 2-31 16,-10-1-19-16,-5 1-22 0,-1 0-94 15,1 1-118-15,-5 0-32 16,-1 0-228-16,-6-1-84 0,-4-1-686 0</inkml:trace>
  <inkml:trace contextRef="#ctx0" brushRef="#br0" timeOffset="86382.1053">22235 9144 1884 0,'0'0'415'15,"0"0"-111"-15,0 0-111 0,0 0-48 16,0 0-97-16,0 0-48 0,0 0-55 15,0 0 55-15,0 0 138 0,17 77 86 16,-7-18-30-16,0 14-67 0,-3 6-1 16,-1 0 0-16,0-8-29 0,-4-2-15 15,0-2-50-15,4-5-29 0,-2-2-3 16,3-7-35-16,-5-13-56 0,0-12-38 16,0-8-6-16,0-6 5 0,-2 1-7 15,0-1 42-15,-2-1 28 0,-4-4 38 16,-1-5-63-16,-3-3-207 0,-4-1-223 15,-3-7-101-15,3 0-204 16</inkml:trace>
  <inkml:trace contextRef="#ctx0" brushRef="#br0" timeOffset="86588.0801">22091 9752 157 0,'0'0'996'16,"0"0"-690"-16,0 0 35 0,0 0-91 15,0 0-36-15,22-38-3 0,-17 36 21 16,1 1-23-16,4 1-39 0,2 0-23 15,1 2-7-15,5 4-12 0,3-1 1 16,2 2-49-16,2 0-46 0,4 1-18 16,1-2-3-16,-3 0-13 0,0-1-23 15,2 0-75-15,-2 0-67 0,0-2-68 16,-4 1-32-16,1 0-53 0,-5 0-116 16,0 1-137-16,-5-4-184 0</inkml:trace>
  <inkml:trace contextRef="#ctx0" brushRef="#br0" timeOffset="86765.9144">22611 9705 1997 0,'0'0'1130'0,"0"0"-745"15,0 0-302-15,0 0-83 0,-8 38 0 16,4-14 6-16,4 3 76 0,-2 4 10 16,2 1-61-16,0 0-18 0,6-4-13 15,0-1-32-15,2-2-43 0,-1-4-71 16,5-5-64-16,-2-6-64 0,3-7-22 15,-1-3-33 1,3-12-66-16,-5 0-160 0,2-21-563 0</inkml:trace>
  <inkml:trace contextRef="#ctx0" brushRef="#br0" timeOffset="86973.4433">22793 9287 855 0,'0'0'1449'0,"0"0"-1003"16,0 0-35-16,0 0-259 0,0 0-151 15,0 0 27-15,15 51 118 0,-11 6 69 16,2 11-10-16,-6 8-25 0,2-1-56 16,-2-4-33-16,2 1-11 0,0 0-15 15,6-2-65-15,-4-7-6 0,1-6-90 16,1-13-78-16,2-11-90 0,-4-11-105 16,0-7-161-16,0-1-33 15,-1-3-14-15,1-4-120 0,-2-10-375 0</inkml:trace>
  <inkml:trace contextRef="#ctx0" brushRef="#br0" timeOffset="87205.5974">22473 9381 2179 0,'0'0'1334'0,"0"0"-1100"0,0 0-123 15,0 0-111-15,0 0-221 0,0 0-148 16,0 0 210-16,0 0-34 0,0 0-168 16,0 0-27-16,47-44-693 0</inkml:trace>
  <inkml:trace contextRef="#ctx0" brushRef="#br0" timeOffset="87671.4101">22863 9260 1152 0,'21'38'1021'0,"-11"9"-756"16,5 18 45-16,1 12-104 15,-3 1-5-15,-1-4 4 0,-4-1-34 0,1-4-31 16,-3-3-21-16,2-9-37 0,3-7-13 15,-5-12-47-15,0-12-22 0,-2-9-1 16,0-5-27-16,-2-3 6 0,0-2 10 16,4-2-7-16,-6-5-3 0,0-3 22 15,0-7 31-15,0-8 32 0,0-11-63 16,0-11-16-16,0-8-21 0,3 4 11 16,3 8 1-16,0 11-3 15,2 9 26-15,1-2-33 0,3 0 1 16,4 2 5-1,-3 4 29-15,3 5 1 0,3 5 12 0,-1 4 18 0,1 6 13 16,0 6 23-16,-1 3 24 0,-1 2 7 16,-1 5-51-16,-1 1-10 0,-3 1 50 15,-1 2-9-15,-3 0-7 0,-6-1 35 16,0 0 2-16,-4 1 0 0,-6-2-4 16,1-1-30-16,-9-1-28 0,1-2-16 15,-3-5-5-15,-3 0-13 0,0-5-12 31,-3-4-20-31,3-4-84 0,-4-4-59 0,3-4-75 0,3-6-141 0,4-5-126 16,5-4-49-16,8-2 3 0,2-3 23 16,10 0-21-16,-1 6-99 0,15-7-112 0</inkml:trace>
  <inkml:trace contextRef="#ctx0" brushRef="#br0" timeOffset="88004.9863">23492 9853 2124 0,'0'0'963'0,"0"0"-736"0,0 0-100 16,0 0-22-16,-46 37-16 0,34-22 43 15,-3 3 57-15,5-1 0 0,-3 4-71 16,7-1-65-16,0-2-53 0,6-3-28 16,0-1-28-16,2-3-3 0,6-3-7 15,-1-4 9-15,7-2 13 16,-4-2 19-16,3-4 25 0,5-5 1 0,-3-2 1 15,6-3 1-15,-7 3 13 16,2 1-15-16,-3 3-1 0,3 5 0 16,-7 2 11-16,3 7 33 0,-2 4 38 15,-5 5 58-15,3 7-50 0,2 0-37 16,-8 2-16-16,0 0 3 0,2 0-40 16,-1-4 0-16,3-1-25 0,-4-5-37 15,4-3-59-15,-2-2-59 16,0-5-66-16,2-5-197 0,-3-6 28 0,1-8 52 15,4 1-463-15,-8-17-843 0</inkml:trace>
  <inkml:trace contextRef="#ctx0" brushRef="#br0" timeOffset="88569.9557">23735 9519 1850 0,'0'0'1068'0,"0"0"-885"0,0 0-17 16,0 0 13-16,29 61-15 15,-20-17-2-15,-3 12 23 0,0 7-18 0,-2-5-83 16,4-4 50-16,-4-16-10 0,-2-9-53 16,1-9-71-16,3-4-3 15,4 4-65-15,-4-3-34 0,1-1 18 16,1-4-3-16,0-9-10 0,0-3-4 16,1-5 41-16,3-8 58 0,-2-5-1 15,-1-4-13-15,1-2 4 0,-4 3 12 16,0 1 2-16,-2 5 23 0,-1 5 3 15,-1 3 10-15,-2 5 9 16,0 2 16-16,0 7 3 0,0 4-23 16,0 7 51-16,0 6 39 0,0 4-18 0,0 3-35 15,0-1-49-15,4-2-31 16,2-4 0-16,2-4-37 0,3-4-10 16,1-5-5-16,6-5 9 0,-7-5 2 15,7-4 26-15,-1-6 15 16,2-4 12-16,3-6-12 0,-1-3-34 0,-2-1 31 15,3-4 3-15,-1 4 14 0,-7-4-2 16,1 4 7-16,-5-1-16 0,1 2-1 16,-7 4 19-16,-4 2 13 0,0 4 40 15,-7 1 37-15,-3 4-34 0,-2 3-21 16,-3 1-35-16,1 3 13 0,-3 2 33 16,5 6-24-1,-3 2-16-15,1 4-5 0,4 3 5 0,3 7-2 0,3 0 11 16,0 6 1-16,4 1-7 0,4 2-28 15,2-1-2-15,3-5-30 0,9-3-28 16,-1-6-18-16,6-4-50 0,1-6-46 16,3-5-25-16,4-4-1 0,2-7-64 15,-4-7-78 1,0-2-72-16,-4-5-381 0,-6 4-327 0,5-15-211 0</inkml:trace>
  <inkml:trace contextRef="#ctx0" brushRef="#br0" timeOffset="89001.0466">24326 9456 1891 0,'0'0'1767'15,"0"0"-1496"-15,0 0-271 0,-22 50 0 16,19-19 25-16,-1 11 28 0,4 12 48 16,0 8 52-16,0 0 12 0,0-2-32 15,7-6 2-15,1-1-15 0,6-3-89 16,-3-10-31-16,3-8-15 0,0-11-41 15,1-3-57 1,6 0-29-16,5-2 21 0,3 0 28 0,4-7 15 16,-2-7 12-16,0-2 32 15,-2-10-3-15,-2-3 21 0,-2-5-29 0,-2-3-21 16,-5-2 10-16,-3-1-32 0,-5-1-13 16,-2 2 101-16,-8-1 19 0,0 2 38 15,-8 2 9-15,-4 3 6 16,3 4 41-16,-5 5 41 0,-5 3-2 0,5 5-15 15,-5 2-20-15,1 6 12 0,5 4-27 16,1 3-26-16,-2 4-5 0,7 1-7 16,3 5-18-16,4 0-10 0,0 3-36 15,4-2-1-15,3 0-32 0,11-4-22 16,-3-2-16-16,7-5-26 0,3-3-45 16,12-7-21-16,5-5 24 15,13-5-26-15,-1-11-60 0,-4-6-340 16,-7-5 16-16,-8 4 33 0,-14 4-253 15,6-4-706-15</inkml:trace>
  <inkml:trace contextRef="#ctx0" brushRef="#br0" timeOffset="89316.687">25130 9839 1882 0,'0'0'754'0,"0"0"-265"16,0 0-174-16,0 0-49 0,-50 25-45 16,34-9-35-16,1 5 4 0,1 3 11 15,0 2-37-15,7 1-51 0,-5 0-30 16,6-3-42-16,6-3-41 0,0-6-43 15,2-4-27-15,6-4-35 0,4-5 13 16,1-2 18-16,3-3 27 0,5-5 29 16,0-4 17-16,3 2 1 0,-1 0-1 15,4 2-12-15,-6 3 12 0,-3 5 1 16,1 2 1-16,-1 6 21 16,-5 6 21-16,-1 5 16 0,-3 5 6 15,-5 4-31-15,0 3 27 0,-4 10 19 16,-2 9-43-16,-6 6-36 0,1 5 26 15,-7-4 29-15,4-13-32 0,5-12-24 16,1-9-1-16,-2-4-11 0,6 1-25 16,-4 1-49-16,0-2-67 0,4-5-92 15,0-8-176-15,4-6-84 0,2-10-112 16,2-1-447-16,-1-23-745 0</inkml:trace>
  <inkml:trace contextRef="#ctx0" brushRef="#br0" timeOffset="89709.0482">25593 9801 2282 0,'0'0'658'0,"0"0"-271"16,0 0-105-16,-44 4-73 0,24 8-46 16,1 5-5-16,-6 6 69 0,-1 9 20 15,1 10-47-15,-4 12-34 0,4 1-29 16,8-9-58-16,7-13-48 0,8-13-30 15,2-8-1-15,2 1-46 0,6 1-39 16,3-4-16-16,3-4 28 0,5-3-4 16,3-3 43-16,3-4-12 0,4-7 33 15,0-2 13-15,4 0 1 0,-4 1 14 16,0 3-13-16,-4 3 1 0,-4 5-1 16,-1 2 14-16,-3 7 5 0,-7 5 4 15,0 5 27-15,-8 10 18 0,-2 11-6 16,-2 9-36-16,-10 3 6 0,0-2 33 15,5-3-12-15,-3-4-35 16,2-6-20-16,0-7-28 0,5-9 26 16,3-4 0-16,-2-1-28 0,2-1-40 15,0-2-68-15,2-6-101 0,5-6-132 16,1-7-54-16,6-16-30 0,1-17 62 16,6-16-170-16,-3 5-542 0</inkml:trace>
  <inkml:trace contextRef="#ctx0" brushRef="#br0" timeOffset="89888.8069">25932 9946 904 0,'0'0'1207'0,"0"0"-667"0,0 0-132 0,0 0-142 16,0 0-98-16,0 0-3 0,0 0 137 15,0 0 43-15,0 0-101 0,16 67-114 16,-26-23-38-16,2-7-12 16,1-10-34-16,3-9-29 0,-2 0-17 15,4-1-18-15,0-2-34 0,0-6-114 16,2-5-131-16,2-4-172 0,4-5-107 15,2-8 61-15,-5-9-105 0,1 6-435 16</inkml:trace>
  <inkml:trace contextRef="#ctx0" brushRef="#br0" timeOffset="90193.0502">26072 9755 1266 0,'0'0'803'0,"0"0"-273"16,42-19-159-16,-28 20-64 0,5 8-31 15,-1 5-13-15,-1 5-24 0,-1 6-39 16,-5 8-29-16,5 9-29 0,-6 8 12 15,-7-4-3-15,-1-10-41 0,0-11-55 16,-2-10-44-16,2 1-11 0,0-1-18 16,0-3-13-16,-2-5-12 0,4-5-33 15,0-2-44-15,0-7-19 16,2-6 68-16,1-5 41 0,7-4 11 16,-6-5 7-16,5 3 12 0,-3 0 12 15,-4 6 10-15,2 4 5 0,-1 4-5 16,-3 7-19-16,-4 1-1 0,6 2 23 15,-6 5 58-15,0 5 46 0,0 7 9 16,-6 4-49-16,2 4-62 0,0 2-27 16,4 0-14-16,0-4-29 0,0-5-79 15,4-2-118-15,6-7-222 0,-2-2-227 16,-1-5-108-16,9-5-573 0</inkml:trace>
  <inkml:trace contextRef="#ctx0" brushRef="#br0" timeOffset="90528.2945">26510 9869 2921 0,'0'0'1094'0,"0"0"-738"15,-51 31-81-15,30-10-63 0,-2 7-56 16,0 1-43-16,3 1-15 0,1 1-22 16,5-7-39-16,5-1-37 0,5-6-33 15,4-4-13-15,2-3-30 0,9-3-3 16,-1-3 27-16,5-1 12 0,5-3 25 15,1 0 14-15,0 0 1 0,1 0 0 16,-1 2 0-16,0 5 0 0,5 2 18 16,-5 6 10-16,-6 2-13 0,3 5-15 15,-3 5 22-15,-1 5 14 0,-2 12-15 16,-9 11-18-16,-3 5 10 16,0 2-13-16,-11-1 48 0,1-6-5 15,-1 1-31-15,-3-2 13 0,2-11-1 16,1-10-10-16,5-9-14 0,-2-4-12 15,-4 0 10-15,3 1-1 16,-3-1-27-16,4-8 2 0,5-8-33 0</inkml:trace>
  <inkml:trace contextRef="#ctx0" brushRef="#br0" timeOffset="90720.7597">26969 10198 3246 0,'0'0'1262'0,"0"0"-1166"16,0 0-96-16,0 0-257 0,0 0-74 0,0 0-171 16,0 0-172-16,-37 22-1367 0</inkml:trace>
  <inkml:trace contextRef="#ctx0" brushRef="#br0" timeOffset="141672.5067">9741 15038 89 0,'0'0'574'0,"0"0"-297"16,0 0-55-16,0 0-4 0,0 0-36 16,0-37-19-16,0 31-14 0,0 2-6 15,0 0-13-15,0 1 22 0,0 1-6 16,0 1-21-16,0 1-15 0,0 0-26 15,-6 0-26-15,6 3-34 0,0 1-24 16,0 3 0-16,0 5 49 0,0 5 31 16,0 10-32-16,0 12-26 15,0 15-22-15,-4 4 0 0,4 3-2 16,-4-2 0-16,4-5 2 16,0 0 7-16,0-4 31 0,0-5-25 0,4-8-13 15,-4-10-32-15,0-5 3 63,4-2-6-63,-4 1-13 0,0 3-7 0,0 2-19 0,0-5-22 0,0-4-30 0,0-3 3 0,0-4 23 15,0-4-17-15,0-2-35 0,0-4-52 0,0 0-102 0,0 0-215 0,0-5-186 0</inkml:trace>
  <inkml:trace contextRef="#ctx0" brushRef="#br0" timeOffset="142475.6078">9722 14927 62 0,'0'0'1779'16,"0"0"-1439"-16,0 0-113 15,0 0-46-15,0 0-62 0,0 0-45 0,0 0-45 16,0 0-29-16,0 0-15 0,0 0-27 16,-8 5-19-16,14-3 61 0,-3 1 45 15,1 1 19-15,4-1-31 16,4 0-4-16,-3 0 0 15,-1 1-26-15,10-1 26 0,-7 1 9 0,7-2 4 16,-3 1-7-16,7-1-12 0,-1-2 2 16,4 0 4-16,0 0-10 0,0 0-16 15,4 0 13-15,4-2-15 0,4 2 1 16,6-1-1-16,-2 0 11 0,-7 1-12 31,3-1 1-15,0 1 0-16,10-3 2 0,7 0 9 0,0-3-11 0,-7 0 12 0,-7 1 0 0,7 1-12 0,-6-2 0 15,5 1 12-15,-1 1-11 16,-3 2 11-16,3-1-11 0,-3 3 0 0,1 0 0 16,-6-1-1-16,4-1 0 0,-8 2 0 15,-4-1 0-15,2-2-2 0,-6 2 1 16,2-1-1 0,0 0-11-16,-6-2 12 0,3 2 0 0,1-1-3 15,-4 1 3-15,2 0 0 0,-5 0 0 0,-5 1 0 16,3-1-1-16,-6 2-1 15,1 0 1-15,-3 0-2 0,-2 0-16 16,-2 0 6-16,-4 2 0 0,4 1 13 31,-4 0 3-31,0 1 36 0,0 4 6 0,0 1-1 0,0 3 1 0,0 4-23 16,0 2-22-16,0 2-21 0,0 3 20 16,0 5-1 15,0 6-21-31,3 11-12 0,1 12 33 0,4 7 1 0,-2-2 0 0,2-1 0 0,-1-2 0 0,1 0 1 15,-2-2 1-15,2-3 1 0,1-4-1 16,-1-3-1-16,-4-9-51 16,0-9-32-16,0-8-7 0,0-3-3 0,-2 3-45 15,0 2-29-15,-1 1-17 0,1-4-52 16,-2-2-59-16,0-4-95 16,0-4-144-16,-3 0-203 0</inkml:trace>
  <inkml:trace contextRef="#ctx0" brushRef="#br0" timeOffset="142955.6824">9778 15947 1193 0,'0'0'1379'0,"0"0"-1090"0,0 0-109 15,0 0-180-15,0 0-9 0,0 0-120 16,0 0-9-16,0 0-36 0,0 0 103 16,0 0 71-16,19-17 28 0,-5 15 49 15,5 1 1-15,2 0-14 0,8 1 17 16,10 0 21-16,6 0-9 16,19 0-22-16,2-3-23 0,0 0-19 0,-3-4 2 15,-4 0-2-15,-1-2-3 0,0-2 9 16,4 1-3-16,-2-1-13 0,0 1-17 15,0 0-2-15,-2-1-1 16,0 4-1-16,-3-1 2 0,-5 1 6 16,2 0-6-16,-1 3-16 0,-5 0 13 15,-3 2-22-15,-2 2-49 0,-1 0-57 16,-9 3-52-16,-4 1-138 0,-9-1-197 16,-1 4-491-16</inkml:trace>
  <inkml:trace contextRef="#ctx0" brushRef="#br0" timeOffset="147652.6024">10057 15389 36 0,'0'0'0'0,"0"0"-36"0,0 0 36 16,0 0 0-16,0 0 33 0,0 0 22 15,0 0-32 1,0 0 3-16,0 0-26 0,-10 6-10 0,10-4 4 15,0 1 6-15,-4-1 16 0,4 1 13 16,0-1-6-16,0-1 0 0,0 0 52 16,0 0-75-16,0 1-55 0,0-2-50 15,0 0 68-15,0 0 37 0,0 0 52 16,0 0 40-16,0 0-11 0,0 0 4 16,0 0 91-16,0 0 140 0,0-3 124 15,0 0-76-15,0 1-78 0,0-2-17 16,0 1-29-16,-4-1-11 0,1 0-23 15,-1-1-36-15,0 2-23 0,0-1-23 16,-2 0-48-16,-2 3-31 0,1-2-23 16,1 2-22-16,-6 1-16 0,4 1-25 15,1 5-39-15,-3 2-12 0,2 5-1 16,4 1-2-16,-2 2 30 0,5 1 14 16,1-3 29-16,0 1-30 15,0-3-18-15,1 0-1 0,5-1 0 0,-2-2-7 16,4-1-2-16,2-3-4 15,1 0 9-15,3-2 34 0,-3-2 41 32,9-1 13-32,-3 0-12 0,1-2 16 0,-1-1-14 0,-1 0 13 0,1 1-14 15,-5 1-2-15,1 1-10 0,-5 1 10 16,6 3 26-16,-11 1 0 0,3 1-3 16,-4 1 6-16,2 1 23 15,-4 0 12-15,0 3-9 0,0 0-13 0,-6 1-20 16,0 0-22-16,-3 0-41 0,5-2-50 15,-4 0-31-15,4-3-40 16,-5-1-55-16,5-1-118 0,0-3-143 16,0-1-183-16</inkml:trace>
  <inkml:trace contextRef="#ctx0" brushRef="#br0" timeOffset="148362.96">10235 15274 929 0,'0'0'593'0,"0"0"-339"0,0 0-209 16,0 0-45-16,0 0-21 0,0 0 21 15,0 0 30-15,0 0-11 0,0 0 4 16,0 0-10-16,4 3 0 0,-4-2 16 15,0 1 23-15,0-1 26 0,0 1 19 16,0-1-13-16,0 1-29 16,4 1-3-16,-4-1-3 0,2 2-4 15,0 0-6-15,0 1-10 0,0-2-3 16,-2 2 6-16,2 1 26 0,-2 1 7 16,0-1-11-1,0 2-21-15,3 2 15 0,-3 0 3 0,0 4-2 0,4 2-5 16,-4 2-8-16,0 2-33 0,4 2 13 15,0 1-15-15,-4 0-1 0,6 0 1 16,-2-3-1-16,0 0-3 0,-4-4 2 16,3-3 0-16,1-2-2 15,0-2-17-15,0-1 4 0,-2-3-25 16,2 0-46-16,-2-1-29 0,0-2-26 16,-2 0-39-16,4-1-32 0,-4-1-21 15,0 0-75-15,4 0-84 0,-4 0-34 16,0 0 130-16,3-1-231 0</inkml:trace>
  <inkml:trace contextRef="#ctx0" brushRef="#br0" timeOffset="149032.8407">10278 15558 303 0,'0'0'496'16,"0"0"-79"-1,0 0-43-15,0 0-117 0,0 0-1 0,0 0-45 16,0 0-53-16,0 0-9 0,-39-6-4 16,35 6-19-16,4 0-17 0,-4 0-7 0,4 0-16 15,0 0-25-15,0-1-19 16,0 1-42-16,0 0 0 0,0 0-71 16,0 0-47-16,4 0-26 0,0 1 70 15,0 1 74-15,6 0 61 0,-3 1-6 16,5-2-11-16,-2 1 5 0,1-2-5 15,3 0 4-15,-3 0-16 0,3-3 0 16,-2-1-13-16,-1-1 26 0,-1 0-23 16,-2-1 20-16,-1 0-14 0,-1 0-5 15,-2 1 2-15,0-2 13 0,0 3 3 16,-4-2-9 0,0 2 6-16,0 1 13 0,0-1 6 0,0 1-10 15,-4 0-19-15,4-1-9 0,-4 3-16 16,4-1 0-16,-4 0-2 15,4 0-1-15,0 0-3 0,-4 2-16 0,2-2 1 16,2 1 5-16,-3 1 11 0,3 0 2 16,0 0 1-16,0 0 0 0,0 0 12 15,0 0-10-15,0 0 19 0,-4 0 0 16,4 0 3-16,0 0 0 0,-4 0-3 16,4 0 13-16,0 0-1 0,0 0-15 15,0 0-16-15,-4 0-1 0,4 0 0 16,-4 0 11-16,4 0-10 0,-2 0 10 15,0 0-10-15,0 0 12 0,0 0-15 16,0 1-16-16,-1 1-22 0,3-1-18 16,0 3-20-16,-4 0 1 0,4 3 5 15,-4 3 26-15,0 1 19 0,4 0 6 16,0 0 3-16,0 2-16 16,0 0 30-1,0 0-1-15,0 1 2 0,4 0-2 0,0 0-20 0,3-3-5 16,-1-1-32-16,2-3-74 0,0-2-77 15,5-2-30-15,-5-3-45 0,4-1-47 16,-3-6-79-16,3 1-197 0,2-8-402 0</inkml:trace>
  <inkml:trace contextRef="#ctx0" brushRef="#br0" timeOffset="149408.7098">10568 15472 253 0,'0'0'542'15,"0"0"-187"-15,0 0-75 0,0 0-4 16,0 0-6-16,0 0 22 0,0 0 2 15,0 0-1-15,0 0-49 16,0 0-119-16,0 11-49 0,-3-1-18 0,-1 1 8 16,0 3 11-16,0-2-14 15,4 0-6-15,0-2-54 0,0 0-3 16,0-2-13-16,2-2-9 0,0-1-6 16,2-3-20-16,0-2-6 0,5 0-16 15,-3-2 70 1,0-4 35-16,6-3 7 0,-5 1-39 0,3-2-3 0,-2 0-29 15,5 2 1-15,-5 1-7 0,0 2-10 16,1 2-12-16,-1 3 9 0,4 0 0 16,-4 7 19-16,1 2 29 0,-1 5 0 15,0 4 42-15,-2 5-10 0,-3 2 3 16,1 2-23-16,0 1 17 0,0-1-13 16,-4-1-14-16,4-2-3 0,-4-3 1 15,0-2-19-15,0-3-10 0,0-3-35 16,0-3-19-16,0-1-74 0,0-4-142 15,0-3 80-15,0-2-160 16,0-4-102-16,2-6 48 0,0 1-186 16,2-12 104-16</inkml:trace>
  <inkml:trace contextRef="#ctx0" brushRef="#br0" timeOffset="149645.7956">10851 15337 977 0,'0'0'576'0,"0"0"-169"0,0 0-61 15,4-36-32-15,-4 32-11 0,0 3-25 16,0 1-32-16,0 4-78 0,-2 1-96 16,0 5-72-16,-2 4 0 0,1 3 25 15,3 5 35-15,-4 0-4 0,0 3-12 16,4-1-15-16,0 1-27 16,0-1-2-16,0-1 0 0,0-5-2 15,0-1-24-15,4-3-21 0,0-4-25 16,-1-1-42-16,1-4-28 0,-2 0-5 15,2-2-73-15,0-3-101 0,0 0-105 16,0-5-50-16,0 0-237 0</inkml:trace>
  <inkml:trace contextRef="#ctx0" brushRef="#br0" timeOffset="152684.7787">9991 14637 217 0,'0'0'369'16,"0"0"58"-16,0 0-232 0,0 0-107 16,0 0-58-16,0 0-30 0,0 0-2 15,0 0-20-15,0 0-11 0,0 0-6 16,-10-4 39-16,10 4 23 0,0-1 97 15,0 0 4-15,0 1 0 0,0-1 9 16,0 0 3-16,0-1 17 0,-4 1-7 16,4 1 6-16,0-1-10 0,0 1-9 15,0 0-1-15,0 0-20 0,-4 0-18 16,4 0-34-16,0 0-24 0,0 0-34 16,0 1-2-16,0 0-29 0,0 2-16 15,0 1-9-15,0 2 54 0,4 4 6 16,0 3 42-16,0 2 3 15,2 4-2-15,-2 0-14 0,0 2 6 0,0 0-28 16,-1-2 9-16,1-2-18 16,0-3 5-16,0-3-9 0,2-4-32 15,-4-2-12-15,0-4 21 16,2-1 7-16,0-1 16 0,3-6 39 0,3-3 60 16,2-4 3-16,1-4-45 0,3-2-37 15,-1-3-20-15,-1 3-22 0,3 2 3 16,-5 0-19-16,3 3-74 0,-5 4-80 15,2 0 2-15,-7 4-38 0,-1 2-28 16,0 4-136-16,-4 1-180 0,0 1-44 16,-4 5 342-16,0 4 235 0,-5-1 39 15,1 2 248-15,-2 1 75 16,1 0-11-16,-5 1-51 0,6-1-4 16,-1 1 2-16,1-2-48 0,4 0-20 15,-2-2-40-15,4-2-28 0,0 0-4 16,2 0-30-16,0-2-89 0,0 2 0 15,4-2-1-15,-2 1-11 0,6-2 10 16,0 0-1-16,1-1-16 0,-1-1-26 16,6-1-45-16,-3-1-52 0,-3 0-80 15,6-3-121-15,-7-3-184 0,5 2-209 16</inkml:trace>
  <inkml:trace contextRef="#ctx0" brushRef="#br0" timeOffset="153056.792">10282 14701 1535 0,'0'0'747'16,"0"0"-279"-16,0 0-179 16,0 0-78-16,0 0-52 0,0 0-98 0,0 0-39 15,0 0-21-15,0 0 37 16,-29 35 22-16,29-26-18 0,0-2-17 16,0 0-25-16,0 0 0 0,0-2-41 0,3 0-10 15,1-2 16-15,4-2 0 16,-4-1-22-16,2 0 6 0,-2-1 51 15,-1-4 7-15,1-1 82 0,0-1-4 32,2-2-21-32,-2 0-33 0,-4 0-31 0,4 2-15 0,-4 1 13 0,0 3-1 15,0 1-9-15,0 2 10 0,0 0 2 16,0 0-3-16,0 2-35 0,0 1-28 16,4 2 34-16,-4 2 32 15,4 0 101-15,-4 3-28 0,3 0-38 16,1 0-35-16,0 1 0 0,2-3-3 15,-2-1-26-15,0-2-2 0,4-1-39 16,-3057-2-38-16,6109-2-28 0,-3054 0-18 16,-2-3-32-16,4-3-61 0,1-1-89 15,-5-2-189-15,0 3-527 0,4-5 240 0</inkml:trace>
  <inkml:trace contextRef="#ctx0" brushRef="#br0" timeOffset="153624.1121">10448 14661 714 0,'0'0'1227'0,"0"0"-744"16,0 0-221-16,0 0-111 0,0 0-32 16,0 0 44-16,0 0 10 0,0 0-30 15,0 0-45-15,4 41-34 0,-4-35-29 16,0-1-23-16,0 0-11 16,0-3 0-16,0-1-1 0,4-1-2 15,-4 0-1-15,0 0-13 0,0-1-15 16,0-1-7-16,0-1 12 0,4-3 7 15,-4 1 3-15,0-2-9 0,4 0-23 16,-2 1 4-16,2 1 21 0,-4 1 7 16,3 1-12-16,-3 2-1 0,0 1-19 15,0 0-16-15,4 0 58 0,0 2 6 16,-4 2 86-16,4 0 0 0,0 2-9 16,0 0 2-16,0 1 0 0,-2 0-6 15,2 0-25-15,-1-1-10 0,-3 0-27 16,4 0-11-1,0-2-12-15,-4-1 10 0,4 1 1 0,-2-2-1 0,-2-1-20 16,2-1-25-16,-2 0-39 0,0 0 1 16,2-1 34-16,-2-3 49 0,0 0-2 15,2-1 1-15,0-2-76 0,-2-2-58 16,0 2-36-16,4-1 32 0,-4 1 15 16,3 0 30-1,1 1 25-15,0-1 0 0,-4 1 38 0,6 1 20 16,-2 0 13-16,0 1 1 0,-4 0 51 15,4 1 48-15,0 1 3 0,-4 1-29 16,0 1-38-16,3 0 2 0,-3 2 23 16,0 3 39-16,4 1 37 0,-2 1 7 15,0 3-17-15,0 2-44 0,2 0-45 16,-4 4-26-16,4-1 1 0,0 1-11 16,-4 0-2-16,4 0-15 15,-4 1-51-15,4-1-52 16,-1-1-31-16,1 0-85 0,0-3-152 0,-2-2-190 15,2-4-471-15</inkml:trace>
  <inkml:trace contextRef="#ctx0" brushRef="#br0" timeOffset="154090.5932">10673 14673 499 0,'0'0'489'0,"0"0"-238"16,0 0-85-16,0 0 35 0,0 0 50 15,0 0 5-15,0-37-45 0,0 33-30 16,0 0-36-16,0 1-3 0,0 0-10 16,0 0-23-16,0 0-26 0,0 0-38 15,0-2-33-15,4 1 24 0,0-3 28 16,2 3 2-16,-1 0-27 0,1-1-1 15,2 3-13-15,2 1 7 0,-3 1 19 16,1 0 3-16,2 3 0 16,-2 2-20-16,-1 1-8 0,1 1-7 15,0 0 0-15,-4 0 3 0,-2 0 12 16,-2 2 7-16,0-1 3 0,0 3-3 16,0-1-3-16,-8-1-1 15,2 1 1-15,-5-1-3 0,3-1-3 0,-6 0-7 16,3-1-25-16,-3-1 12 0,2 1-10 15,-1-3-2-15,-3 1-27 0,7-1-27 16,1-3 4-16,0 1 31 16,8-1 3-16,0-1-15 0,0 0-54 0,0 0-85 15,4 0-112 1,0-1 161-16,6-1 54 16,-3 0-26-16,9-2-93 0,-3-2-136 0,-1 0-131 0,0 0-271 15,1-5-619-15</inkml:trace>
  <inkml:trace contextRef="#ctx0" brushRef="#br0" timeOffset="154369.9798">10877 14407 2312 0,'0'0'686'0,"0"0"-391"0,0 0-155 15,0 0-1-15,0 0-2 0,0 0-21 16,0 0-97-16,0 0 9 0,-4 38 32 15,4-18 12-15,0 2-5 0,0 5 11 16,0-1 16-16,4 2-17 0,-2 0-18 16,-1 0-22-16,1-1-35 15,0-1 1-15,0-1-3 0,2-2-12 16,0-3 10-16,-4-2-23 0,4-5-27 16,0-2-7-16,-4-2-32 0,6-4-44 15,-4-2-63-15,1-2-83 0,3-1-107 16,-2-1-23-16,0-3-128 0,6-8-573 0</inkml:trace>
  <inkml:trace contextRef="#ctx0" brushRef="#br0" timeOffset="155011.9719">11336 15433 1812 0,'0'0'636'0,"0"0"-282"0,0 0-81 0,-47-4-87 16,40 2-100-16,-1 1-22 0,2-1 15 15,2 1 19-15,0 0 26 16,4 1-17-16,0-2-95 0,0 2-12 15,0 0-113-15,8 0-83 0,2 0 164 16,1 0 32-16,7-1 86 0,5 0-29 16,4-1 0-16,6 1-1 0,16-1-15 15,9-2-6-15,6 1 12 0,0-1 0 16,0-1-3-16,-4 0-19 0,2-1 38 16,5-1-31-16,1 0-7 15,0-4-22-15,0 1 19 0,6-2 28 0,-3 1 16 16,3-1-7-16,0 0-41 0,-1-1-5 15,1 2 33-15,-4-3-15 0,-3 3-18 16,-3-1-12-16,-5 2 24 16,1 0-1-16,-10 2-2 0,-5 1-19 15,-5 3 0-15,-9 1-1 0,-9 2-2 16,-5 1 0-16,2 0-3 0,-3 0-15 16,5 0-10-16,-9 2-25 0,-4 1-49 15,-3 1-57-15,-5 0-27 0,0 1 7 16,-2 0 53-16,-3-1-4 0,1 1-170 15,0-3-190-15,-6 1-267 0,4-3-736 0</inkml:trace>
  <inkml:trace contextRef="#ctx0" brushRef="#br0" timeOffset="156463.7846">11470 15387 1717 0,'0'0'435'0,"0"0"-124"0,0 0-69 16,0 0-68-16,0 0-75 0,0 0-22 16,-35 10-6-16,35-10 2 0,0 0-19 15,0 0-54-15,0-2-64 0,2-1-25 16,1-2-20-16,5-3 109 0,8-5 80 16,1-4 19-16,14-11 0 0,10-12 19 15,21-12-10-15,2-7-9 16,6 0-23-16,-3 3 12 0,-3 6-19 15,2 4 7-15,-10 3-35 0,3 3-14 16,-1 1-27-16,-4 3-2 0,-4 1-27 16,-1 3-59-16,-3 3 19 0,-9 6-7 15,-8 5-9-15,-7 6-26 0,-3 1-22 16,2 3-4-16,1-1-84 0,-3 4-62 16,-4 5-159-16,-5 0-266 0,-8 12-615 0</inkml:trace>
  <inkml:trace contextRef="#ctx0" brushRef="#br0" timeOffset="156901.1323">11543 15528 714 0,'0'0'1779'15,"0"0"-1457"-15,0 0-248 0,0 0-74 16,0 0-90-16,0 0 16 0,0 0 74 16,2 44 10-16,4-32 22 0,4 3 7 15,1 2 12-15,3 1 58 0,7 4 4 16,6 2-24-16,4 7 7 0,14 8-7 15,11 8-25-15,4 5-13 0,4 0 3 16,-6-1-16-16,0-2 12 0,-3 1 11 16,3 1-11-16,-4-1-6 0,0 0-15 15,1 0-11 1,-5-1-14-16,-2-5 2 0,1-5-6 0,-10-8-3 0,-12-9-29 16,-2-5 1-16,-4-2 15 0,4 2 13 15,1 2 1-15,3 2-11 16,-2-3-12-16,0 0-29 15,-6-5-34-15,-3-1-30 0,1-3-51 0,-3-4-80 16,-1-5-192-16,-5 0-363 0,-1-11-918 0</inkml:trace>
  <inkml:trace contextRef="#ctx0" brushRef="#br0" timeOffset="157428.4115">13266 14973 1223 0,'0'0'810'0,"0"0"-479"0,0 0-184 0,0 0-147 16,0 0-110-16,0 0-3 0,0 0 113 15,0 0 172-15,17 42-8 16,-11-14-38-16,2 12-42 0,2 13-26 16,-4 6-17-16,-3 3 39 0,1 0 17 15,-2-6 8-15,0-2 7 0,-2-2-55 16,4-14-55-16,-4-7 12 0,4-11-14 15,-4-4-16-15,2 0-54 0,-2-2-32 16,2-3 16-16,0-5-14 0,-2-6-76 16,0-3-79-16,0-9 19 0,0-7-237 15,0 3-73-15,-4-20-539 0</inkml:trace>
  <inkml:trace contextRef="#ctx0" brushRef="#br0" timeOffset="157934.1816">13309 14906 408 0,'0'0'2417'15,"0"0"-2032"-15,0 0-385 0,0 0-147 16,0 0 82-16,36-2 65 16,-18 2 19-16,1 0 6 0,6 0 33 0,8 0-13 15,14 0-17-15,5 0 14 0,8 0 0 16,2 0-14-16,4 0-16 0,-8 0-12 15,4 0-13-15,-2 0-3 16,6 0 14-16,-2-4 1 0,0 2-12 0,0-1 10 16,-2-1 2-16,0-1 1 0,-2 2 3 15,-2-1 20-15,-3 0 5 0,-1 0-24 16,-2 1-4-16,-7 0 23 0,-6-1-21 16,-10 1 9-1,-8 1-10-15,0 0 18 0,3-1 16 0,1 0 12 0,0 0 8 16,-2 1-40-16,-3 0 11 15,-7 1 5-15,-1 1-8 0,-2 0-8 16,-3 1 14-16,-3 2-13 0,2 1 66 16,-4 2 38-16,0 3-14 0,0 1-62 15,-2 5-12-15,4 2 16 0,-4 3-20 16,2 3-28-16,-2 4 12 0,7 3 19 16,-1 8 25-16,2 8-28 0,0 9-28 15,3 2 38-15,-5-6-19 0,0-10-19 16,-2-12-2-16,0-6-35 15,0 0 25-15,-3 1-4 0,3 3-59 16,2 0-22-16,-4-3-26 0,2-4-25 16,-2-1-35-16,2-4-269 0,-4-2 125 15,0-2-47-15,-4-4-258 0,-10 0-1048 0</inkml:trace>
  <inkml:trace contextRef="#ctx0" brushRef="#br0" timeOffset="158262.2531">13636 15805 2749 0,'0'0'360'16,"0"0"-268"-16,0 0-79 0,0 0-13 0,0 0-166 15,0 0-69-15,0 0 146 16,0 0 89-16,0 0 106 0,39-24 32 16,-8 16-3-16,15 0 9 0,16 2-13 15,6 1-49-15,6 5-5 0,-10 0-43 16,-2 0-8-16,-6 0-24 0,0 0-4 16,-9 0-18-16,3 0-18 0,-13 0-32 15,-8 0-35-15,-8-2 19 0,-1 1-45 16,-3 0-74-16,1 0-104 0,1 1-225 15,-9 0-472-15</inkml:trace>
  <inkml:trace contextRef="#ctx0" brushRef="#br0" timeOffset="158914.8483">13483 15355 1641 0,'0'0'630'0,"0"0"-439"16,0 0-103-16,0 0-88 0,0 0-65 15,0 0 17-15,0 0 48 16,0 0 45-16,0 0 0 0,0 0-12 0,4-1 125 16,0 12 32-1,4 4-27-15,1 4-73 0,-1 2-4 0,0 2-22 16,1 0-4-16,-1-2-22 0,0-1-22 15,0-4 10-15,-2-3-26 0,1-6-1 16,-5-1 1-16,0-6 0 0,2 0-10 16,2-4 10-16,-2-5 10 0,5-5 85 15,1-3-6-15,4-4-30 0,1 0-59 16,-1-1-35-16,1 3 6 0,-1 1 14 16,-1 3-1-16,-1 4-10 0,0 2 7 15,-7 2 0-15,1 3-31 0,-2 3-27 16,-4 1-5-1,0 1 2-15,0 5 48 0,0 2 32 0,-4 2 16 0,-4 3-16 16,-1 2-67-16,-1 2 22 16,0 1 45-16,-1 0 1 0,1 0 34 0,-2-3 32 15,9 0 26-15,-5-2-7 0,4-3-7 32,2-2-9-32,2-1-54 0,0-2-16 0,4 0-35 0,0-1 35 15,4 1 26-15,1-1 2 0,1-1-6 16,0-2-4-16,3-1-18 0,-1 0-41 15,3-3-32-15,-1-2-41 0,-1-1-87 16,1-1 18-16,-2-3-83 0,-1-1-73 16,-1 0-407-16,-2 2-23 0</inkml:trace>
  <inkml:trace contextRef="#ctx0" brushRef="#br0" timeOffset="159271.4095">13847 15348 1652 0,'0'0'814'0,"0"0"-344"15,0 0-236-15,0 0-131 0,0 0-56 16,0 0-12-16,0 0-32 0,0 0 0 16,-19 38 35-16,15-27 32 0,4-1 16 15,0 2-20-15,0-2-34 0,4-2-32 16,0-1-11-16,2-1-17 0,-2-4 2 16,1 0-15-16,1-2-6 0,2-3 47 15,-2-1 0-15,0-5 41 0,-1 0 28 16,-1-4-12-16,2 1-22 0,-2 0-35 15,-2 2-31-15,2 3 13 0,-4 1 18 16,2 3 1-16,-2 3 1 0,4 0 17 16,-4 0-3-16,0 4-13 0,0 2 19 15,2 2 13-15,-1 3 46 16,5 3 33-16,0 1-42 0,-2 0-41 0,2 0-21 16,-2-3-10-16,0 0-16 15,3-2-3-15,-3-2-19 0,2-2-40 16,-2-1-45-16,0-1-44 0,0-4-71 0,3 0-53 15,-3-6-40-15,0-1-169 16,2-4 7-16,-6 1-288 0</inkml:trace>
  <inkml:trace contextRef="#ctx0" brushRef="#br0" timeOffset="159744.594">14008 15354 962 0,'0'0'1493'15,"0"0"-984"-15,0 0-301 0,0 0-118 16,6 45 9-16,-2-32-33 0,-2-1 8 15,6 1-30-15,-4-2 0 16,-1 0-9-16,3-1-13 0,-2-2-22 16,4-2 0-16,-2-1-2 0,-2-3-45 0,3-1-32 15,-5-1-7-15,4-3 35 16,-2-3 35-16,0-1 16 0,0-2 29 16,0-1-29-16,-3 1-4 0,3 0-27 15,-4 3 31-15,2 1 11 0,-2 3 5 16,0 0-13-16,2 2 20 0,-2 0 8 15,0 0 23-15,0 0 7 0,0 0-11 16,0 3-28-16,0-2 7 0,4 3 22 16,-4-2 34-16,4 2 0 0,-4-1-82 15,2 0-3-15,0-2-38 16,0-1-16-16,2 0 7 0,-2 0 19 0,1-1 28 16,3-3 0-16,0-1 16 0,0 0-14 15,4-2-2-15,-7 0-2 0,3 0 2 16,-2 3 0-16,2 0-3 0,-4 1-13 15,0 3 13 1,0 0-1-16,0 0 4 0,0 0 1 0,0 5 31 0,0 0 85 16,1 4-1-16,1-1-38 15,-2 2-21-15,0 0-32 0,2 0-23 16,-2 0-2-16,0-2-2 0,-2 1 0 16,2-3-41-16,-2 0-62 15,0-2-55-15,2-1-74 0,-2-2-100 16,2-1-137-16,-2 0-191 0,4-2-50 0,-1-5-44 0</inkml:trace>
  <inkml:trace contextRef="#ctx0" brushRef="#br0" timeOffset="160164.4093">14303 15420 1441 0,'0'0'636'0,"0"0"-338"16,0 0-168-16,17 45-1 0,-13-26 6 15,8 2 7-15,-6 3-62 0,1 4 35 16,1-1 99-16,-2 3-77 0,-2 0-86 16,2-1-22-16,-3-2 12 0,-1-2-41 15,6-3-1-15,-4-5-25 0,-2-4 24 16,-2-6 1-16,0-3 2 0,0-4 95 16,-2-1 37-16,-2-9-133 0,-4-2-47 15,1-6-32-15,-1-4 44 0,-2-4-3 16,4-8 0-16,3 1 9 0,1-2 1 15,2 2 2-15,0 5-12 0,3-1 6 16,5 4 32-16,0 4 7 0,0 3 53 16,1 2-6-16,1 5-6 0,2 4-1 15,-5 2 1-15,5 3-7 0,-2 2-13 16,-2 4 16-16,-1 4 44 16,-1 1 19-16,-2 4 10 0,-2 1 14 15,0 1-28-15,-2 2-41 0,-4-1-25 16,0 1-15-16,-2-3-19 0,-1-1-3 15,-1-3-26-15,2-1-85 0,-6-4-58 16,3-2-180-16,-1-3-171 0,2-4-216 16,2-2-237-16,3-9-202 0</inkml:trace>
  <inkml:trace contextRef="#ctx0" brushRef="#br0" timeOffset="160643.3366">14493 15294 1881 0,'0'0'1329'0,"0"0"-1148"16,0 0-181-16,0 0-124 0,0 0 124 16,0 0 115-16,0 0 50 0,0 0 9 15,37-30-7-15,-26 27-67 0,1 1-56 16,-1 2-8-16,3 0 26 0,0 2 19 15,-3 6 19-15,3-1-44 0,-5 4-13 16,1 2 4-16,-4 3-16 0,-2 2 18 16,0 5-24-16,-4 0 15 15,0 2-9-15,-2 1-30 0,-4-1-1 0,2 0-3 16,-6-2-25-16,3-2-8 0,-3-3 36 16,-2-2 28-16,3-3 21 0,-1-3-47 15,0-3 29-15,2-3 18 0,5-2 49 16,1-2 28-16,2 0-40 15,0 0-86-15,0 0-13 0,4-1-26 16,-1 1 39-16,5-1 30 0,0 1 22 16,4-1-30-16,-5 1-10 0,9 0 15 15,-3 0 1-15,1 1-25 0,0 0-3 16,3 2 1-16,-7-1-1 0,3 0-1 16,-1 1-1-16,1-1-87 0,-1-1 1 15,0 0-13-15,-1 1-90 0,-5-2-198 16,4 0-154-16,-4 0-189 0,-3-4-937 0</inkml:trace>
  <inkml:trace contextRef="#ctx0" brushRef="#br0" timeOffset="161444.0958">15105 15145 157 0,'0'0'348'0,"0"0"-162"0,0 0 446 15,0 0-322-15,0 0-15 0,-41 0 114 16,36-3-164-16,1 0-29 0,0 1-46 16,0-1-41-16,2 1-8 15,0 1-19-15,0-1-35 0,2 1-16 16,0 1 13-16,0 0 9 0,0 0 18 16,0 0 20-16,0 0-7 0,0 0-4 15,0 0 5-15,0 0-31 0,0 0-24 16,0 0-23-16,0 0-27 0,0 0-46 15,0 0-32-15,0 0-14 0,0 0 4 16,0 0 6-16,0 0 0 0,0 0-44 16,0 0-61-16,0 0 41 0,0 0 5 15,4-1-105-15,4 0-164 0,-2 1-143 16,-1 0-442-16,-28 2 30 0</inkml:trace>
  <inkml:trace contextRef="#ctx0" brushRef="#br0" timeOffset="161774.3872">15018 15243 2020 0,'0'0'634'0,"0"0"-334"0,0 0-217 16,0 0-81-16,0 0-2 0,0 0 19 16,0 0 20-16,0 0 50 0,0 0-31 15,0 0-58-15,41-5 0 0,-28 4-3 16,1-2-13-16,-3 1-131 15,3 0-33-15,-1-1-42 0,1 1-140 16,-6 0-306-16,2-2-746 0</inkml:trace>
  <inkml:trace contextRef="#ctx0" brushRef="#br0" timeOffset="162336.292">15064 15289 703 0,'0'0'1205'0,"0"0"-849"0,0 0-45 16,0 0-134-16,0 0-90 0,0 0-3 16,0 0-1-16,0 0-9 0,0 0-17 15,0 0 1-15,-15 0 18 0,15 0 14 16,0 0 5-16,0 0-19 16,0 0-28-16,0 0-31 0,2 0-17 0,-2 0-35 15,0 0-19-15,2 0-19 0,0 0 60 16,2 1 13-16,1 0 61 0,-1-1-17 15,6 0-12-15,-2 2-13 0,1-1-17 16,3 0 0-16,2 1 11 0,1 0 6 16,1-1-7-16,5 0 4 15,0 0 3-15,4 1 22 0,3-2-6 0,3 0-10 16,0 0-25-16,2-2 22 16,1-1 3-16,1-2-12 0,0 0-10 0,-2-1 13 15,0-1-16 1,2 1 0-16,-8-1 0 0,4 1 16 0,-6 1-14 15,0 0-2-15,-1 1 3 0,-1-1 19 16,-4 3-10-16,3-1 14 0,-3 2-23 16,0 1 10-16,-3 0-13 0,1 0-2 15,-1 0-32-15,-1 0-83 0,-1 1-66 16,-2 0-27 0,-1 2-80-16,-1 1-192 0,0-1-289 0,-1 3-749 0</inkml:trace>
  <inkml:trace contextRef="#ctx0" brushRef="#br0" timeOffset="162510.8466">16334 15231 1949 0,'0'0'376'0,"0"0"-124"0,46-8-149 15,-28 6-87-15,1-3-16 0,0 2-77 16,-1-1-52-16,3 1-36 0,-1 1-91 15,-7-1-358 1,12 0-390-16</inkml:trace>
  <inkml:trace contextRef="#ctx0" brushRef="#br0" timeOffset="162638.7776">16812 15174 1873 0,'0'0'538'15,"0"0"-160"-15,0 0-189 0,0 0-189 16,47 1-16-16,-35-5-151 0,-1 3-91 15,1-3-182-15,-2 2-269 0,7-1-542 16</inkml:trace>
  <inkml:trace contextRef="#ctx0" brushRef="#br0" timeOffset="162791.966">17186 15142 1596 0,'0'0'1329'16,"0"0"-1019"-16,0 0-166 0,0 0-141 15,43 5-3-15,-29-4-86 0,-3-1-42 16,3 1-112-16,1 0-172 16,-3-1-298-16,9 0-681 0</inkml:trace>
  <inkml:trace contextRef="#ctx0" brushRef="#br0" timeOffset="162909.7743">17646 15165 1246 0,'0'0'696'0,"0"0"-696"0,0 0-591 16</inkml:trace>
  <inkml:trace contextRef="#ctx0" brushRef="#br0" timeOffset="163044.7643">17766 15202 225 0,'0'0'2612'0,"0"0"-2564"0,0 0-48 16,0 0-484-16,39 0-664 0</inkml:trace>
  <inkml:trace contextRef="#ctx0" brushRef="#br0" timeOffset="163891.9257">18789 14811 1672 0,'0'0'1069'0,"0"0"-683"0,0 0-93 16,0 0-103-16,0 0-76 0,0 0-38 15,0 0-10-15,0 0-22 0,0 0-25 16,-6 10-19-16,6-3-58 0,4 6 58 16,-2 5 60-16,4 14 40 0,0 15 11 15,-2 16-18-15,-1 5-27 0,1 1-13 16,-4-5-53-16,2-12-12 0,-2-9-31 16,0-12-38-16,2-11-32 0,-2-6-54 15,0 0 1-15,0-4-94 0,0-1 117 16,-2-8 0-16,-2-2-36 0,2-8-407 15,-3-5-154-15,1-2-240 0,-4-14 302 16</inkml:trace>
  <inkml:trace contextRef="#ctx0" brushRef="#br0" timeOffset="164337.1856">18762 14820 1281 0,'0'0'1408'0,"0"0"-1308"15,0 0-100-15,43 0 138 0,-20 3-93 16,10 1-26-16,11 1 0 0,13 2 13 16,5 1-29-16,3-1-1 0,1 1 10 15,-2-1 4-15,4 0-13 0,4 0-3 16,3-4 3-16,1 0 22 16,5-3-12-16,-1-3-10 0,1-3 13 15,1-2-12-15,-3 1-3 0,1 0-1 0,-1 0-7 16,-3 0 7-16,1-3 19 0,-5 2-6 15,-2 0 16-15,-5 0-16 0,-3-1-11 16,-3 2-1-16,-3-3 1 16,-4 3 27-16,-3 0-29 0,-15 3 0 0,-4 1 0 15,-9 1 0-15,-4 0 25 16,1 1-12-16,1 0 3 0,-1 1 19 16,-5 1 3-16,-1 3 32 0,-6 0 41 15,-1 5 35-15,-1 0 2 0,-2 7-29 16,-2 0-24-16,0 7-63 15,-2 4 49-15,0 9-6 0,-5 10-19 0,3 13-54 16,0 0 16-16,0 1 69 0,2-8-37 16,0-8-50-16,0-8-3 0,2-7-19 15,-2-8-96-15,0-2-78 16,0 1-62-16,-2 2 62 0,-3 1-89 16,-1-3-285-16,-4-6-154 0,-9 1-665 0</inkml:trace>
  <inkml:trace contextRef="#ctx0" brushRef="#br0" timeOffset="164663.599">18807 15736 2699 0,'0'0'638'0,"0"0"-456"16,0 0-144-16,0 0-38 0,0 0-271 0,0 0 105 16,0 0 115-16,42-43 51 0,-5 37 42 15,10 5 41-15,18 1 9 16,7 7 39-16,6 4-4 0,-5 0-35 16,-1-1 28-16,2-1-41 0,3 2-29 15,1-2-29-15,-3-3-21 0,-1-3-16 16,-6-3-31-16,-8 0 9 0,-2-6 0 15,-6 3 10-15,-7-3-22 0,-8 1-55 16,-10-1-60-16,-8 0-61 0,-3-1-143 16,-5 2-235-16,5-8-541 0</inkml:trace>
  <inkml:trace contextRef="#ctx0" brushRef="#br0" timeOffset="165990.8485">19053 15151 2839 0,'0'0'375'0,"0"0"-136"0,0 0-210 16,0 0-29-16,0 0-217 0,0 44 172 15,7-21 45-15,1 2 48 0,2 3 29 16,0 1-1 0,1-1-19-16,-1-2-9 0,0-2-24 0,-1-5-23 15,1-4 30-15,0-5 13 0,-6-3-18 16,1-4-26-16,7-3-7 0,-4-1 7 15,5-5 82-15,3-4 70 0,3-3-46 16,1-1-62-16,-1 1-34 16,0-1-10-16,1 2-44 0,-5 3 12 0,-1 3 17 15,-5 3-1-15,-1 1-9 0,-4 2-10 16,-2 2-9-16,0 1 38 0,-2 6 6 16,0 2 79-16,-4 3-4 0,-2 1-41 15,-2 2-9-15,1 2-12 0,1-1-13 16,-4-1 0-16,4-1 0 0,3-2 54 15,-1 1-29-15,2-3-25 16,2-1-19-16,0-1-15 0,6-3-5 16,1 0-17-16,-1-1-22 0,4-1-29 15,1-3-7-15,1-2-16 16,4 0-29-16,-3-4-128 0,3-5 66 0,-3-1-88 16,-1-1-50-16,-1-3-109 0,1-2 42 15,-4 2 143-15,2-1 143 0,-5 0 140 16,1 3 29-16,-4 2 79 0,2 1 77 15,-4 5 128-15,0 2 171 0,0 2 79 16,-4 0-61-16,0 4-148 0,0 1-94 16,0 3-238-16,1 1 0 0,1 2 47 15,-2 1 7-15,2-1-16 0,2-1-29 16,0-1-3-16,0-2-28 0,2-2-34 16,2-2-23-16,-2-2 13 0,3-1 16 15,-1 0-7-15,2-1 35 0,2-5 32 16,-2-2 18-16,1-2-3 0,1-2-47 15,-2 1 0-15,0 1-56 0,0 2 27 16,-3 4 27-16,-1 2-17 0,-2 2 19 16,2 0 17-16,-2 3 5 15,0 4-9-15,2 3 103 0,0 1-6 16,0 2-10-16,0-2-19 0,2-1-19 16,-4 0-31-16,4-3-31 0,-2-4-2 15,2 0-32-15,0-3-22 0,3 0 11 16,-1-5 45-16,0-2 28 0,4-2-22 15,-3-1-6-15,1-1-47 0,0 0 25 16,0 4-9-16,1 0-6 0,-7 3 9 16,2 4-4-16,0 0-9 0,-2 1 28 15,2 6 13-15,-2 1 51 0,2 3 40 16,-1 1-48-16,-1 0 26 16,0-1 15-16,0-1-41 0,0-2-25 15,-2-3-18-15,2-1-31 0,-2-2-16 16,2-2-24-1,0 0-45-15,2-1 20 0,-2-4 76 0,4 0 20 0,-1-3 43 16,1 0-43-16,2-2-99 0,-2 1-23 16,4 1 18-16,-3 1 19 0,1 4 44 15,0 2-10-15,2 1-41 0,-1 2 50 16,3 7 42-16,-2 2 41 0,1 6 29 16,1 0-7-16,-3 4 23 0,1 1 8 15,-2 3-2-15,-4 0-42 0,2 3 34 16,-4 1 8-16,1 0-51 0,-3 0-20 15,0 0-20-15,0-3-1 0,0-3 0 16,0-1-3-16,-2-5-18 31,1-5 21-31,-1-4 28 0,-4-3-4 0,2-5 8 0,-4-6-32 0,0-6-62 16,-1-7-59-16,1-12 29 0,0-10 23 0,8-7 28 16,0 2 28-16,4 10 13 15,4 12 22-15,-2 8 76 0,5-2 3 16,-1 2-101-16,2-1-3 0,1 2-17 15,1 5 20 1,1 1 82-16,-1 3-23 0,-1 4-34 0,1 1 7 0,-2 1 11 16,-3 3 13-16,-3 3-16 0,0 2 13 15,-2 0 58-15,0 3 47 0,-4 2-23 16,0 0-37-16,-6 0-43 0,0 0-25 16,-2 0-30-1,-1-2-27-15,-1-2-108 0,0 0-80 0,-1-4-76 0,1-1-187 16,4-4-472-16,2-1-539 0</inkml:trace>
  <inkml:trace contextRef="#ctx0" brushRef="#br0" timeOffset="166371.0783">20130 15208 2864 0,'0'0'718'0,"0"0"-518"0,0 0-200 15,0 0-53-15,0 0 15 0,0 0 38 16,0 0 13-16,-2 44 41 0,2-20 47 16,4 5 46-16,0 3 29 0,2 3-48 15,0-3-85-15,1-2-43 0,1-1-1 16,0-4-42-16,0-2-51 0,1-5-78 16,-3-5-35-16,2-4-49 0,0-4-62 15,-5-5-50-15,3-4 10 0,-2-8 57 16,0-3-10-16,0 1-333 0,-2-13-474 0</inkml:trace>
  <inkml:trace contextRef="#ctx0" brushRef="#br0" timeOffset="166668.4636">20283 15257 1404 0,'0'0'770'0,"0"0"-282"0,0 0-99 16,31-36-67-16,-19 27-61 0,-2 4-94 16,1 2-63-16,1 1 2 0,-2 2 52 15,-1 2 4-15,-1 4-26 16,0 2-3-16,-2 3 27 0,-1-1-22 0,-3 5-49 15,0 0-25-15,-2 0-18 16,-4 5-19-16,-1-2 1 0,-3 2-17 16,0 0-11-16,-6 1-12 0,3 0-7 15,-1-1-14-15,1 0 5 0,-1-1 10 16,2-1 3-16,3-4 15 0,5-2 21 16,2-3 19-16,0-1-39 0,9-2 2 15,5 0 49-15,1-1 3 0,5-1-25 31,1-4-30-31,0 0 3 0,5-2-3 0,-3-4-9 0,2 0-104 0,-2-1 0 16,0-1-95-16,-1 1-162 16,-3 0-174-16,1 0-74 0,-7 1-172 15,1-2-586-15</inkml:trace>
  <inkml:trace contextRef="#ctx0" brushRef="#br0" timeOffset="169015.9531">15072 15287 280 0,'0'0'1604'0,"0"0"-1225"0,0 0-33 16,0 0-88-1,0 0-127-15,0 0-63 0,0 0 15 0,0 0 13 0,0 0-37 16,-13 3-59-16,18-9-47 0,5-4 47 16,6-5 98-16,1-6 55 0,14-10-4 15,10-14-10-15,15-12 15 0,0-5-54 16,4 5-2-16,-7 8-36 16,-9 12-31-16,-1 5-31 0,-8 7-13 15,-8 5-59-15,-10 5-51 0,3 3-2 16,-3-1-14-16,2 0 0 0,1 2-67 15,-5 6-132-15,-3 5-173 0,-6 0-251 16,-6 17-544-16</inkml:trace>
  <inkml:trace contextRef="#ctx0" brushRef="#br0" timeOffset="169370.8645">15095 15401 1615 0,'0'0'782'0,"0"0"-401"0,0 0-79 16,0 0-114-16,0 0-86 15,0 0-86-15,0 0-16 0,0 0-105 16,0 0 76-16,0 0 29 0,20 50 80 15,-3-27 6-15,12 10 32 0,10 15 18 16,11 17 15 0,3 7-47-16,-1 2-32 0,-5-7-5 0,-9-11-42 0,1-5-10 15,-4-5-13-15,-2-9 1 0,-12-8-3 16,1-8-3-16,-5-4-18 0,2 0-15 16,3 0-14-16,3 0-32 0,-4-6-56 15,1-2-29-15,-3-5-100 16,-2-4-107-1,-5 0-248-15,0-8-1032 0</inkml:trace>
  <inkml:trace contextRef="#ctx0" brushRef="#br0" timeOffset="170191.8189">20962 15093 939 0,'0'0'1747'15,"0"0"-1416"-15,0 0-194 16,0 0-114-16,0 0-23 0,0 0-48 16,0 0 48-16,0 0 83 0,0 0 48 15,-8 4 25-15,8-4-1 0,0 0-32 16,0 0-44-16,0 0-42 0,2-1-37 16,2-1-19-1,-1 0-6 1,5-2 25-16,2-2 25 0,9-8 126 0,5-8 19 0,10-13-33 0,15-15-38 0,1-4-28 15,-1 2-15 1,-5 8-42-16,-9 14-14 0,-8 7-28 0,-5 6-30 0,-7 4-100 16,4 0-48-16,1-1-8 0,-3 2-45 15,-1 4-52-15,-6 5-85 16,-5 3-246-16,-3 3-530 0</inkml:trace>
  <inkml:trace contextRef="#ctx0" brushRef="#br0" timeOffset="170521.6802">20938 15261 2093 0,'0'0'1050'0,"0"0"-852"16,0 0-198-16,0 0-64 0,0 0-144 15,0 0 195-15,0 0 13 16,0 0 96-16,41 5-3 0,-24 2 63 0,5 4-13 15,-1 6-26-15,4 7 57 16,6 8 1-16,6 11-64 0,4 8 60 0,-4-3-71 16,-6-9-41-16,0 0-32 15,-8-11-23-15,-2-1-3 0,4 5-1 16,-5-8-28-16,3 4-34 0,0 1-19 16,-1-4-3-16,-3-2 9 0,-4-4 7 15,1-2-6-15,-8-3-29 0,1-2-29 16,-5-2-67-16,0-3 43 0,-2-3-73 15,-2-1-21-15,0-2 18 0,0-1-314 16,0 0 30-16,-6-10-804 0</inkml:trace>
  <inkml:trace contextRef="#ctx0" brushRef="#br0" timeOffset="170993.3561">21025 15272 2651 0,'0'0'344'0,"0"0"-117"0,0 0-35 16,-38 3-138-16,32-3-51 0,4 0 38 15,2 0 54-15,0 0 3 16,0 0-98-16,2-2-28 0,8-2 28 0,5-4 79 15,12-2 97-15,14-3 122 0,11 0-81 16,10 1-68-16,-6 4-66 0,1 3-40 16,-11 2-25-16,-5 0-18 15,-8 0 0-15,-6 1-12 0,-6 1 12 0,-1 0-1 16,-1 0-27-16,2 1 13 0,1 0-40 16,-3 0-56-16,-5 0-122 0,-1 2-83 15,-3 2-28-15,-4 2-79 16,-1 0-129-16,-5 2-788 0</inkml:trace>
  <inkml:trace contextRef="#ctx0" brushRef="#br0" timeOffset="172546.7362">11762 13846 1482 0,'0'0'695'0,"0"0"-562"16,0 0-133-16,0 0 0 0,0 0 97 16,20 50 64-16,-17-25-22 0,3 4-33 15,-2 0-48-15,-2-1 3 0,2 1-26 16,-4-6 30-16,0-2-8 0,0-3-12 16,2-7-3-16,-2-4 6 0,0-4-17 15,0-3 27-15,0 0 79 0,0-6 40 16,0-5-91-16,0-5-86 0,0-7-95 15,4-4 32-15,0-4 37 0,0-2 23 16,3 0-26-16,-3-1 7 0,2 4-10 16,2 2 1-16,-1 6 5 0,-1 6-6 15,-2 5-12-15,2 8-4 0,-4 3 0 16,6 1-19-16,-3 6 67 0,3 5 3 16,0 3 32-16,0 6 39 15,-2 0 2-15,-3 2 1 0,5-2-7 16,-4-1-42-16,-4-4-15 15,6-5-2-15,-4-3-11 0,0-3-25 0,2-2-29 16,-2-3 0-16,-1-2 35 0,7-4 19 16,-2-4 105-1,2-4 9-15,0-6-57 0,-1-1-57 0,5-3-10 0,-6 1-15 16,1 1-10-16,1 4 7 0,-2 2 12 16,0 6-13-16,-4 2-18 0,4 6-20 15,-4 2-6-15,-2 4-13 16,5 7 82-16,-1 4 4 0,2 4 71 0,0 6-14 15,-2 2-35-15,5 3 1 0,-3 1-23 16,0-2-44-16,2 2-87 0,2-2-86 16,-1 0-143-16,5-2-184 0,-5-7-434 15</inkml:trace>
  <inkml:trace contextRef="#ctx0" brushRef="#br0" timeOffset="172724.5468">12301 14014 2357 0,'0'0'773'0,"0"0"-604"16,0 0-169-16,0 0-34 0,-6 40 34 15,4-25 26-15,-2 2-26 0,4-3-4 16,-2-1-59-16,2-1-101 0,0-4-67 16,2-1-52-16,2-4-112 0,0-3-157 15,0 0-174-15</inkml:trace>
  <inkml:trace contextRef="#ctx0" brushRef="#br0" timeOffset="173049.9523">12429 13814 372 0,'0'0'815'16,"0"0"-165"-16,0 0-205 0,0 0-142 16,0 0-67-16,0 0-89 0,0 0-92 15,0 0 32-15,0 0 28 0,0 0-20 16,35-5-34-16,-26 3-29 15,1-1-32-15,0 1 0 0,-1 1-13 0,3 0-70 16,-4 1-76-16,0 0-43 16,-3 0-107-1,-1 3-150-15,-2 1-285 0,-4 4-564 0</inkml:trace>
  <inkml:trace contextRef="#ctx0" brushRef="#br0" timeOffset="173210.6493">12483 13930 810 0,'0'0'1589'0,"0"0"-1025"0,0 0-372 0,0 0-191 16,0 0 19-16,0 0 44 0,0 0-29 16,0 0 0-16,47 0-3 0,-36-5 0 15,1-2-32-15,1-2-149 0,-1 1-127 16,2 0-117-16,-3-1-387 0,-1 4-44 16</inkml:trace>
  <inkml:trace contextRef="#ctx0" brushRef="#br0" timeOffset="173672.5228">12665 13750 821 0,'0'0'1373'0,"0"0"-920"16,0 0-202-16,0 0-75 0,0 0 29 16,0 0-14-16,0 0-17 0,0 0-10 15,31-39-13-15,-23 31-15 0,4 0-11 16,-1 3-41-16,-1 1-56 0,-2 1-28 15,5 2-19-15,-5-1 17 16,0 2-20-16,0 0 10 0,-3 3 9 0,-1 0-13 16,-2 2 13-16,-2 4 3 15,0 1-2-15,0 2-11 0,-4 2-15 16,-3 2-6-16,-1-2 6 0,2-1 12 16,0 0-2-16,2-2-7 15,-2-1 0-15,3-2-11 0,3-3-39 0,-4-1-22 16,4-1 5-16,4-2 4 0,-1 1 28 15,3-2 60-15,2 1 76 0,0-1 18 16,5 1 13-16,-1-1 9 0,3 0-33 16,-1 2-14-16,2-2 27 0,-7 3-27 15,7-1-68-15,-3 1 20 0,-3 2 13 16,-2 0 4-16,-2 2 17 0,-3 0-5 16,-1 1 49-16,2 3 57 0,-4 0 1 15,-4 2-53-15,1 0-37 0,-5 2-21 16,-2-2-16-16,-2 1-18 0,1-1-12 15,-3 0-10-15,3-1-39 16,-3-1-60-16,2 0-97 0,-1-2-151 16,5 0-227-16,0-4-187 0,1-2-935 0</inkml:trace>
  <inkml:trace contextRef="#ctx0" brushRef="#br0" timeOffset="174719.0456">15444 13968 1251 0,'0'0'990'0,"0"0"-770"15,0 0-69-15,0 0-57 0,-6-38-55 16,3 33 15-16,1 2 46 0,-2 1 22 15,0 1-39-15,-2 1-54 0,-2 0-3 16,1 3-4-16,1 2 29 0,0 4 38 16,0 1-28-16,0 4-61 15,6 6 1-15,-4 7 24 0,2 3 36 16,2 2-1-16,0 2-6 0,0-1-41 16,6-4-10-16,-6-3-1 0,0-5-2 31,2-4-2-31,0-5-14 0,0-5-6 0,0-3-29 0,0-4-16 0,0-2 13 15,2-7 54-15,2-8 96 0,3-12 8 16,3-13-101-16,3-8-3 0,-1-1-53 16,0 2-39-16,-3 12 12 0,-3 10-3 15,-2 6 13-15,0 1-23 0,3 0 20 16,-5 1 31-16,4 1 7 0,-2 7-7 16,0 7-6-16,-3 4-33 0,3 6 62 15,-2 9 19-15,4 6 148 16,-2 5 12-16,-1 3-29 0,1 4-28 15,-6-1-68-15,2-2 41 0,0-4-3 16,-2-5-29-16,2-4-18 0,0-6-26 16,0-3-22-16,0-4-39 0,2-4-41 15,2-3 12-15,-1-6 90 0,3-5 93 32,0-6-20-32,2-3-73 0,-1-5-10 0,1 0-57 0,2 1 1 0,-7 1 15 15,5 1 25-15,-2 3 13 0,-4 6-3 16,0 2 13-16,-1 5 3 0,-1 5 14 15,0 4 50-15,-2 0 44 0,0 6-38 16,0 4-45-16,0 6-12 0,-2 6 60 16,0 2-13-16,1 4-31 0,1 0-29 15,0-1 0-15,0 0-29 0,0-4-120 16,3 0 44-16,1-3-86 0,2-2-120 16,0-1-257-16,0-6-181 0,-2 0-571 15</inkml:trace>
  <inkml:trace contextRef="#ctx0" brushRef="#br0" timeOffset="175062.5003">15760 14109 1884 0,'0'0'1101'0,"0"0"-992"0,0 0-81 16,0 0-28-16,0 0 67 0,0 0-6 15,37-11 6-15,-27 11 16 0,1 0-13 16,-5 0 0-16,4 3 3 15,-2 1-20-15,-1 2-30 0,-1 1-1 16,-2 4 3-16,-2 0 16 0,-2 2 0 16,0 3-32-16,-6 2-9 0,-2-1-50 15,1 1-16-15,-3-2 25 0,0-2 31 16,4-2 10-16,-1-3 12 0,3-2-12 16,0-1-16-16,4-3-25 0,0-1-19 15,0 0 22-15,2-1 38 0,2 1 22 16,2-1 57-16,1 0 6 0,-1-1-12 15,4 0-13-15,1-1-26 0,1-2-5 16,0-1-11-16,-1-2-18 16,1-1-96-16,0-1-147 0,1-1-91 0,1 1-231 15,-3 2-539-15,-3-4-383 0</inkml:trace>
  <inkml:trace contextRef="#ctx0" brushRef="#br0" timeOffset="175231.3302">16049 13991 1918 0,'0'0'1015'15,"0"0"-919"-15,0 0 1 0,0 0-27 16,0 0-70-16,0 0-3 0,39-12-61 16,-32 10-42-16,-3 2-13 0,2 0-51 15,-2 0-137-15,-4 3-244 0,0 1-463 16</inkml:trace>
  <inkml:trace contextRef="#ctx0" brushRef="#br0" timeOffset="175392.4122">16047 14114 434 0,'0'0'1902'0,"0"0"-1335"16,0 0-477-16,0 0-23 0,0 0 39 16,0 0-26-16,0 0-13 0,45 16 44 15,-32-21 1-15,1-2-43 0,1-2-50 16,-1-2-19-16,-1 1-66 0,1-3-125 15,-1 1-93-15,-1 0-134 0,-2 2-330 16,-1-4-928-16</inkml:trace>
  <inkml:trace contextRef="#ctx0" brushRef="#br0" timeOffset="175808.0465">16235 13933 1888 0,'0'0'1322'0,"0"0"-1278"0,0 0-44 16,0 0 0-16,0 0 96 0,27-38 19 15,-13 25 68-15,-5-1 16 0,7 1-51 16,-5 3-60 0,3 1-38-16,-2 3-39 0,-1 3-11 0,-1 2-34 15,-2 1-4-15,-2 2 6 0,-3 6 32 16,1 3 0-16,-4 3 13 0,0 2 15 16,0 3-26-16,-7 1-2 0,1 3-12 0,-2-3-4 15,-2 0-10-15,4-2-18 31,3-2 10-31,-1-5-38 0,4-1-1 0,0-5-2 0,4 0-23 0,3-3 98 16,5 0 6-16,-2-2 67 0,3 2-20 16,1-2 80-16,-1 0 17 0,3 0-40 15,1 0-10-15,-5 0-4 0,1 1 19 16,-1 1 58-16,-2 0-41 16,-2 1-64-16,-1 1-28 0,-5-1 9 15,0 2 12-15,-2 1 55 0,0 4 67 16,-2-1-31-16,0 3-61 0,-9 1-34 0,1 3-26 15,-2-2-13 17,1 1-6-32,-3-1-12 0,-1-1-24 0,1-1-43 0,2-1-103 0,1 0-101 0,1-1-198 15,2-1-256-15,5-2-416 0,1 0-665 0</inkml:trace>
  <inkml:trace contextRef="#ctx0" brushRef="#br0" timeOffset="177098.6273">21051 13829 916 0,'0'0'1283'16,"0"0"-1005"-16,0 0-49 0,0 0-84 15,0 0-36-15,0 0 29 0,0 0 50 16,0 0-41-16,0 0-141 0,-18-20-6 16,18 31-172-16,0 5 172 0,2 5 13 15,2 4 83-15,0 4 2 0,-2-1-3 16,0-3-50-16,0-2-14 0,0-4-15 16,0-5-16-16,0-5-25 15,-2-2-10-15,1-5 3 0,-1-2-9 0,2 0 0 16,2-2 22-16,-4-6 19 15,4-2 73-15,2-8 38 0,0-3-46 16,3-5-65-16,-1-2-16 0,2 0-12 16,-4 1-7-16,1 1 13 0,1 1 19 15,0 6-23-15,-2 2 23 0,0 6-25 16,-4 4 25-16,0 4 1 0,-1 3-1 16,1 2-13-16,0 6 16 0,2 5 4 15,0 4 75-15,0 4 16 16,0 4-10-16,-2-2-10 0,2 0-21 0,-2-4-32 15,1-3-22 1,-1-4 0-16,2-5-32 0,-2-2-12 0,0-3-16 0,0-2 7 16,4-2 53-16,0-5 19 0,1-6 100 15,3-4-34-15,0-4-58 16,3-3-27-16,-1 0-22 0,2 1-3 16,-9 2 0-16,5 4 23 0,-2 4 2 15,-2 3-16-15,-2 3-2 0,-1 3 17 16,-3 4 1-16,4 0 13 0,-4 6-13 15,0 7 0-15,0 5 94 0,0 7 64 16,0 6-15-16,2 1-103 0,-2 2 16 16,0-2-24-16,0-1-32 15,2-2-19-15,2 0-12 0,0-4-52 0,0 0-51 16,2-2-89-16,-1-1 27 0,3-2-130 16,-2-3-137-16,0-4-227 15,-2-2-942-15</inkml:trace>
  <inkml:trace contextRef="#ctx0" brushRef="#br0" timeOffset="177955.7724">21465 14075 232 0,'0'0'58'0,"0"0"1561"0,0 0-1253 16,0 0-97-16,0 0-70 0,0 0 1 15,0 0-14-15,0 0-14 0,0 0-25 16,0 0-39-16,-2-4-83 0,2 15-24 15,-1 2 53-15,1 5-10 0,0 5-3 16,0 0-19-16,-2 2-11 0,2-1-11 16,0 0-16-16,0-4-9 0,0-2-45 15,0-2-41-15,2-6-60 16,-2-2-88-16,1-1-94 0,1-4-112 16,0-1-214-16,0-5-511 0</inkml:trace>
  <inkml:trace contextRef="#ctx0" brushRef="#br0" timeOffset="178295.037">21527 14139 901 0,'0'0'1298'0,"0"0"-930"15,0 0-226-15,0 0-45 0,0 0-20 16,0 0-29-16,35-13 23 0,-27 13 22 16,-2 4-1-16,2 0 7 0,-5 2-9 15,1 1-11-15,0 3-22 0,-2 1 10 16,-2 3-7-16,0 1-22 0,-4 2 3 15,-2 1-41-15,3-2 0 0,-9 1-13 16,4-2 12-16,0 1-27 16,1-3 15-16,1-2-6 0,4-1-3 0,-2-4 3 15,4-2-9-15,0 0 5 0,4-3 23 16,0 2 38-16,2 0 38 16,5-1 19-16,-3 2 6 0,6-3-7 15,-5 1-41-15,5-1-28 0,-3 0-25 16,3 1 0-16,0-2 4 0,-3 0-4 15,1-3-4-15,-1 0-90 0,-1-2-47 16,-2-3-49-16,2 0-51 0,-6-1-139 16,1-1-190-16,-3-1-407 0,-2-6-457 0</inkml:trace>
  <inkml:trace contextRef="#ctx0" brushRef="#br0" timeOffset="178545.7878">21667 13916 1562 0,'0'0'1487'16,"0"0"-1123"-16,0 0-171 0,0 0-164 16,0 0-29-16,0 0-10 15,0 0 10-15,0 0 130 0,0 0-23 0,37-23-44 16,-24 17-50-16,-1 1-13 0,0 2-22 15,-1 0 7-15,1 2-26 0,-2 0-76 16,-3 1-79-16,-1 0-77 0,0 3-89 16,-4 3-125-16,-2 0-272 0,-2 3-571 0</inkml:trace>
  <inkml:trace contextRef="#ctx0" brushRef="#br0" timeOffset="178729.1516">21677 14014 2191 0,'0'0'1052'0,"0"0"-982"0,0 0-68 16,0 0-2-16,0 0 131 0,0 0 18 16,0 0-1-16,42-4 0 15,-32 2-35-15,4 0-62 0,-3 0-38 16,5 1-13-16,-3 0-19 0,3 0-72 16,1 0-91-16,1-2-93 0,-1 1-105 15,0-3-163-15,-3 2-516 0</inkml:trace>
  <inkml:trace contextRef="#ctx0" brushRef="#br0" timeOffset="179225.6615">21987 13873 1360 0,'0'0'1677'0,"0"0"-1256"16,0 0-177-16,0 0-83 0,0 0-32 15,0 0-129-15,0 0-10 16,0 0 4-16,-14-43 6 0,24 29 89 0,1 1-2 16,1 3-6-16,2 0-42 0,-1 3-39 15,-1 4-38-15,-2 2-5 0,-3 1 2 16,1 1 16-16,-4 5 13 0,-2 4 10 15,-2 1-1-15,0 3-12 0,-4 2-20 16,-4 2-10-16,0-1 5 16,-1 2 8-16,-1-1-8 0,2-2-49 15,3-1-46-15,1-1-14 0,0-3 6 0,4-1 28 16,4-3 23-16,-2-2 34 16,5 1 58-16,5-3 99 0,2-1 58 15,1 1 14-15,1-1-6 0,1 0-17 16,0 1-13-16,1 0-15 0,1 2-24 15,-3 0 19-15,-3 2-40 0,-1-1-38 16,0 3 22-16,-7-1-16 0,1 0-3 16,-6 3 25-16,0 0 24 0,0 2-6 15,-8 1-31-15,-1 1-28 16,-1 1-24-16,-5 0-61 0,1-1-28 0,-2 1-69 16,1-2-105-16,1-1-197 0,5-3-292 15,-7 2-757-15</inkml:trace>
  <inkml:trace contextRef="#ctx0" brushRef="#br0" timeOffset="180945.3427">23115 15004 752 0,'0'0'1616'0,"0"0"-1119"0,0 0-174 15,0 0-166-15,0 0-157 16,0 0-102-16,0 0 25 0,9-43 36 16,1 26 41-16,2-2 18 0,1 1 17 15,3 0-33-15,1 1 27 0,4 3-7 16,-5 3-19-16,3 4 0 0,-3 3-3 15,-1 4-38-15,3 0 26 0,-9 7 12 16,-1 4 13-16,0 3 13 0,2 4 31 16,-10 6 1-16,0 3-11 0,-10 2-28 15,0 2-19 1,1-1-2-16,-5 1-17 0,-2-2-19 0,3-2 6 0,1-3 7 16,1-5 25-16,1-5 22 15,4-4-6-15,2-5-15 0,4-2-1 0,0-3-43 16,0 0-100-16,10 0 69 15,-2-2 74-15,5-1 90 0,3 1-20 16,3-2 16-16,2 2-13 0,1 2-28 16,-1 0-20-16,-3 2 36 0,1 4-26 15,-4 3 9-15,1 2 6 0,-6 1 26 16,-1 4 60-16,-5 2 18 0,0 1-41 16,-4 1 3-16,-2 2 48 0,-4 1-40 15,-3-2-56-15,-1 1-28 0,-6-2-18 16,1-1 5-16,-1-2-25 0,1-4-2 15,-6-2 0-15,1-3-21 16,5-3-1-16,-1-3-64 16,7-2-35-16,-1-6-21 0,4-5-52 0,6-3-114 0,4-4-12 15,8-4-8-15,5-1-96 0,-3 4-171 16,15-11-406-16</inkml:trace>
  <inkml:trace contextRef="#ctx0" brushRef="#br0" timeOffset="181650.3343">23582 14545 973 0,'0'0'1115'0,"0"0"-746"0,0 0-120 15,0 0-50-15,0 0-41 16,0 0-11-16,0 0-7 0,0 0-19 0,0 0-35 16,0 0-86-16,0-6-51 0,0 21 51 15,2 4 13-15,-1 5 53 0,5 4-3 16,0 1-15-16,-2 1 2 0,2-1-28 16,-2-1-9-16,0 0-13 0,-1-4 1 15,3-2-2-15,0-3-33 0,-2-1-32 16,-2-4-73-16,2-2-80 0,0-4-31 15,-2-1 55-15,1-5-147 16,-1-2-160-16,2 0-229 0,0-6-48 0</inkml:trace>
  <inkml:trace contextRef="#ctx0" brushRef="#br0" timeOffset="182023.7025">23671 14657 893 0,'0'0'1612'16,"0"0"-1293"-16,0 0-142 0,17-39-65 15,-9 25-23-15,2 0 13 0,1 1 35 16,1 2-29-16,1 2-38 0,-3 0-13 16,2 5 6-16,-1 1 19 15,3 1 0-15,-2 2-13 0,-1 0-22 0,3 5-19 16,-6-1-15-16,-3 4 6 16,3 1 3-16,-4-1 6 0,0 2 22 15,-2 2 22-15,-2 2 12 0,0 0-28 16,-2 2-41-16,-2 2-15 0,-6-1-40 15,3 0-10-15,-1 0-25 0,-6 0 1 16,5-3 18-16,3-3 15 0,-2-2 2 16,2-2 2-16,6-3-1 0,0-2 10 15,2-1-51 1,6 1 48-16,2-1 31 0,3 0 107 0,5 1 35 0,3-2-30 16,0 0-25-16,8 0-86 0,-7 0-1 15,3 0 0-15,0 0-2 0,-4 0-72 16,3 0-58-16,-7 0-3 0,4 2 6 15,-5 0-172-15,-3 2-200 0,-1 2-17 16,-6-1-501-16</inkml:trace>
  <inkml:trace contextRef="#ctx0" brushRef="#br0" timeOffset="182667.6817">23082 15778 931 0,'0'0'1690'15,"0"0"-1330"-15,0 0-113 0,-43 19-148 16,35-15-71-16,2 0 1 0,3-2 0 16,1 1 9-16,-2-2 6 15,4-1 10-15,0 0-19 0,0 0-35 0,0 0-63 16,6 0-4-16,-3 0-9 15,7 1 76-15,6 0 127 0,-1 1-13 16,14-1 0-16,10-1 9 0,15 0-7 16,10 0 1-16,2-3 11 0,0-1 129 15,-10 0-87-15,6-1-93 0,0-1-19 16,4-1-21-16,-4-1-6 0,0-1 18 16,0 0-15-16,-6 2 18 0,-5-3-21 15,-3 2-31-15,-13 3-3 16,-6 0 0-16,-8 2-12 0,-5 2 0 0,1-1-13 15,1 2-70-15,-3 0-157 16,-3 0-161-16,-2 3-201 0,-8 1-89 16,-2 5-461-16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22:50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11977 4125 1678 0,'0'0'344'0,"0"0"-146"15,0 0-59-15,0 0-16 0,0 0 16 16,0 0-26-16,0 0-26 0,0 0-10 16,0 0-45-16,-7-4-32 0,7 4-2 15,0 0 2-15,0 0 16 0,0 0-4 16,0 0-12-16,0 0-32 0,0 0-17 15,0 0 4-15,3 0 13 0,-3 0 14 16,4 0 18-16,-4 0 29 0,6 0 39 16,-4 0-14-16,4 0-15 0,-2 0-17 15,3 0 0-15,-3 0-2 16,8 0-18-16,0 0 0 0,-5 0-1 0,3-1-1 16,0 1-2-16,1-1-14 0,-1 1 4 15,2 0 12-15,1 0 0 16,-1 0-15-16,0 0 12 0,-3 0 3 15,3 1-1-15,-1 0-2 0,-1 1-10 16,0-1 13-16,0-1 22 0,-1 3 4 16,1-3 3-16,2 2 0 0,-5-1-4 15,7 0 7-15,-3 2-6 0,3-2-13 16,0 1-13-16,-1-2 19 0,1 4-3 16,1-3 0-16,5 1-3 0,-5 0-12 15,5 0 15-15,1 0 6 0,0 0-3 16,0-2 3-16,3 0-6 0,-1 1-15 15,0-1 0-15,2 0-1 0,3 0 0 16,1-1 3-16,0-1 51 0,0 0-31 16,2-2-23-16,0 1-16 0,0-1 16 15,0 1 0-15,6-2-2 16,-4 1 0-16,1 0 2 0,-1 0 0 0,4 0-1 16,-2 0-12-16,-2 0 13 15,0 2 0-15,4-1 6 0,-4-1-6 16,2 1-19-16,-2 2 19 0,0-2 0 15,1 1 2-15,-1 0 1 0,2-1-2 16,0 0 1-16,2-1-1 0,-4-2 0 16,2 3-1-16,-2 0 0 0,2 0 0 15,-2-1 0-15,-2 2 13 16,1 0-11-16,-1-1-1 0,-1 2 11 0,4-1-10 16,-3 1-1-16,-1-1 0 0,2 1-1 15,-2 0 1-15,1-1 2 16,0 1-3-16,0 1-1 0,1-2 1 15,-1 1 1-15,2 1 0 0,0 0-1 16,-2-3 1-16,0 2 1 0,4 1 0 16,-2-2-2-16,-2 2-1 0,2 0 1 15,-2-2-1-15,2 0 1 0,-2 0 0 16,0 1 2-16,0 0-2 0,0 1 0 16,-2 0 0-16,0 0 0 0,0 0-1 15,2-2 0-15,-2 2 0 0,1 0 1 16,1 0 0-16,-4 0 0 0,6 0-1 15,-2 0 1-15,0 0 0 0,-4 0 0 16,2-1 0-16,0 1 0 0,0 0-1 16,-2 0 0-16,0 0-1 0,0 0 1 15,0 0 0-15,1 0-1 0,-3 0 2 16,0 0 0-16,2 0 0 0,-2 0 0 16,4 0-2-16,-1 0 2 0,-1 0 0 15,0 0 0 1,-2 0 0-16,0 0 0 0,2 0 2 0,-5 0-1 15,-1 0-1-15,-2 0 0 0,-3 0 1 16,-1 0 1-16,-3 1 17 0,-4 1-6 16,-2-2-10-16,-3 0-2 0,-1 0 1 15,-2 0 27-15,0 1 18 16,0-1 20-16,0 0 24 0,0 0 4 0,-2 1 0 16,2-1-11-16,0 0-12 0,-2 1-14 15,2-1-27-15,0 0-28 0,0 0-3 16,0 0-139-16,0-2-198 0,4 1-357 15,2-13-1285-15,-12 29 1003 0</inkml:trace>
  <inkml:trace contextRef="#ctx0" brushRef="#br0" timeOffset="3006.9614">17954 3357 36 0,'0'0'1297'0,"0"0"-884"16,0 0-163-16,0 0-55 0,0 0-17 15,0 0 0-15,0 0 28 0,0 0-7 16,0 0-29-16,-8-33-45 0,4 29-23 16,2 2-7-16,-5 0 7 0,3-1-26 15,-4 2-32-15,0-2-6 0,0 3-22 16,-1 0-16-16,-3 4-44 0,-3 3-23 15,1 3 10-15,-3 3 23 0,-1 4 27 16,3 0 7-16,-1 2 3 0,3 4 1 16,1 3-2-16,2 1-1 0,1 1 2 15,5 3 3-15,4 2-6 0,0-1-16 16,7-1 14-16,3-1 2 0,6-3 3 16,-1-3 0-16,5-3-2 0,-1-5-1 15,2-6 19-15,4-6 9 0,1-4 20 16,-1-3 15-16,0-10 22 0,2-5 28 15,-2-5 19-15,-1-4 7 16,-1-2-52-16,-6-1-28 0,-1-1 0 16,-5 1-12-16,-3-1 9 0,-2 0-10 15,-6 0-12-15,0 0 0 0,-4 0-16 16,-6 1-18-16,-1 2-12 0,-3 3-53 16,-3 3-28-16,1 3 3 0,1 6 31 15,1 4 13-15,3 3-23 0,3 2-21 16,0 4-65-16,4 0-94 0,2 4-190 15,2 5-77-15,0 3 96 0,0 3 5 16,6 1-67-16,0-3-166 16</inkml:trace>
  <inkml:trace contextRef="#ctx0" brushRef="#br0" timeOffset="3319.9579">18153 3493 261 0,'0'0'776'16,"0"0"-369"-16,0 0-108 0,26 47-33 15,-21-29-29-15,1 2-36 0,0 1-63 16,-2 0-5-16,0 1-50 0,-2-3-25 16,0-3-13-16,2-2-13 0,-4-4 26 15,0-2 3-15,2-3 3 0,-2-3 13 16,1-1 22-16,-1-1 76 0,0 0 69 16,0-3 99-16,0-2 31 0,0-3-69 15,0-6-185-15,0-4-120 0,0-5-1 16,4-4 1-16,-2 0 1 0,4-4-1 15,0 0-15-15,4 1-4 16,-1 0-21-16,1 5-9 0,2 3 6 0,1 4-3 16,-1 4-25-16,-1 5-3 15,1 4-10-15,-2 3 4 0,1 2-4 16,3 2-94-16,-4 3-153 16,3 4-132-16,-1 1-34 0,-1 1-156 0,-3-1-375 15</inkml:trace>
  <inkml:trace contextRef="#ctx0" brushRef="#br0" timeOffset="4890.9618">18797 3435 2126 0,'0'0'459'15,"0"0"-175"1,0 0-95-16,0 0-61 0,-37-17-3 0,23 16-65 16,1 1-9-16,-1 0-3 0,-3 4-48 15,1 3-30-15,-1 1 2 0,-2 5 28 16,-1 0 21-16,1 2 7 0,1 1 45 16,3 4-12-16,1-2-33 0,1 5-28 15,1-2-16-15,4 5 16 0,3-2-22 16,3 0-10-16,2-3-15 0,2-3-4 15,3-1 10-15,5-5 9 0,4-4 32 16,-1-4 23-16,5-4 31 0,-3-3 23 16,5-5 14-16,1-5-12 0,-2-5 10 47,1-5-36-47,-1 1-15 0,-2-4 0 0,1 1 6 0,-5-2 15 0,1 0 11 0,-2 1-1 0,-5-3-20 15,1-1-17-15,-2-1-17 16,-4-2 1-16,-2-1-6 0,0 3-10 0,-4 1-50 15,0 5-24-15,-2 5 74 0,4 6 12 16,0 5 60-16,0 5 24 0,1 2 6 16,1 2-34-16,-2 0-68 0,2 0-80 15,0 5-69-15,0 2-86 0,0 7 141 16,0 7 94-16,-4 2 36 0,4 7-2 16,0 0-32-16,0 2 17 0,0-2-19 15,4-2 0-15,1 2-22 0,3-6 0 16,2 1-25-16,1-2-72 0,5-3-23 15,-1-3-54-15,3-3-24 0,-3-4 3 16,5-3 24 0,-3-4 71-16,-1-3 38 0,-1 0-6 0,-1-6-23 0,-1-1-14 15,1-3-28-15,-2-1 3 0,-3-3 35 16,-5-2 65 0,2-1 52-16,-2-1 47 0,4-1 5 15,-6 2-19-15,3 2-1 0,-1 2 66 0,2 6 64 16,-2 3 138-16,-4 4 6 0,2 0-117 15,-2 1-189-15,2 6 52 0,2 3-33 16,0 3 118-16,-1 3 10 0,1 2-23 16,0 2-33-16,0-2-43 0,0 2-29 15,0-6-5-15,4 0-12 0,-3-1-4 16,3-3 4-16,0-4-1 47,0-1 21-47,-1-1 0 0,1-1 15 0,2-3 23 0,0 0 25 0,1-5 19 0,-1-1-32 0,1-1 6 0,-1-4-12 15,0-1-23-15,0 1-15 0,-3-1-3 16,3 1-12-16,-6 0-13 0,2 2-18 16,-2 2-4-16,-3 4-6 15,1 2-22-15,-2 1-9 0,0 3-34 0,0 4-62 16,4 2 104-16,0 5 51 0,2 0 28 16,0 3-9-1,0 0-19-15,3-3 0 16,-1 2-2-16,6-3 1 0,1-2-1 0,3-3 2 0,3-5 19 0,2-2 6 15,0-2 25-15,5-6-8 16,-1-6 4-16,-4-2-14 0,2-1-14 31,-4-1 1-31,-1-1 6 0,-3 1-3 0,-1 0 3 0,-5-2 6 0,-1 2 12 0,-4-1-24 16,0 2-1-16,-4 2 4 16,0 0-22-16,-2 4 1 0,-2 0 12 31,-2 6-11-31,0 1-2 0,-2 2 0 0,-2 1-23 0,1 4-111 15,-3 7-59-15,-2 3 95 0,1 6 95 0,1 0-13 16,0 7 14-16,4-1 2 0,1 3-1 16,5-2-15-1,0-2-6-15,3-2-3 16,7-3 3-16,4-3-16 0,3-3 35 0,3-4 3 0,5-7 10 0,0-3 43 16,6-7 1-1,0-5 8-15,2-6-8 0,0-2 0 0,-2-5-4 16,0-1-4-16,-2-2-24 0,-4-1-9 15,0-1 8-15,-5-2-7 0,-1-6-14 0,-3-6-44 16,-11-8-59-16,-3 0-35 31,-9 2 22-31,-7 11-26 0,0 12-32 0,1 6 37 0,3 6 137 16,-1 2 32-16,1 2 124 0,0 0 14 0,2 8-16 16,1 3-27-16,1 1-127 0,-2 8-103 15,0 6 12-15,1 8 85 0,-1 9 6 16,-2 12 31-16,6 12-28 0,0 3 22 15,4-2-3-15,6-7-5 0,4-8-17 16,0-7-12-16,1-7 11 0,1-8 0 16,-2-1 0 15,5-1-2-31,1 4-1 0,3 0 1 0,0-4 0 0,-3-3 1 0,1-3-1 0,-5-3-35 0,0-3-6 16,-5-3 10-16,-1 0 5 0,-6-3 29 15,0 0 19-15,-2-4 13 0,-4-3-32 16,-3-3-174-16,-7-3-197 0,1-2-17 15,-7-2 150-15,-5-5 28 0,0 0-211 16,-4-1-300-16,0 1-283 16,-4-1 1004-16,6 6 124 0,4 0 1259 31,7 7-648-31,7 2-175 0,5 3-121 0,6 4-123 0,0 1-172 0,2 0-144 16,2 0-44-16,6 0-122 0,3 3 166 15,12 2 31-15,12 1 29 0,13-2-19 16,3 1-10-16,3-4-12 0,-4 1-19 15,-5-1-56-15,1 0-120 0,1 2-144 16,-1 0-227-16,-1-2-69 0,-14 2-405 16</inkml:trace>
  <inkml:trace contextRef="#ctx0" brushRef="#br0" timeOffset="5412.0959">20824 3564 218 0,'0'0'1551'0,"0"0"-1281"0,0 0-18 16,0 0 23-16,0 0 54 0,0 0-114 15,-39-40-14-15,37 36-26 0,0 1-71 16,0 3-21-16,2-1-8 16,0 1-5-16,-2 0-58 0,2 1-12 0,0 2-119 15,0 4-93-15,0 3 87 16,0 7 125-16,4 3 102 0,0 4-16 15,4 1-26-15,-2-2-30 0,1 0-30 16,3-4-4-16,2 0 4 16,1-7 38-16,3 0 10 0,-1-5 27 0,3 0 17 15,1-7 24-15,-1 0 7 0,1-7 57 16,0-5 34-16,-1-2-29 0,1-4-84 31,1-2-58-31,-9-1-18 0,1 0 2 0,-4-2 4 16,-3 2-25-16,-1-1-6 0,-4-2-89 0,0 0-43 0,-4-1-19 15,-1 2-72-15,-3 1-183 0,0 2-109 16,2 1 49 0,0 1 34-16,5 4 15 15,-1 3-116-15,2-7-535 0</inkml:trace>
  <inkml:trace contextRef="#ctx0" brushRef="#br0" timeOffset="5653.2309">21130 3071 2073 0,'0'0'631'16,"0"0"-400"-16,0 0-205 0,0 0-26 0,0 0 0 15,0 0 32-15,-10 57 202 0,7-15-69 16,-1 12-69-16,2 4-14 0,2 3 13 16,0-6-19-16,0-4-22 0,4-4-20 15,-1 0-12 1,-1-8-22-16,4-9-15 0,-4-6-36 0,2-4-66 0,0 1-12 15,2 2-5-15,0-2 0 16,-1-4-16-16,1-5-10 0,-2-3-62 16,0-5-104-16,-4-1-134 0,0-3-161 15,0-3 48-15</inkml:trace>
  <inkml:trace contextRef="#ctx0" brushRef="#br0" timeOffset="6443.9604">21039 3462 2164 0,'0'0'643'16,"0"0"-451"-16,0 0-166 0,0 0-23 0,0 0 52 15,0 0-17-15,0 0-38 0,45-7 0 16,-34 8-11-16,3 5 10 0,-1 0 1 16,1 3 22-16,0 3 16 0,3 2 1 15,-2 2 12-15,1 2 6 16,-1-1-3-16,3 0 0 0,-3 0-12 15,3 1 2-15,-3-1-6 0,1-1 25 16,-3-1-15-16,1 0 22 0,1 0 21 16,-1-5-25-16,-2-2-41 15,-1 1-12-15,1-6 15 0,-2 0 28 0,-5-2 21 16,1-1 32 0,0 0 21-16,-2-4 62 0,2-2 40 0,-2-3-24 0,0-3-85 15,-1-4-69 16,1-2-23-31,-2-1-16 0,0-3-15 0,0-2-1 16,-2 0-42-16,0 1-8 0,2 3-41 0,2 2-40 0,4 4 37 16,-1 1 31-16,7 3-10 0,-2 3-16 15,3 4-59-15,4 0-49 0,1 3-57 0,-1 3-25 16,1 3-3-16,-1 1 6 0,2 0 7 31,-3 1 19-31,1 1 28 0,0-3 51 0,-1 1 94 0,-3-2 78 0,1-2 7 16,-6 0 187-16,-3-3 55 0,-1 1 22 15,-2-1-34-15,-4 0-74 16,0 0-22-16,0 0 94 0,0 0 127 0,-4-1-5 16,-2-2-140-16,1 0-186 0,-3-1 6 15,0 1 9-15,2 2-12 0,0-1-31 16,3 2-3-16,-5 2-49 0,2 2-28 16,0 6 28-16,-2 1 49 0,1 5 31 15,1 1-31 16,0 0-19-31,4 1-18 0,0-1-7 0,2-2 7 0,0-1-6 0,0-3 2 0,4-1 13 16,0-3 7-16,0-3 5 0,2 0 16 16,-1-2 1-16,-1-1 18 0,2-1 12 15,0 0 3-15,-2 0 6 0,2-1-6 16,-2-1-12-16,-1 1-22 16,-1 1 0-16,0 0-2 0,0 0-17 15,2 4-21-15,0 2 39 0,0 1 1 0,2 1 19 16,-1 2-17-16,1-1 1 0,0 1 8 15,4-2-11-15,-1-1-28 0,1-2-55 16,2-3 20-16,3-2-8 0,-1-4-124 16,-1-7-41-16,5-2-88 0,-1-3-155 15,-1-3-215 1,-5 3-443-16,7-12 75 0</inkml:trace>
  <inkml:trace contextRef="#ctx0" brushRef="#br0" timeOffset="6641.812">22080 3182 1144 0,'0'0'1875'16,"0"0"-1530"-16,0 0-345 0,0 0-16 15,0 0 16-15,0 0 127 0,4 38 130 16,-6-17-138-16,0 7-116 0,0 9 26 16,-2 11-10-16,0 3-19 0,0 0 2 15,2-6 0-15,0-4-2 0,2-1-33 16,0-5-102-16,2-9-102 0,2-6-108 15,2-2 44-15,0-1 14 0,3 1-23 16,5-2 15-16,-2-3 25 0,-1-7-140 16,9-5-303-16</inkml:trace>
  <inkml:trace contextRef="#ctx0" brushRef="#br0" timeOffset="7159.2703">22347 3510 2531 0,'0'0'716'0,"0"0"-152"0,0 0-249 16,0 0-274-16,-41 24-1 0,26-9 63 16,-1 4 24-16,-1 1-6 0,5 2-72 15,3 0-48-15,3-1-1 0,4-3-37 16,-2-4-15-16,4-1-1 0,4-6 7 16,2-3 30-16,1-1 16 0,3-1 50 15,0-2 11-15,3-2 1 0,3-3-16 16,-2-4-5-16,-1-2-11 0,1-2-28 15,1 0-2-15,1 0-15 16,-1 0-13-16,-3 1-24 0,1 5-10 16,-3 0 3-16,0 4 1 0,-1 3-8 15,1 0-11-15,-4 7 8 32,4 4 23-32,-5 5 42 0,5 7 4 0,0 7 13 0,5 9 9 0,-1 11 18 0,3 5-12 15,1-3 3-15,-3-2 4 0,5-5-11 16,-11 0-5-16,3-1-16 0,-2-3 16 15,-3-5-16-15,-3-7 15 0,0-9 16 16,-2-3 31-16,2 2-31 0,-4-1 19 16,0-1 5-16,0-3 13 0,0-5-6 15,-4-4-10-15,-2-1 15 16,0-3 34-16,1-1 28 0,-5-4-41 0,-2-4-18 16,3-6-28-16,-3-7-45 0,2-5-73 15,5-5-46-15,-1-4-9 0,4 2 21 16,2 0 6-16,6 1 9 15,1 5 12-15,3 2 24 0,2 6 7 16,-5 4-143-16,3 2-265 0,-6 2-230 16,2 5-483-16,-6-4-798 0</inkml:trace>
  <inkml:trace contextRef="#ctx0" brushRef="#br0" timeOffset="7706.3714">18219 4216 1223 0,'0'0'1308'16,"-36"-5"-989"-16,18 2 1 0,5 0-147 15,-1 0-30-15,6 0-4 0,6 0-25 16,2 2-76-16,2-2-38 0,10 0-196 15,5 1 59-15,14 0 137 0,14-2 17 16,17 4 60-16,8 0-11 0,-1 0-28 16,1 4-37-16,0 3 31 15,4 0-1-15,5 3 4 0,6 0 22 16,8 1-16-16,4 1 0 0,6-1 0 16,4 2-4-16,5-2 4 0,6-1-4 15,8 1 15-15,4-2-21 0,8 2 0 16,1-5-9-16,10 0-10 0,4-2-10 15,2-3 0-15,2-1 11 0,2 0-11 16,0-4 0-16,-2-1 11 0,0 0-11 16,-4-2 10-16,-5 1 29 0,-5 0 5 15,-11 0 13-15,-8 1-12 0,-6 1-16 16,-11 1-29-16,-7-2-1 0,-11 1-1 16,-7 3-34-16,-9-1-109 0,-9 2-233 15,-21 0-318-15,-8-2-810 0</inkml:trace>
  <inkml:trace contextRef="#ctx0" brushRef="#br0" timeOffset="11701.8269">17549 5009 368 0,'0'0'669'16,"0"0"-109"-16,0 0-196 0,0 0-105 15,0 0-91-15,0 0-22 0,0 0-11 16,0 0-131-16,0 0-4 0,-12-10-149 16,20 14 120-16,-4 2 29 0,4 2 45 15,1 4 4-15,-3 1 31 0,4 4 14 16,-2 4 18-16,-1 2-35 0,1 2-48 16,0 0-25-16,0 1 15 0,-1-1-17 15,-3 0 14-15,2-5-16 16,0-3-35-16,0-5-23 0,-6-4 7 0,3-4-1 15,-1-3 52-15,0-1 84 16,-2-4 108-16,2-4-19 0,2-5-138 16,4-10-33-16,-2 0-3 0,3-6 2 15,1-2 0-15,2 0 34 16,-1-2-16-16,3-5-13 0,-2 3-6 0,3 1-25 16,1 0-10-16,-1 8-3 0,3 1-20 15,-3 6 29-15,-1 5 26 0,-3 7 0 16,-1 4-54-16,0 3-30 0,-1 6 87 15,1 5 0-15,-2 6 22 0,-1 4 14 16,1 5 5-16,-4 2 7 16,0 2 0-16,-2 1-16 0,-2-3-19 15,2 0-3-15,0-2-10 0,-2-5-19 16,4-3 0-16,-2-6-6 0,0-2 9 16,1-5 3-16,1-3 13 0,-4-2 64 15,4-6 63-15,2-5 4 0,2-3-33 16,1-6-44-16,1-1-32 0,0-2-20 15,1-2 29-15,-1 1-2 0,0-2-13 16,0 2-16-16,-1 1-47 0,3 4-19 16,-4 2-1-16,1 6 4 0,-5 4-13 15,4 4-48-15,-4 3-10 0,0 4 73 16,0 7 39-16,1 3 22 0,1 6 15 16,0 4 7-16,-2 3 10 0,-2 0-13 15,2 0 19-15,0 1-25 0,3-4-11 16,-1 0-1-16,2-4-1 0,3-3-16 15,3-7-12-15,0-3 28 16,3-7 33-16,0 0 53 0,1-9 16 16,-3-3-10-16,1-4-23 0,-2-1-12 15,-3 0 22-15,-1-3-6 0,-4 2 2 16,-2 0 4-16,-4 2-23 0,0-3 11 16,-2 0-11-16,-2 1-24 0,-2 0-20 15,4 5 13-15,-6 2 19 0,2 6 36 16,3 2 23-16,-1 3-103 0,0 1-65 15,-2 8-138 1,0 5 24-16,-2 6 104 0,3 3 40 0,-1 4 20 0,0 1 13 16,6 1 1-16,0 1-14 0,2-3-17 15,4 1-18-15,3-2-73 0,5-1-77 16,1-4-42-16,7-1-50 0,-1-4-114 16,4-2-112-16,-5-4-90 15,9-5-454-15</inkml:trace>
  <inkml:trace contextRef="#ctx0" brushRef="#br0" timeOffset="12134.5656">18704 5067 1505 0,'0'0'227'0,"0"0"4"15,10-40 171-15,-12 30-137 16,-6 1-14-16,0 3-11 0,2 2-51 16,-5 3-65-16,1 1-108 0,-4 3-16 15,1 6 0-15,-1 3 19 0,1 7 60 16,-1 2-38-16,3 7-22 0,1 0 10 15,2 3 2-15,4 2-14 0,4-4-17 16,4 0-19-16,4-5 4 0,3-6 2 16,5-4-3-16,-1-6 7 0,7-7 9 15,-1-1 25-15,4-10 19 0,0-5 7 16,1-7-1-16,1-3-12 0,-4-3-7 16,0-2-5-16,-1 0-4 15,-7-1 3-15,-1 0 6 0,-3 1 7 16,-3-8 9-16,-4-6-6 0,-2 4-28 15,-2 5-13-15,-6 7-41 0,0 10-13 16,-1 1-21-16,1 5 72 0,0 4 3 16,4 6 56-16,-4 2-56 0,2 7-91 15,0 6-38-15,-3 12 39 0,1 12 90 16,4 12 57-16,2 3-31 0,4-3-11 16,3-9 1-16,1-14-16 0,2-4-3 15,0-2-54-15,3 4-22 0,3 0-6 16,3 3-17-16,0-3-67 0,-1-3-45 15,1-1-39-15,-3-3-44 0,-5 0-107 16,-3-3-113 0,-4-3-189-16,-4 1-103 0</inkml:trace>
  <inkml:trace contextRef="#ctx0" brushRef="#br0" timeOffset="12512.4695">17340 5836 362 0,'0'0'2572'0,"0"0"-2143"0,0 0-305 16,0 0-124-16,0 0-274 0,0 0 53 15,0 0 205-15,54 8 16 0,-10-8 12 16,16-2-11-16,10-4 0 0,2 2-1 15,2 0 1-15,-7 2 47 16,7 1 48-16,2-2 22 0,-1 1 13 16,7 0-4-16,-1-1 19 0,2-1-20 15,1-2-6-15,-1 1 41 0,0-1 1 16,-7 0-47-16,-4-1-41 0,-7 1-5 16,-4 2-17-16,-7 0-3 0,-10 1-5 15,-7 2-32-15,-8-1-12 0,-15 2-2 16,-1 0-10-16,1 0-1 0,-4 0-21 15,1 2-83-15,-11-1-94 0,0-1-147 16,0 1-119-16,-7 1-60 0,1-1-219 16,-10-1-1333-16</inkml:trace>
  <inkml:trace contextRef="#ctx0" brushRef="#br0" timeOffset="13020.1931">20268 4918 1638 0,'0'0'1043'0,"0"0"-795"16,0 0 59-16,0 0-166 0,0 0-106 16,0 0-35-16,0 0-105 0,0 0-68 15,0 0 148-15,0 0 25 0,31 34 89 16,-20-9 0-16,3 12 1 16,-4 10-8-16,-3 12-9 0,-1-1 6 0,-4 0-15 15,-2-4-23-15,0-9-25 0,-4-5-16 16,4-10-2-16,-2-8-119 0,0-2-59 15,0 0 4-15,1 1 20 16,-1-1 15-16,2-3-10 0,-2-6-69 0,2-4-83 16,0-1-216-16,0-5-515 0</inkml:trace>
  <inkml:trace contextRef="#ctx0" brushRef="#br0" timeOffset="13368.5646">20597 4970 1322 0,'0'0'1883'0,"0"0"-1640"16,0 0-189-16,0 0-54 0,0 0-77 15,0 0-15-15,0 0 0 16,0 0-1-16,0 0-6 0,0 0 67 15,8 21 32-15,-8-9 80 0,4 5 6 16,-2 4 4-16,4 4 21 0,-4 4-6 16,1 2 15-16,5 7-44 0,-4 6-16 15,4 5-6-15,-2 1-29 0,-3-9-22 16,1-13-2-16,0-11-1 0,0-1-12 16,0 2-29-16,-2 0-57 0,2 2-19 15,0-6-4-15,-2-2-22 0,1-4-49 16,-3-1-90-16,2-2-209 0,-2-4-245 15,0-1-572-15</inkml:trace>
  <inkml:trace contextRef="#ctx0" brushRef="#br0" timeOffset="13705.255">20376 5253 2617 0,'0'0'603'0,"0"0"-329"16,0 0-274-16,0 0-28 0,0 0-131 15,0 0 159-15,0 0 102 0,0 0-6 16,31 50-20-16,-23-32-19 0,0 2-25 16,-2 1-10-16,3-1-9 0,-7 1-13 15,2 0-12-15,2-1 12 0,-2 1-13 16,2-4-47-16,-4 1-80 16,3 0-89-16,1-4-85 0,-2-3-40 15,2-1-141-15,-2-4-291 0</inkml:trace>
  <inkml:trace contextRef="#ctx0" brushRef="#br0" timeOffset="14207.0136">19983 5293 620 0,'0'0'2073'16,"0"0"-1745"-16,0 0-325 0,0 0-3 16,41-16 0-16,-18 10 35 0,6 1 36 15,8-1 12-15,7 1-29 0,9 3-35 16,-1 2-17-16,0 0-2 0,-11 0-19 16,-14 0-73-16,-4 2-139 0,1 0-117 15,-7 0-202-15,16 2-509 0</inkml:trace>
  <inkml:trace contextRef="#ctx0" brushRef="#br0" timeOffset="14926.2071">20710 5126 973 0,'0'0'436'0,"0"0"114"0,0 0-291 16,0 0-94-16,0 0-71 0,0 0-52 16,0 0-39-16,40-20-2 0,-34 30 67 15,4 5 90-15,-2 4-7 0,1 6-29 16,1 2-23-16,0 3-38 0,-3-2-19 15,3 3-1-15,-2-2-26 0,0-4-15 16,-1 1-3-16,-1-5 1 0,0 0-11 16,-2-7 0-16,-2-1 10 0,0-6 3 15,0-2 0-15,-2-4 22 16,0-1 36-16,2 0 40 0,-2-3 58 16,3-4 40-16,-1-2-58 0,4-2-138 15,0-8-49-15,2 0 2 0,0-1 6 16,5-4-13-16,1 4-12 0,1-3 6 15,5 4 3 1,-1 3 12-16,4 3 42 0,-2 5-41 0,-1 4 44 0,-3 2 53 16,1 5 16-16,-1 4-2 0,-1 2-17 15,-1 6-5-15,-3-1 5 0,-2 4-18 16,-1 1-7-16,-1 1 0 0,-4 0 3 16,-2-2-6-16,-2 2 6 0,-2-2 10 15,-2-1 12-15,-6-1 11 0,-1 1 14 16,-1-3 34-16,-4-1 12 0,-1-1-10 15,0 0-37-15,-5-2-30 0,-3-2-17 16,4-1-2-16,-1-3-25 0,3-4-9 16,0 0-75-16,1-4-73 15,-1-4-98-15,3-2-110 0,7-4-234 0,3-2-112 16,6 2-447-16,10-7-163 0</inkml:trace>
  <inkml:trace contextRef="#ctx0" brushRef="#br0" timeOffset="15307.8887">21493 5350 1110 0,'0'0'1001'0,"0"0"-571"0,0 0-50 16,0 0 5-16,0 0-17 0,0 0-57 16,0 0-10-16,0 0-72 0,0 0-229 15,0 0-24-15,-33 11-97 0,19-2 25 16,-1 3 96-16,-3 2 26 0,1 3 2 15,1 0 3-15,1 3-31 0,5-3 0 16,2 0-53-16,4-3-13 0,2-4-18 16,2-2-42-16,2-4 20 15,4-2 53-15,2-2 53 0,0-2 44 0,3-3 25 16,1-6-19-16,1-1-50 16,3 1-17-16,-6 1 17 0,-1 0 0 15,-1 4 45-15,-4 1 26 0,0 3-2 16,-2 2-66-16,2 0-3 0,-2 2-62 15,1 5 59-15,1 3 3 0,0 0 25 16,4 2-24-16,-6 2 2 0,4 1-3 16,1-3-3-16,1 0-60 0,0-2-104 15,4-3-28-15,-3-3-68 0,5-4-4 16,-1-6-18-16,-1-2-241 16,-2-2-622-16</inkml:trace>
  <inkml:trace contextRef="#ctx0" brushRef="#br0" timeOffset="15678.843">21698 5131 2630 0,'0'0'530'0,"0"0"-339"0,6 46-16 16,-6-21-14-16,4 3 19 0,-4 2-29 15,0 1-44-15,2-2-29 0,1-3-56 16,1 0 2-16,2-5-24 0,0-1-47 15,0-4-15-15,2-4 34 0,-1-3 15 16,1-4 13-16,2-3 0 0,-1-2 53 16,1 0 25-16,2-4-6 0,1-2-13 15,-5-1-7-15,2-2-2 0,-4 1-13 16,-1 1-25-16,1 3-12 0,-2 1 0 16,-2 3-12-16,0 0-31 0,0 4-44 15,0 3 84-15,0 3 3 16,4 3 37-16,-3 1 3 0,3 3-13 0,0-3-27 15,2 1-15-15,1-2 12 16,1-2-28-16,2-2 15 0,1-2 16 16,1 0-19-16,-1-4-36 0,-1-2-73 15,0-1-54-15,-3 0-57 0,1 0-115 16,-2-1-126-16,0 0-217 0,-6-1-706 0</inkml:trace>
  <inkml:trace contextRef="#ctx0" brushRef="#br0" timeOffset="17063.4723">22107 5440 391 0,'0'0'1986'0,"0"0"-1641"15,0 0-290-15,0 0-53 16,0 0 91-16,0 0 7 0,48 1 15 16,-32-8-22-16,5 0-45 0,-3-3-16 15,1-2-10-15,-6 2-6 0,1 0 0 16,0 0 13-16,-9 1 34 0,-1-1 42 15,-4 3 41-15,0-1-4 0,0 1-45 16,-4 0-53-16,-1 1 13 0,-5 2-20 16,0 2-37-16,1 2-62 0,-3 2-4 15,-2 3 6-15,3 4 19 16,-1 4 25-16,0 2 16 0,3 3 13 0,3 2 6 16,0 3-3-16,2 0 9 15,4 1 6-15,2 0-28 0,4-3-3 16,6-1-1-16,5-5 1 0,-1-2 16 15,5-3-14-15,-2-6 1 0,8-2-3 16,-5-2-2-16,5-6-20 0,-2-7-3 16,0-1-10-16,-1-4-72 0,-5-1-41 15,0-2 14-15,-1-1 61 0,-3-4 29 16,-3 2 2-16,-1-4 23 0,-5 1 19 16,-2-3-19-16,-2 0 13 15,-2-2-148-15,0 0-77 0,0 2 25 0,-2 4 206 16,2 7 77-16,-2 7 158 0,2 2 66 15,0 7 52-15,0 3-101 0,0 1-252 16,0 7-22-16,0 6 19 0,0 4 3 16,0 6 119-16,0 6-34 0,0 1-36 15,0 0-49-15,0 0-19 0,4-3 16 16,2 0-36-16,4-3 8 16,3-2-16-16,3-6-35 0,3 0 4 15,2-6 12-15,3-4 15 0,1-3 45 16,2-4 6-16,-4-4 28 0,6-3 1 15,-7-4-4-15,3-2-3 0,-2-2 19 16,-4 3 3-16,-1-5 16 0,-3 0-1 16,-1 2-2-16,-6-3-6 0,-2 2-8 15,-3 1 13-15,-1 3 10 0,-2 0 36 16,0 5-18-16,-4 2 9 0,1 1 24 16,-3 3-21-16,2 1-96 0,-4 1-53 15,0 7-21-15,1 4 74 0,-5 4 10 16,0 4 45-16,5 3 13 15,-3 1-25-15,2-2-43 0,4 0-12 16,4-1 9-16,0 1-21 0,8-2-16 16,2-3 6-16,1-1-3 0,5-5-12 15,1-2 2-15,7-4-14 0,1-3-54 16,2-2-62-16,2-9-78 0,4 1-148 16,-2-5 62-16,0-1 21 0,0-3 13 15,-4 0 91-15,0-4 116 0,-2 0 80 16,-1-1 20-16,-5-2 29 0,0 3 10 15,-5 1 23-15,-6 3 90 0,-1 6 12 16,-7 1 74-16,0 3 73 0,-3 5 74 16,-5 1-95-16,0 1-228 0,-2 5-36 15,-5 4-23-15,3 5 85 0,-5 3 40 16,1 2-13 0,3 2-3-16,1-1-44 0,4-2-28 0,3-2-38 15,5-2-2-15,0 0-15 0,1-6-13 16,7-2-6-16,4-2 34 0,3-2 38 15,5-2 21-15,1-6-13 0,4-1-46 16,-3-4-3-16,1 1-37 0,-2 0 15 16,-1 1 13-16,-3 2 0 0,-2 3-1 15,-1 1-11-15,-2 2-17 0,-1 1 26 16,1 7-7-16,-8 1 22 0,2 6 0 16,-3 6 44-16,1 3-23 0,-2 9 13 15,-2 11-3-15,0 8 31 0,-2 3-34 16,-3 0 36-16,3-4-15 0,-2-4-27 15,2-11-22-15,2-6-11 0,0-8-32 16,2-6-47 0,2 1 7-16,1-3 0 0,1-1-10 0,4-6-29 0,-2-6 54 15,3-4-52-15,3-7-122 0,1-4-112 16,1-6-96-16,3-3-78 0,1-11-124 16,-5 6-324-16</inkml:trace>
  <inkml:trace contextRef="#ctx0" brushRef="#br0" timeOffset="17450.8148">23779 5313 1580 0,'0'0'757'0,"0"0"-367"0,0 0-27 15,-7-40 23-15,-7 34-95 0,0 5-231 16,-3 2-22-16,-2 6 34 0,-5 9 32 16,1 4-19-16,0 2 6 0,1 5 5 15,7-1-9-15,-1-1-53 0,9-3-34 16,5-1-19-16,2-2-12 0,2-3-55 15,5-4 8-15,9 0 22 0,-2-4 18 16,7-5-2-16,2-1 4 0,2-2 35 16,4 0-2-16,-3-3-22 15,-3 3 3-15,0 0-3 0,-4 0-3 16,3 6 3-16,-11 4 25 0,3 4 0 16,-4 4 18-16,-5 3 26 0,1 6 16 15,-2 9 0-15,-4 9 9 0,-8 8 6 16,3 2 12-16,-3-5-28 0,4-11-41 15,0-13-5-15,2-7-13 0,2-5-1 16,0-1-49-16,2 0-37 0,2-2-6 16,-4-4 2-16,4-4-13 0,0-3-44 15,2-3-35-15,1-7 25 0,5-7-119 16,-2-3-124-16,1-6-83 0,-1-9-57 16,2 4-116-16,3-17-481 0</inkml:trace>
  <inkml:trace contextRef="#ctx0" brushRef="#br0" timeOffset="17612.2695">24161 5320 401 0,'0'0'2317'0,"0"0"-2102"0,0 0-125 15,0 0 140-15,19 48 0 16,-19-27-40-16,-3 6 15 16,-3 0-127-16,0 1-69 0,0-1-9 0,2-2-109 15,-4-2-87-15,5-3 12 0,3-7-32 16,-6-3-5-16,4-5-52 0,2-4-95 15,-2-1-183-15,0-9-593 0</inkml:trace>
  <inkml:trace contextRef="#ctx0" brushRef="#br0" timeOffset="17956.9677">24239 5223 2108 0,'0'0'707'16,"0"0"-511"-16,0 0 44 0,33 36-1 15,-22-18-33-15,-1 2-36 0,1 0-23 16,-1-2-42-16,2 1-30 0,-1-2-44 16,3-3 0-16,-2-3 13 0,1-2-20 15,-3-1-2-15,1-4 37 0,1-1 19 16,0-3-7-16,1 0-28 0,-1-7-3 16,1-1-12-16,-1 0 9 15,-2-3-1-15,1 3-5 0,-9-2 3 0,2 4 12 16,-2 2-6-16,-2 1 18 0,0 3 40 15,0 0 21-15,0 3-98 0,-4 4-21 16,2 3-39-16,0 4 39 16,-1 2 30-16,-1 5-27 0,4-4-3 0,0 3-36 15,0-5-87-15,7-1-57 0,-1-3-29 16,10-3-154-16,-3-3 84 0,7-5-73 16,1-1-209-16,4-8-225 15,-7 2-310-15,11-11-97 0</inkml:trace>
  <inkml:trace contextRef="#ctx0" brushRef="#br0" timeOffset="18310.281">24818 5234 947 0,'0'0'1648'0,"0"0"-1230"0,0 0-286 0,-43 26 37 16,32-8-29-16,-7 2 0 0,7 0 33 16,-1 1-50-16,6-2-61 0,4-2-62 15,2-3-22-15,0-4-38 0,6-2 0 16,4-1 60-16,5-4 19 15,-1 0 29-15,5-3-16 0,3 0-32 16,3 0-98-16,-4 0-9 0,4 0 22 16,-3 3 25-16,1 5 12 0,-4 5 24 15,1 6 24-15,-3 3 28 0,0 11-2 16,3 9 21-16,-7 12-21 0,3 0 27 16,-6-1-21-16,-1-3 0 0,-3-9-29 15,-2-1 19 1,-4-1 0-16,4-9 41 0,-4-6 50 0,0-8-16 0,-4-5 10 15,0 2 65-15,-2-2-11 0,-1-2-29 16,-1-1 16-16,-6-5-16 0,3-3-28 16,-3-3-21-16,0-5-31 0,1-4-37 15,-1-6-15-15,1-3-92 0,1-12-100 16,4-10-166-16,5-9-310 0,-3 8-372 16,6 7-530-16</inkml:trace>
  <inkml:trace contextRef="#ctx0" brushRef="#br0" timeOffset="18425.3109">25281 5613 2790 0,'0'0'461'0,"0"0"-461"16,0 0-185-16,0 0-585 0</inkml:trace>
  <inkml:trace contextRef="#ctx0" brushRef="#br0" timeOffset="35273.5683">1873 14289 59 0,'0'0'182'0,"0"0"-182"16,0 0 36-16,0 0 535 0,0 0-304 16,10-39-62-16,-10 34 46 0,0 1-56 15,0 1-10-15,0 1 0 0,0-1-1 16,0 2 14-16,0-1-34 0,0 2-9 15,0 0-17-15,0 0-23 0,0 0-19 16,0 2-13-16,0-1-28 0,0 2-30 16,-4-3-25-16,4 3-54 0,0-1-29 15,0 2-7-15,0 1 81 0,0 2 9 16,4 2 25-16,-4 1 1 0,2 1-7 16,1 2-19-16,-1 3 3 0,2 2 20 15,0 3 21-15,0 3 20 0,0 10 3 16,0 8-13-16,2 10 0 0,-4 4 0 15,1-3-16-15,3-1-9 16,-4-5-4 0,0 4 0-16,0-1 10 0,-2 2 12 0,4 0-15 0,-4 1-7 0,0 0 6 15,0 2-28 1,0 0-1-16,0 1 35 0,0 2 1 0,-4 0-3 16,2 3-34-16,-2-1 1 0,0-1 24 15,0-2 2-15,1-2 3 0,-3 0 2 16,2-1-11-16,-2 2-3 0,0 2 9 15,0 1 3 1,1 2-6 0,-1-2 3-16,2 1 3 0,-4-3 3 0,0 0 3 0,5-2-9 0,-3 1 6 15,0-2-18-15,0-1 3 0,2 2-4 16,0-4-3-16,1 1-12 0,1-3 0 16,-2-3 1-16,0-9 1 0,0-7-2 15,4-8-18-15,-4-3 17 0,2 3 1 31,0 0-16-31,2-1 13 0,-2 0-40 0,0-6-22 0,2-3-50 0,0-5-68 16,0-2-15-16,0-2-77 16,0-3-94-16,0 0-109 0,0 0-296 0,0 0-537 15</inkml:trace>
  <inkml:trace contextRef="#ctx0" brushRef="#br0" timeOffset="37276.5204">1792 16828 767 0,'0'0'1306'0,"0"0"-940"16,0 0-53-16,0 0-98 0,0 0-45 15,0 0 0-15,0 0 24 16,0 0 2-16,0 0-13 0,0 0-33 15,-20-8-24-15,20 8-7 0,0 0-8 16,0 0-11-16,0 0-26 0,0 0-42 16,0 0-32-16,0 0-37 0,2 0 3 15,-2 0-10-15,0 0 1 0,0 0-4 16,2 0-2-16,-2 0-16 0,2 0-32 16,0 0-12-16,2 0 48 0,4 0 61 15,-1 0 32-15,1 0-10 0,4 0-3 16,1 2-17-16,-1-2 11 15,1 1-10-15,3-1 16 0,1 0-1 16,1 0 11-16,-1 0-8 0,3 1 1 16,1-1-6-16,-2 2 15 0,3 0-19 15,1-1 4-15,0 2-4 0,0 0-10 16,5 0 20-16,-5 0 0 31,2 1 3-31,0-1-1 0,4 0 8 0,-4 0 2 0,3-1-6 0,3 0 9 0,-4-1 3 16,2 0-3-16,4-1 9 0,-4 0 3 15,0 0-3-15,2 0-6 0,0 0-3 16,0-1 3-16,2 1-3 16,0-2 6-16,4 1 0 0,7 0-4 0,5-2-11 15,1 3-1-15,-2-1-8 0,-7 0-17 16,2 1 10-16,-6-1-10 0,5 1-1 16,-5-1 1-16,4 1 10 0,-1 0-11 15,-1 0-1 1,4 0 1-16,-4 0-1 0,3 0 1 0,1 0 1 0,0 0 0 15,-1 0 11-15,-1 1-12 0,2 1 2 16,-3-1-1-16,1 2 10 16,-2-1-11-16,-1 1 11 0,3 0-10 15,-2 1 0-15,2-2 0 16,-5-1 13-16,1-1-12 16,2 2-1-16,0-2 14 0,-2 0-4 0,-5 0 6 0,-2 0-17 15,-11 0-1-15,2 0 2 0,6 0 10 16,1 0-11-16,4-2 0 0,-1 2 1 15,-1 0 1-15,-1-1 0 16,0 1 10-16,-6-1-11 0,0 1 10 0,2 0 0 16,-1 0-12-16,-3 0 3 15,-4 0 0-15,3 1 9 0,1-1-9 16,-5 1 9-16,1 1-10 0,0-1 2 16,-1 1 8-16,1 0-10 0,-3 1 1 15,1-1 0-15,-1 1-1 16,-2-1 1-16,-1 1 9 0,3-2-11 0,-6 2 0 15,1-2-1-15,-1 0 1 0,0 1 0 16,-2-1 1 0,-2 1 0-16,-1-2 0 0,1 1-1 0,0-1 2 15,0 2 0-15,-4-2 0 0,4 2-1 0,-4-2-2 16,4 2 0-16,-2-1 0 0,2 1-1 16,-1-1 1-16,1 0 1 0,0 0 0 15,0 0 1-15,-4 1-1 0,4-1 0 16,-2-1 2-16,0 1-1 15,0 0 1-15,-2-1-2 0,2 0 0 0,-2 0 1 16,0 2 0-16,2-2 2 16,-2 0-2-16,0 0 0 0,0 1 0 0,4-1 10 15,-4 0-10-15,0 0 10 16,0 0 0-16,0 0-9 0,0 0 9 16,0 0 3-16,0 0 1 0,0 0-1 15,0 0 0-15,0 0 0 0,0 0 3 16,0 0 6-16,0 0 1 0,0 0-4 15,0 0 3-15,0 0-6 0,0 0-3 16,0 0-2-16,0 0 2 0,0 0 3 16,0 0-15-16,0 0 12 0,0 0-3 15,0 0-11 1,0 0-1-16,0 0 0 0,0 0 0 0,0 0 0 0,0 0 1 16,0 0 2-16,0 0-1 15,0 0 0-15,0 0-1 0,0 0-1 16,0 0-2-16,0 0 0 0,0 0-1 15,0 0 1-15,0 0-1 0,0 0 1 16,0 0 1-16,0 0 0 0,0 0 1 16,0 0 0-16,0 0 2 0,0 0 1 15,0 0 0-15,0 0-1 0,0 0 0 16,0 0-2-16,0 0-1 0,0 0 1 16,0 0 2-16,0 0 0 0,0 0 0 15,0 0 13-15,0 0-13 0,0 0 1 16,0 0 9-16,0 0-11 0,0 0 2 15,0 0 0-15,0 0-3 0,0 0-1 16,0 0-11-16,0 0 0 0,0 0 0 31,0 0 9-31,0 0-15 0,0 0 6 0,0 0 0 0,0 0 9 0,0 0-12 16,0 0 13-16,0 0 1 0,0 0 0 16,0 0-1-16,0 0 1 15,0 0-1-15,0 0 2 0,0 0 1 16,0 0 1-16,0 0 0 0,0 0-1 15,0 0-1-15,0 0 0 0,0 0-2 16,0 0-11-16,0 0 1 0,0-3-3 16,0 1 3-16,0-1-3 0,0 0-15 15,0-3 18-15,0-5 3 0,0-5 9 16,0-4 11-16,0-4-11 0,0-2-3 16,0-2 0-16,3-1 0 0,1 1 2 15,0-1 0-15,-2 1-12 0,2-3 12 16,0 0 0-16,4-6-1 0,-1-6 2 15,-1-7 0-15,4-1 0 0,0 3-1 16,-3 3 1-16,1 4 1 0,-2-2-1 16,2 1 0-16,-1-1 0 15,-1-2 1-15,2 1 0 0,-4 1 1 0,2 0-1 16,-3 1 1 0,3 1 1-16,0-1 0 0,-2 3 1 0,0 0-1 15,-4 7 9-15,4 4-11 0,-4 6 2 16,0-1 0-16,0-9 0 0,0 0 0 15,0-4 9-15,0 0-10 16,0 1-1-16,-4-10-1 0,4-5 3 0,-4-1 0 16,0 5-1-16,4 4 0 0,-4 2-1 15,2 1-1-15,2 1 0 0,0-1-1 16,-4 2-1-16,2-1 1 0,2 5 0 16,0 5 1-16,0 6 0 0,0 1 0 15,0-5 0-15,0-4 0 0,0-5 0 16,0 2 0-16,0-1-2 0,0 0 2 15,0 1 0-15,2 1 1 16,2 1-1-16,-4 0 0 0,0 1 1 16,2 2-1-16,2 0 0 15,-4 4 1-15,0 1 1 0,4 5 1 0,-4 1 9 16,4 4-9 0,-4 2 9-16,0 2-10 0,0 3 0 0,0 1 0 0,0 2 10 15,0 2-10-15,0 1 0 0,0 0-2 16,0 0-11-16,0 0-10 0,0 0-18 15,0 0-49-15,0 2-137 0,0 1-162 16,0 3-373-16,-4 2-479 0,4 1 545 16,-10 7-1132-16</inkml:trace>
  <inkml:trace contextRef="#ctx0" brushRef="#br0" timeOffset="40117.2929">14828 6856 749 0,'0'0'648'15,"0"0"-313"-15,0 0-30 0,0 0-104 16,0 0-58-16,0 0 9 0,0 0 9 16,0 0-19-16,0 0-36 0,-21-38-13 15,21 35-10-15,0 2-9 0,2 0-11 16,0 0-18-1,-1 1-42-15,5 0 10 0,0 0-10 0,4 1 29 16,1 1 9-16,5 1 7 0,1 0 3 16,7 1 3-16,-1-1 0 0,10 1 25 15,11-1 9-15,15-3 13 0,6 0-19 32,5-3 18-32,-2-3-18 0,0-2-13 0,4 2-13 0,1 0-28 0,3-3 16 15,-3 2-20-15,-1-2-8 0,-4 2-1 16,-4 1-13-16,-2 0 1 0,-4 0 10 15,-4 1-1-15,-3 0 22 0,-11 2 28 16,-11-1 43-16,-7 3 40 0,-5-1-28 16,-1 2-44-16,-1-2-15 0,-1 2-21 15,-6 0-19-15,-5 0-18 0,-3 0 1 16,0 0 15-16,0 0-13 0,-2 0 21 16,1 0 19-16,-1 0-10 0,-4 0-33 15,0 0-55-15,0 0-82 16,2 0-44-16,-2 0-87 0,3 0-148 0,1 2-107 15,0 0-176 1,0 3-524-16</inkml:trace>
  <inkml:trace contextRef="#ctx0" brushRef="#br0" timeOffset="41369.2247">2369 16241 108 0,'0'0'62'0,"0"0"-62"0,0 0-17 16,0 0-28-16,12-39 9 15,-8 30 13-15,-1 0 20 0,3 0 3 16,-2-1 0-16,2 2 36 0,-2 0-4 15,0 3-31-15,-2 1 521 0,0-2-49 16,0 2-93-16,-1-2-38 0,-1 0-44 16,0 1-45-16,0-1-27 0,0 1-29 15,0 1-17-15,0 0-11 0,-1 1 1 16,-1-1-24-16,0 1-16 0,-2 0-22 16,2 1-30-16,-2 0-2 0,-2 1 6 15,-2 1-7-15,1 0-38 0,-3 0-37 16,-4 2-26-16,3 3-33 0,-5 3 15 15,1 2-13-15,-3 2-18 0,1 4 5 16,5 0 20-16,-5 6 9 0,5 1 15 16,2 0 23-16,7 5-22 0,-3 3 3 15,6-2 9-15,6 3 11 16,3 2 2-16,7-4 0 0,3 1-1 16,6-4 1-16,2-5 0 0,1-6 1 0,-1-4-1 15,2-6 19-15,0-6-16 16,-4-6 38-16,4-7 4 0,0-6 2 15,-4-5 13-15,4-9-7 16,-11 0 14-16,-1-1-5 0,-3-2-2 16,-4 6-13-16,-3-5-5 0,-3 3-5 0,-2 0 10 15,-2 3-10-15,-6 2 4 16,-3 1 2-16,-5 4-36 0,-1 1-7 0,-11 5-141 16,3 3-38-16,-6 6-31 0,0 6 7 15,2 2-19-15,4 7 81 16,3 3 68-1,5 1-20-15,3 4-42 0,4 3-38 0,5 4-250 0,3 2-142 0,0-5-135 16</inkml:trace>
  <inkml:trace contextRef="#ctx0" brushRef="#br0" timeOffset="42017.1369">2875 16215 2130 0,'0'0'327'0,"0"0"-68"0,0 0-57 16,-41 14-102-16,31-6-100 0,-1 3-4 16,-1 6-44-16,3 2 28 0,-1 5 20 15,4 2 55-15,4 3 2 0,2 1-5 16,4 0-1-16,8 1-10 0,5 1 10 16,2-1-19-16,7-4 9 0,1-3-41 15,-2-8-1-15,6-4 1 0,-4-6 3 16,-2-6 13-16,0-3 25 15,-1-6 58-15,-1-8 50 16,-2-4 37-16,1-3 5 0,-9-11-15 0,3-7-17 16,-3 3-13-16,-3 3-26 0,-10 6-27 15,0 7-23-15,-6-3-18 0,-2-1-18 16,-3 0 3-16,-3 3-37 0,-5 1-21 16,-3 4-44-16,-3 3-27 15,0 3-56-15,2 5-10 0,3 2 22 0,5 4 70 16,7 2-2-16,-1 0-46 0,9 4-46 15,0 4-340-15,7 3-182 0,1 4 223 16,6 3 17-16,-1-4-153 0,14 10-394 0</inkml:trace>
  <inkml:trace contextRef="#ctx0" brushRef="#br0" timeOffset="42209.0793">3478 16455 1441 0,'0'0'1702'0,"0"0"-1276"0,0 0-356 16,0 0-70-16,0 0-124 0,0 0-6 16,0 0-29-16,0 0-88 0,0 0-158 15,0 0-165-15,9-11-406 0</inkml:trace>
  <inkml:trace contextRef="#ctx0" brushRef="#br0" timeOffset="42366.7954">3654 16382 2782 0,'0'0'554'0,"0"0"-322"0,0 0-232 15,0 0-50-15,0 0-17 0,0 0 41 16,0 0-34-16,0 0-147 0,0 0-63 15,35-12-168-15,-31 12-295 0,0 0-802 0</inkml:trace>
  <inkml:trace contextRef="#ctx0" brushRef="#br0" timeOffset="42501.9522">3854 16288 2538 0,'0'0'1050'0,"0"0"-1050"0,0 0 0 15,0 0-216-15,0 0 3 0,0 0-118 16,0 0-224-16,0 0-465 0</inkml:trace>
  <inkml:trace contextRef="#ctx0" brushRef="#br0" timeOffset="42897.5704">4084 16232 1740 0,'0'0'765'0,"0"0"-424"15,0 0-151-15,0 0-37 0,0 0-101 16,0 0-52-16,-46 27 16 16,32-13-16-16,2 3 41 0,1 0 32 15,-1 3 23-15,2 0-14 0,3 3-6 16,3 1-9-16,2 2-11 0,2 1 20 15,4 0-73-15,5-1 19 0,5 1-9 16,2-4 7-16,3-3-19 0,4-6-2 16,0-3 2-16,3-7 10 0,-1-4 33 15,-4-6 60-15,4-7 68 0,-3-5 37 16,-1-7 22-16,-2-1-9 0,-3-4-48 16,-3 0-95-16,-5 1-36 0,-2 0 3 15,-2 1-4-15,-4 0-8 0,-2 0-7 16,-6 3-15-1,-3 0-12-15,-3 3-23 0,-5 1-132 0,-3 2-71 0,1 4-112 16,-8 2-207-16,2 3-172 0,0 5-296 16,7 0 244-16,-5 4-349 0</inkml:trace>
  <inkml:trace contextRef="#ctx0" brushRef="#br0" timeOffset="43586.7575">2958 15750 833 0,'0'0'1037'0,"0"0"-687"16,0 0-81-16,0 0-40 0,0 0-27 16,0 0-12-16,0 0-18 0,-39-16-10 15,34 16-35-15,-5 3-70 16,-2 3-44-16,5 1 0 0,-3 3 15 15,0 2 1-15,4 2-10 16,2 4 3-16,4 1-11 0,0 3-11 0,8 3 0 16,8 2 19-16,-1 0 6 0,5-1-22 15,3-6-3-15,2-4-1 0,0-4 1 16,-3-8 17-16,1-4 21 0,0-1 34 16,2-10 48-16,-3-4 33 0,-5-5 52 15,2-4 43-15,-3-1-70 0,-4-3-68 16,1 1-55-16,-7-1-27 0,-6 3-1 15,0 1 7-15,0 1-4 0,-10 3-18 16,-1 0-12-16,-3 2-43 16,-5 1-25-16,-3 2-35 0,-3 2-23 15,-4 3-68-15,0 4-109 0,2 4 2 16,4 1 100-16,5 1 122 0,5 3 13 16,5 3-99-16,6 3-240 0,2 5-281 15,2-3-28-15,10 5-388 0</inkml:trace>
  <inkml:trace contextRef="#ctx0" brushRef="#br0" timeOffset="43964.1104">3499 15665 871 0,'0'0'804'0,"0"0"-444"16,0 0-45-16,0 0 27 0,0 0-107 15,0 0-120-15,0 0 55 0,-41 4-43 16,26 2 4-16,7 0-11 0,-8 4-15 16,3 1-4-16,1 2-19 0,3 1-1 15,3 2-9-15,-4 2-2 16,6 0-54-16,2 5-16 0,2 0 0 16,6 1 0-16,4 0 34 15,3-2-9-15,1-4-25 0,1-3-1 0,3-4 0 16,1-4 1-16,-1-4 34 0,3-3 29 15,0-4 14-15,-5-6 41 0,1-3 15 16,3-1-7-16,-9-3-40 0,3-1 25 16,-8-2-17-16,-3 1-36 0,-3 1-12 15,0 1 3-15,-5 0-49 0,-3-1-27 16,-4 3-117-16,-5-2-49 16,-1 2-115-16,-3 1-172 0,0 2-171 15,5 2-335-15,-3 3 191 0,9 3 114 16,6 1 124-16</inkml:trace>
  <inkml:trace contextRef="#ctx0" brushRef="#br0" timeOffset="45351.1737">363 16031 1888 0,'0'0'545'0,"0"0"-213"16,0 0-104-16,0 0-132 0,0 0-54 16,0 0 12-16,0 0 29 0,0 0-16 15,0 0-35-15,0 0-16 0,-25-5-16 16,23 12-3-16,0 5-77 0,-4 12 10 15,-1 14 32-15,-1 12 26 0,-6 5 12 16,7-11 22-16,-3-13-9 0,6-12-11 16,-2-2-2-1,4 1-16-15,-4 0-19 0,3-1 9 0,1-6-21 16,0-5-43-16,2-6-29 0,0-1 39 16,0-9 6-16,0-5-101 0,4-6 98 15,-1-6 58-15,3-4 6 0,0-6-7 16,2 2 4-16,0 0 14 0,-3-1 1 15,1 8-1-15,4-2-1 0,-2 1 3 16,1 4 10-16,1 3-10 0,4 6 0 16,-7 4-16-16,3 5 15 0,0 5 1 15,1 2 0-15,1 7 32 0,2 7 36 16,-1 3 35-16,3 7-19 0,-1 2-32 16,-1 6 6-16,-1 0-4 0,1-1-28 15,-3 0-6-15,1-7-20 0,-4-3-13 16,0-7-6-16,-3-4 19 0,-1-4 26 15,-2-2 22-15,-2-4 49 0,0 0 59 16,0-4 29-16,2-5 0 16,-2-5 36-16,2-6-42 0,0-6-107 15,0-5-72-15,0-8-3 0,2 4-16 16,0-2 17-16,0 3-26 0,-1 7-22 16,3-2 0-16,0 5-70 15,2 4-73-15,0 4-33 0,-1 3-68 0,1 7-143 16,0 6-103-16,-2 0-247 0,-1 14-493 0</inkml:trace>
  <inkml:trace contextRef="#ctx0" brushRef="#br0" timeOffset="45570.9452">650 16144 1926 0,'0'0'1324'0,"0"0"-1022"0,0 0-264 15,0 0-38-15,0 0-219 0,0 0 53 16,0 0 166-16,0 0 77 0,0 0-32 16,45-26-20-16,-30 19-22 0,1-2 8 15,-1 3-11-15,1-1-38 16,1 2-32-16,-3 1-33 0,-1 0-38 0,3 1-87 16,-1 2-168-16,-7-1-243 0,2 2-585 0</inkml:trace>
  <inkml:trace contextRef="#ctx0" brushRef="#br0" timeOffset="45764.145">743 16252 3131 0,'0'0'598'0,"0"0"-378"0,0 0-220 0,0 0-205 15,0 0-10-15,0 0 203 16,0 0 12-16,45-22 19 0,-30 11-19 15,3 0-10-15,-1-2-193 0,2 1-104 16,-1-1-102-16,-6 4-141 16,5-5-611-16</inkml:trace>
  <inkml:trace contextRef="#ctx0" brushRef="#br0" timeOffset="46201.5111">937 15931 2722 0,'0'0'443'0,"0"0"-350"0,0 0-91 15,0 0 46-15,23-42 28 0,-11 32-28 16,-1 0-32-16,5 3-13 0,-2 2 13 16,1 2-16-16,-1 3-1 0,-1 0-3 15,1 2 4-15,-5 4 2 0,1 2 20 16,-2 5 0-16,0 3 16 0,-6 2 6 15,-2 4 10-15,0 4 3 0,0 1-32 16,-2 0-9-16,-4 3-14 0,0-3-2 16,-2 1-17-16,-1-2-11 0,-1-2 6 15,-2-3 22-15,1-2 13 0,-1-4 2 16,2-2 14-16,-3-4 5 0,5-4 1 16,2-3 12-16,2 0 22 0,2-2 16 15,2 0 1-15,0-3-86 0,2 2-35 16,2-2-50-16,2 0 13 15,0-1 72-15,3 0 28 0,5 1-26 16,0 0 1-16,-1 1 0 0,3 2-1 16,-3 0 1-16,1 0 0 0,-1 2 1 15,1 1-4-15,-4 0-45 0,-1-1-59 16,-1 1-48-16,0 0-32 0,-2-1-26 16,-1-1-65-16,1-1-127 15,-4 0-262-15,2-9-130 0</inkml:trace>
  <inkml:trace contextRef="#ctx0" brushRef="#br0" timeOffset="46518.2703">1224 15884 1835 0,'0'0'1136'16,"0"0"-737"-16,0 0-322 0,0 0-77 15,0 0-13-15,4 44 13 0,-4-24 102 16,4 2 15-16,-1 1-51 0,5-3-22 15,0-1-22-15,2-2-6 0,1-4 0 16,-1-2-1-16,2-2 1 0,-3-4 0 16,1-3 22-16,2-2 40 0,-3-1 55 15,-1-7 91-15,4-3 88 0,-5-6-84 16,1-1-36-16,-4-6-70 0,0 0-70 16,-2-1-18-16,-2 3-4 0,-6 3 19 15,-4 3-4-15,1 1-45 16,-11 3-127-16,1 4-68 0,-2 4-60 0,1 4-235 15,3 4-182-15,5 9-125 16,2-1-389-16,3 10-471 0</inkml:trace>
  <inkml:trace contextRef="#ctx0" brushRef="#br0" timeOffset="87662.0855">501 12759 228 0,'0'0'189'0,"0"0"-35"0,0 0-154 16,0 0 0-16,0 0 463 0,0 0-40 15,0 0-114-15,0 0-79 0,-6-35-51 16,6 29 12-16,-2 0-13 0,2 1-11 15,-2-1-15-15,0 3-14 0,2-1-1 16,-2 3-12-16,0 1-10 0,2 0-10 16,0 0-23-16,0 0-45 0,0 1-37 15,0 5-54-15,0-2 3 0,0 7 49 16,0 3 2-16,2 5 13 16,0 5-13-16,-2 2-3 0,0 3-42 15,2 1 23-15,-2 1 19 0,0 0-13 0,2 0-6 16,-2-3-20-16,0-3 1 15,0-5 9-15,0-2 16 0,0-2 15 16,0-4 1-16,0-1 0 0,0-2-3 16,0-2-32-16,0-3-7 0,0-1-28 15,2-1-17-15,0-2-9 0,0 0 6 16,2 0 48-16,0 0 40 0,3 0 2 16,-1 0 26-16,4 0 19 0,2 0 10 15,-3-1-11-15,3 1-21 0,0 0-21 16,1 0-2-16,-1 1-1 0,-1 2 0 15,-1 1-1-15,0 0-11 0,-2 0-16 16,-3 2-25-16,1-2-11 0,0 1-31 16,-2-1-62-16,2 1-91 0,-6 1-140 15,2-2-170-15,-2 1-246 0</inkml:trace>
  <inkml:trace contextRef="#ctx0" brushRef="#br0" timeOffset="87890.9069">714 13007 1308 0,'0'0'693'0,"0"0"-350"0,0 0-162 16,0 0-74-16,0 0 18 0,0 0 36 16,0 0 16-16,0 0-40 0,0 0-137 15,0 0-45-15,0 10-131 0,0 1 176 16,2 2 21-1,0 3-21-15,0-2-16 0,2-1-100 0,-2-2-83 0,4-3-115 16,-1-3-87-16,1-4-84 16,0-1-166-16,-2-6-86 0</inkml:trace>
  <inkml:trace contextRef="#ctx0" brushRef="#br0" timeOffset="88271.322">854 12758 1418 0,'0'0'546'16,"0"0"-206"-16,0 0-172 0,0 0-148 16,0 0 44-16,3 49 82 0,-1-26-53 15,-2 5-45-15,2 1-32 0,0 1-16 16,0-1-3 0,2-2-16-16,2-3-4 0,-2-4-28 0,2-2-7 0,-1-6-13 15,1-2-10-15,2-5 7 0,-2-2 9 16,0-3 14-16,1 0 51 0,-1-5 9 15,2-4 59-15,0-3 3 16,-1-4-50-16,1 0-21 0,0-1-55 16,0 0-3-16,-2 5 16 0,-1 2 9 15,-3 4 18-15,2 2 15 0,-4 3 29 16,2 1-12-16,2 1-17 0,-4 3 0 16,2 2 101-16,0 2 80 0,2 2-8 15,-2 4-73-15,2 0-62 0,-1 0-12 16,1 2-24-16,0-3-2 0,2-2-38 15,0-1-97-15,2-4-94 0,-1-2-149 16,3-3-138-16,-4-1-106 0,5-5-180 0</inkml:trace>
  <inkml:trace contextRef="#ctx0" brushRef="#br0" timeOffset="88641.1094">1129 12951 864 0,'0'0'1052'0,"0"0"-663"15,0 0-191-15,0 0-98 0,0 0-4 16,0 0 1-16,0 0-97 0,0 0-19 16,0 0 9-16,0 0 10 0,19 27 45 15,-11-34 42-15,2-3 9 0,-7-1 10 16,5-1-29-16,-4 1-33 0,-2 1 1 16,2 3 19-16,-4 1 35 0,0 2 31 15,0 0 6-15,-4 3-23 0,0 0 1 16,-4 1-72-16,3 1-42 0,-3 4-43 15,0 3-86-15,-2 2 31 0,5 4 19 16,-1 2 41-16,2 0 12 0,4 2 1 16,0 0-13-16,0-1 25 0,4 0-15 15,4-1 2-15,-1-2-2 16,5-3 12-16,1-1-19 0,5-4-32 16,-4-3-10-16,3-3-32 0,0-1 13 15,-1-5-39-15,-1-1 36 0,-3-2-34 16,0-1-102-16,-7 0-44 0,1-1-13 15,-4-1 6-15,-2 2-53 0,-4-4-172 0</inkml:trace>
  <inkml:trace contextRef="#ctx0" brushRef="#br0" timeOffset="88806.3415">724 12704 995 0,'0'0'1885'0,"0"0"-1574"15,0 0-311-15,0 0-42 0,0 0-308 16,0 0-263-16,0 0-17 0,0 0-389 0</inkml:trace>
  <inkml:trace contextRef="#ctx0" brushRef="#br0" timeOffset="89373.1044">1735 12822 1102 0,'0'0'1175'15,"0"0"-945"-15,0 0-36 0,-42-3-98 16,28 5-32-16,1 2 1 0,1 1-56 16,-2 2-9-16,7 2-19 0,-3-2 6 15,2 2-12-15,4 0-11 0,2 0-15 16,2 1-17-16,0-2 4 16,6-1-7-16,0 2-10 0,6-4 13 15,-1 0 49-15,-1-1 19 0,4-3 29 16,-1 0 0-16,5-1 19 0,-5 0 1 15,3 2-33-15,-3-2 6 0,-1 3-18 16,-1 2 22-16,-3 0-7 0,-2 1 3 16,-2 1 36-16,-2 0 33 0,0 3 37 15,-2 0 13-15,-2 3 9 0,-2 0-41 16,-2 2-55-16,-2-1-29 0,3-2-25 16,-3 0-27-16,0-4-40 0,2 0-45 15,2-4-57-15,0-3-50 0,1-2-132 16,3-3-239-16,-4-12-503 0</inkml:trace>
  <inkml:trace contextRef="#ctx0" brushRef="#br0" timeOffset="89569.4505">1877 12624 437 0,'0'0'815'0,"0"0"-353"15,0 0-160-15,0 0-53 0,0 0-9 16,0 0-76-16,0 0 55 0,6 55-33 15,-6-29-80-15,0 4-26 0,0 9-4 16,-4-4-34-16,4 2-42 0,0-1-24 16,0-6-78-16,0 4-64 0,0-3-65 15,0-5-56-15,-2-3-13 0,2-6-34 16,0-5-17-16,-2-3-24 0,0-6-19 16,2-1-20-16</inkml:trace>
  <inkml:trace contextRef="#ctx0" brushRef="#br0" timeOffset="90339.8836">1902 12932 179 0,'0'0'529'0,"0"0"-158"0,0 0-13 16,37-34-55-16,-24 27-27 0,1 0-56 15,-2 3-71-15,-3 2-52 0,3-1-26 16,-6 3-16-16,0 0 3 0,-3 0 10 16,-1 3 15-16,2 1 14 0,-4 2 12 15,2 2 51-15,-2 3 25 0,0 3-13 16,0 3-49-16,-2 1-25 0,2 1-29 15,-4 2-15-15,4-2-16 0,0-1-38 16,4-1-28-16,-2-3-25 16,2-2-4-16,4-3-53 0,0-3-30 0,-1-3 29 15,1-3 57-15,2-2 54 16,-1-5 19-16,-1-2 32 0,0-2 6 16,0-2 4-16,-2 0-14 0,-3-2-9 15,1 1-6-15,-2 1-32 0,2 0-19 16,0 1 0-16,-4 2-19 0,2 2-3 15,0 1 6-15,4 2 32 0,-4 0 3 16,3 2 2-16,1 1-1 0,0 2 17 16,2 0-2-16,0 0-1 0,1 5 17 15,1 1 3-15,0 4-3 0,-1-1-7 16,1 2-3-16,-2 2-19 0,1-1 13 16,-1 1 3-16,-2-1-17 0,0 2 1 15,0-1-3-15,-3-1-16 0,3-2-15 16,-4 0-29-16,-2-3-26 0,0-3 4 15,0-2 5-15,0-2 77 0,0-1 36 16,0-4 44-16,0-2-71 0,0-3-9 16,0-1-127-1,0-2 29-15,0-1 47 0,4 0-7 0,4 1 58 16,2 2 29-16,1 0 35 0,3 2 6 16,1 0 12-16,1 1 7 0,3 1-3 15,1-2-20-15,1-2-12 0,-2 1-16 16,1-2-16-16,1 0-6 0,-4-1-14 15,-1 1-2-15,1 0 15 0,-9 2 7 16,2 2 4-16,-4 0 5 0,-3 5 13 16,-3 0 22-16,0 2 66 0,0 0 86 15,-5 1 39-15,-5 0-165 0,0 0-92 16,1 0-52-16,-5 5-16 0,2 3-37 16,5 2 9-16,-3 4-10 0,4 4-12 15,0 3 34-15,6 1 52 16,0 4 9-16,0 1-14 0,8-1 15 15,0 0 9-15,3-1 1 0,1-4-10 16,2-3-22-16,-1-5-54 0,5-4-6 16,-5-3 47-16,1-2 16 0,-1-3-3 15,1-1-4-15,-3-2-9 0,1-3-48 16,-4 0-32-16,0-2-14 0,-4 0-22 16,-3-2-65-16,-1-1-76 0,0 2-273 15,-7-5-877-15</inkml:trace>
  <inkml:trace contextRef="#ctx0" brushRef="#br0" timeOffset="90618.2254">1654 12853 2304 0,'0'0'575'0,"0"0"-575"16,0 0-129-16,0 0 48 0,35 1 81 15,-14 0 39-15,8 0-16 0,12 0-23 16,13-1-7-16,6 0-167 15,-2 0-179-15,-15 0-264 0,-8 0-717 0</inkml:trace>
  <inkml:trace contextRef="#ctx0" brushRef="#br0" timeOffset="91110.1637">2890 12959 1072 0,'0'0'1436'0,"0"0"-1004"0,0 0-179 16,0 0-116-16,0 0-61 0,0 0 1 15,0 0-65-15,0 0-12 0,0 0-143 16,0 0 22-16,18 0 121 0,-10-1 102 16,3-1-13-16,1-1-9 0,1 1-33 15,1-1-12-15,0 0-13 0,-1 1-9 16,1-1-12-16,-3 1-1 0,3-1-1 16,-1 1-2-16,-5 1-61 0,2-1-18 15,-2 2-42-15,-3 0-55 0,-1 0-42 16,-2 2-72-16,-2 3-104 15,0-1-152-15,0 5-222 0</inkml:trace>
  <inkml:trace contextRef="#ctx0" brushRef="#br0" timeOffset="91423.9312">2918 13061 1725 0,'0'0'1152'16,"0"0"-813"-16,0 0-148 0,0 0-67 16,0 0-7-16,0 0 35 15,0 0 21-15,0 0-53 0,0 0-120 16,0 0-22-16,9 1-67 0,-1-1 89 16,-2 2 63-16,3-2 41 0,3 1-1 15,2-1-4-15,1 2-9 0,-3-2-25 16,3 0-22-16,-3 0-9 0,0 0-3 15,1 0 12-15,-1 0-6 0,1 0-18 16,-5 0-16-16,0 0-3 0,0 0 0 16,-5 0-52-16,1 1-81 0,0 2-87 15,-4-1-181-15,2 3-32 0,-2 2-36 16,0-1-156-16,0 4-937 0</inkml:trace>
  <inkml:trace contextRef="#ctx0" brushRef="#br0" timeOffset="91969.9607">3154 12873 382 0,'0'0'355'0,"0"0"205"16,0 0-104-16,0 0-57 0,0 0-27 15,0 0-69-15,0 0-43 16,0 0-11-16,0 0-4 0,0 0 11 15,-29-15-33-15,29 15-51 0,0 0-54 16,0 0-77-16,0 1-41 0,0 0-62 16,4 1-29-16,-2 0-58 15,3 2-44-15,5 3 193 0,2 1 79 0,-3 1-26 16,9 1-8-16,-6 0-17 0,3 0-25 16,-1 1-1-16,-1 1-1 0,1-2 3 15,1 0 8-15,-7 0-9 0,2 0 16 16,-1-1-7-16,-3 0 10 0,2 0 19 15,-4 2 24-15,0 0-18 0,-4 1 21 16,4 0 34-16,-4 2-22 0,-4 2-24 16,-2 1-13-16,0 0-25 0,-2 0-14 15,3-1-1-15,-1-1 9 0,-2-1-12 16,2-3-1-16,2-1-27 0,4-3-36 16,-6-1-38-16,6-2-69 15,0-2-112-15,0-2-216 0,0 0-158 16,6-1-24-16,-2-8-491 0</inkml:trace>
  <inkml:trace contextRef="#ctx0" brushRef="#br0" timeOffset="94004.6879">3704 12756 401 0,'0'0'271'0,"0"0"325"15,0 0-176-15,0 0-89 0,0 0-85 16,0 0-84-16,0 0-58 0,0 0-11 15,0 0 14-15,0-5 8 0,0 5 14 16,0 0-7-16,0 0-26 0,0 0-10 16,0 0 22-16,0 0 48 0,0 0 2 15,-4 0 0-15,4 0-23 0,-2 0-25 16,2 2-44-16,0-1-26 0,-1 0-9 16,1-1-16-16,0 2-15 0,0-1-28 15,0-1-6-15,-2 1 3 16,2 1 2-16,-2-1 14 0,0 2-1 15,2-1-2-15,-2 0-1 0,2 1-1 16,-2 3 4-16,0-1-3 0,0 3 16 16,-2 1 2-16,0 2 1 0,4 1 1 15,-6 0 0-15,4 3-1 0,1-3-1 16,-1 1 1-16,2 2-1 0,0-1-1 16,-4 0 0-16,4 0 2 0,0 2 0 15,0 0 0-15,0 0-2 0,0 4 2 16,4-3 12-16,-4 4 7 0,3-1 11 15,-1 0-15-15,4-2-4 0,-2-2-11 16,-4 2-13-16,6-5 13 16,-2-1-2-16,2-3-24 0,-3-2 10 15,3-1 15-15,2-3-1 0,-4 0-7 16,0-2 9-16,2 2 25 0,1-3-2 16,-3 1 2-16,0 0-3 0,2-1 3 15,-2 0 12-15,4 0 7 0,-1-2 9 16,-1-1 3-16,2-1 9 0,4-2-19 15,-5-2 19-15,7-2 6 0,-6-2-9 16,1-2-13-16,3-4-9 0,-4 1-15 16,-1-2-10-16,1 1 0 0,2 0 4 15,-6 0-18-15,3 2 0 0,-1 0 2 16,2 1 15-16,-4 1 1 0,-2 1-1 16,2-2 4-16,0 1-1 0,-4 0 1 15,0 0 2-15,2-2 7 0,-2 2 5 16,0 3-2-16,0-3-3 0,0 3-7 15,-2 2-6-15,2 0 4 0,-4 2-1 16,2 1-3-16,0 0 0 16,0 1-5-16,2 0-10 0,-4 1 12 15,4-1-3-15,0 3 3 0,-4 0 1 16,4 1-4-16,-4 1-11 0,4 0 0 16,0 0-1-16,0 0 0 0,0 0-28 15,0 0-20-15,0 1-25 0,-4 1-34 16,4-1-59-16,0 0-98 0,0 2-151 15,0 1-120-15,0 2 3 0,0 4-50 16,4-2-462-16,-4 7-453 0,0-66 1497 0</inkml:trace>
  <inkml:trace contextRef="#ctx0" brushRef="#br0" timeOffset="94907.9007">4067 12934 14 0,'0'0'121'15,"0"0"101"-15,0 0-180 0,0 0 313 16,0 0-55-16,0-39-59 0,-4 33 3 15,4-1 29-15,0 2 19 0,0 0-10 16,0 0-10-16,0 2-37 0,0 0-17 16,0 2-17-16,-4 0 6 0,4 1-27 15,0 0-38-15,0 1-35 0,0 1-42 16,0 0-30-16,0 1-35 0,0 3-16 16,-4 3-65-16,0 4 18 0,0 6 10 15,0 3 53-15,-1 4 15 0,1 2 4 16,-4 0-18-16,4 2-1 0,0-2-12 15,2 0-14-15,-2-3-43 0,1-4-19 16,3-3-26-16,0-6-16 16,0-1-17-16,0-5-6 0,0-5 5 15,0-1 33-15,0-1 115 0,0-6 6 16,0-5-6-16,0-7-103 0,3-1 52 16,1-5 15-16,-4 0-18 0,4 0-11 15,0 1 10-15,-2 1 52 0,2 3 3 16,0 2 12-16,0 3 20 0,-4 2 20 15,4 3-1-15,-4 1 14 0,1 2 22 16,1 4-4-16,-2 2-31 0,0-1-52 16,0 2-7-16,2 0-44 0,0 2-30 15,2 2 81-15,2 1 33 0,2 4 31 16,-2 0-9-16,1 2-14 0,1 2-22 16,4 1 7-16,-7 1-25 15,7 1 12-15,-4 1-12 0,0 0 0 16,1 0 2-16,-1 0-2 0,-2-2 2 15,2-3-2-15,-3-1-1 0,1-2-2 16,-2-2-1-16,0-1-6 0,0-1 9 16,-2-3 2-16,-2-1-1 0,2-1 2 15,0 0 29-15,-2-3 32 0,0-1 42 16,0-3 50-16,0-3 44 0,2-4-42 16,0-5-92-16,1-3-66 0,1-2-16 15,0 0 14-15,-4 1 0 0,2-1-11 16,2 4-12-16,0 2-19 0,-2 3-10 15,4 3 0-15,-3 2-3 0,5 1-41 16,-6 3-64-16,4 1-116 0,-2 3-124 16,6 0-57-16,-7 2-133 0,1 0-464 0</inkml:trace>
  <inkml:trace contextRef="#ctx0" brushRef="#br0" timeOffset="95181.9787">4429 12828 680 0,'0'0'1228'0,"0"0"-716"0,0 0-157 16,0 0-34-16,0 0-18 0,0 0-34 16,0 0-26-16,0 0-38 0,0 0-49 15,0 0-51-15,-12-5-105 0,11 12-6 16,-1 4-59-16,-2 5-54 0,0 5 51 15,-2 5 54-15,2 2 14 0,0 2 12 16,0 1-12-16,2-1-22 0,1 1-6 16,-1 0-39-16,2-2-40 15,0-2-66-15,3-3-144 0,3-2 87 16,-2-6-97-16,4-4-273 0,-4-3-176 16,2-9-437-16</inkml:trace>
  <inkml:trace contextRef="#ctx0" brushRef="#br0" timeOffset="95476.6776">4636 12788 1076 0,'0'0'544'16,"0"0"-181"-16,0 0-103 0,0 0-56 16,0 0-46-16,0 0-10 0,0 0 10 15,0 0-36-15,0 0-100 0,0 0 132 16,10 41 37-16,-10-17-51 0,0 3-42 15,-4 4-35-15,4 1-31 16,-6 0-31-16,5 0-1 0,-1 1-38 16,2-2-10-16,0-2-28 0,0-2-16 15,2-7-38-15,-1-7-33 0,1-5-3 16,-2-6-7-16,4-2-21 0,-4-2-38 16,0-6 57-16,4-2 68 0,0-5 49 15,-4-2-134-15,0-5-116 16,4-2-135-16,-4 0-59 0,0 4 39 0</inkml:trace>
  <inkml:trace contextRef="#ctx0" brushRef="#br0" timeOffset="95659.0249">4629 12868 308 0,'0'0'420'0,"0"0"-68"0,0 0 6 0,0 0 46 15,2-38-145-15,0 35-77 16,1 2-56-16,3-1-58 0,-2 1-10 16,4 1 0-16,2 0 36 0,5 0 15 15,-3 0-9-15,5 3-14 0,1-1-18 16,1 0-27-16,2 0-2 0,1-1-17 15,-1 0-20-15,-2 0-2 0,-1 1-64 16,-1 1-22-16,-5-1-20 0,-1 0-58 16,-1 1-114-16,-6 3-42 0,0 0-157 15,-4-1-113-15,0 9-195 0</inkml:trace>
  <inkml:trace contextRef="#ctx0" brushRef="#br0" timeOffset="95867.608">4605 13091 931 0,'0'0'1581'16,"0"0"-1133"-16,0 0-182 0,0 0-129 16,0 0-137-16,0 0-67 0,0 0-64 15,0 0-64-15,0 0 137 0,0 0 45 16,37 12-35-16,-17-12-84 0,1 0-126 15,-4-2-189-15,-1-1-194 0,9-4-549 0</inkml:trace>
  <inkml:trace contextRef="#ctx0" brushRef="#br0" timeOffset="96209.6001">5030 12935 316 0,'0'0'691'0,"0"0"-173"15,0 0-37-15,0 0-202 0,0 0-231 16,-14 37 27-16,7-20 28 0,3 2 36 16,-4 3 16-16,2 0-1 0,4 1-3 15,0 3-56-15,2-1-5 0,0-1-7 16,8-4-45-16,-2-3-38 0,5-4-28 16,-1-4-13-16,2-4 26 0,1-3 15 15,3-2 29-15,-5-2 22 0,3-7 15 16,-2-1 42-16,-3-5 31 0,3-3 25 15,-6 2-32-15,-2-3-53 0,-1 1-35 16,-3 0-13-16,0 0 22 0,0 2 0 16,-5-1-10-1,1 0-43-15,-8 1-21 0,2-1-116 0,-1 0-90 0,-1 2-110 16,3 3 83-16,1 0-139 0,0 3 29 16,8 1 11-16,0 3-55 0,4 0-67 15,0 2-235-15</inkml:trace>
  <inkml:trace contextRef="#ctx0" brushRef="#br0" timeOffset="96669.2552">5204 12885 742 0,'0'0'571'16,"0"0"-165"-16,41 17-104 0,-24-5-85 15,1 2-81-15,-5 3-35 0,3 0 21 16,-4 1-12-16,-3 2-17 0,3-3-12 16,-4 2-20-16,1-2-4 0,-5-2-28 15,0 0-6-15,0-2-7 0,-4-4 3 16,0-2 13-16,0-4 19 0,0-2 77 15,0-1 107-15,-8-1 2 0,4-6-104 16,-3-3-52-16,1-3-81 0,-2-5-83 16,0-3-9-16,6-4 17 0,2 1 75 15,0-1 3-15,6 1 145 0,2 2 38 16,2 4-8-16,1 3-39 0,3 4-55 16,1 1-84-16,-5 4-13 15,2 2-9-15,-1 3-3 0,-3 1 10 16,2 0 13-16,-3 1 0 0,-3 3-2 15,-2 1-8-15,0 2-16 0,0 2 28 16,-2 1 23-16,0 3-1 0,-4 0-20 16,-2 3-2-16,2 0-3 0,-7 1-28 15,5 1-13-15,-6 1-18 0,1 0-7 16,1 0 16-16,4-1 13 0,-5-1 24 16,3-1 16-16,4-2 0 0,0 4 28 15,4-2-3-15,0 2-25 0,0-2 19 16,8 1 6-16,2-2 31 15,1 2-25-15,-1-4-29 0,2 0-2 0,3-3-25 16,-1 0-28-16,-3-2-25 16,3-2-48-16,1-2-119 0,-3-2-15 15,2-2-58-15,-5 0-261 0,-1-3-117 16,4-7-504-16</inkml:trace>
  <inkml:trace contextRef="#ctx0" brushRef="#br0" timeOffset="97151.4335">5627 12946 1076 0,'0'0'745'0,"0"0"-288"0,0 0-120 16,0 0-128-16,0 0-103 0,0 0-51 15,0 0 57-15,0 0 64 0,0 0 91 16,0 0-118-16,25 52-58 0,-25-28-41 16,0 0-47-16,0-3-3 0,0-3-28 15,2-3-92-15,-2-6-35 0,2-2-29 16,0-3-27-16,2-3 28 15,-2-1-35-15,-2-5 44 0,3-4 174 16,1-3 50-16,0-4-14 0,-4-1-23 16,0 0 0-16,0-1-12 0,4 2-1 15,-2 1-36-15,2 2-22 0,4 1 52 16,-1 3 6-16,1 5 77 0,8 0 33 16,-7 2 5-16,5 2 65 0,1 0-7 15,3 0-30-15,-3 1-31 0,3-1-33 16,-1 0-28-16,-1 0-13 0,1-2-7 15,-3-4 1-15,1-1-1 0,-1-2 7 16,-3 1 0-16,-1-1-13 0,-2 2 7 16,0 0-1-16,-8 4-12 15,3 0 9-15,-3 3 22 0,0 0 67 16,0 1 30-16,-3 3 17 0,3 0-3 16,-4 4-137-16,-2 4-24 0,0 6-92 15,0 5 49-15,2 5 43 0,1 1 1 16,-3 3-1-16,4 0-15 0,2-3 12 15,0 1-9-15,2-4-13 0,4-5-90 16,1-3-100-16,3-4-198 0,2-5 74 16,-1-2-103-16,-1-5-229 0,0-2-304 15,1-7-269-15</inkml:trace>
  <inkml:trace contextRef="#ctx0" brushRef="#br0" timeOffset="97397.0291">6251 12798 1770 0,'0'0'571'0,"0"0"-258"0,0 0-177 16,0 0 31-16,0 0 108 0,0 0 43 15,13 66-87-15,-19-25-64 0,-5 10-44 16,3 2 11-16,2-9-68 16,2-12-14-16,1-10-52 0,3-2-16 15,-2 0-65-15,2 2-88 0,0-2-29 16,0-6-4-16,0-5-11 0,0-5 10 15,0-4-53-15,-6-1 195 16,6-6-46-16,-4-5-432 0,0 2-237 0,-2-11-498 16</inkml:trace>
  <inkml:trace contextRef="#ctx0" brushRef="#br0" timeOffset="97595.835">5995 12784 2236 0,'0'0'700'0,"0"0"-160"0,0 0-214 15,0 0-159-15,0 0-139 0,0 0-28 16,0 0-60-16,0 0 60 0,0 0 85 16,50-7 44-16,-24 5 2 0,3 0 9 15,5 0 30-15,-1-2-7 0,4 2-22 16,-6-1-55-16,6 0-63 0,-2 0-23 16,-4 1-55-16,2 1-58 0,-4-1-69 15,-2 2-87-15,0 0-187 0,-5 0-183 16,-5 1-409-16,0 3-1007 0</inkml:trace>
  <inkml:trace contextRef="#ctx0" brushRef="#br0" timeOffset="122433.7019">11456 8535 179 0,'0'0'271'0,"0"0"497"0,0 0-608 16,0 0-138-16,0 0-22 0,0 0-3 15,0 0-29-15,0 0-11 0,0 0 1 16,-33-4-20-16,29 0-10 0,0 2-38 16,0-1 18-16,1 0 28 0,1-1 64 15,2 0 23-15,-4 1 29 16,0-1 75-16,0 3 62 0,4-1 7 0,-4 2-1 16,0 0-52-16,2 0-120 0,-4 3 35 15,-3 3 72-15,5-2 6 16,-4 1-16-16,4-2 13 0,-2 0 15 15,-1 1-6-15,3 0-3 0,0-2-21 16,2 0-28-16,0 0-10 0,0 1 10 16,2-3 2-16,-2 1-6 0,2 0-38 15,0-1-19-15,0 0 6 0,0 0 9 16,0 0 13-16,0 0-3 0,2 0-4 16,-2 0 4-16,0 0-7 0,2 0-12 15,-2 0-10-15,0 0-22 0,2 0-1 16,-2 0 0-16,0 0 0 0,2 0-1 15,-2 0 1-15,0 0-1 0,4 0 2 16,0 0 22-16,-4 0-6 0,7 0 3 16,-1 0 3-16,2 0 6 0,0-1-3 15,0 1-8-15,-1 0-7 0,3 0-1 16,2 0-11-16,-7 0-1 16,3 0-12-1,4 0 12-15,-3 0 20 0,3 0 26 0,0 0-28 0,-3 0-18 16,-1 0 0-16,2 0 11 0,-2-1 10 15,-1 1-2-15,5 0-7 0,-2 0 1 16,-3 0 12-16,3 0 15 0,-2-2-9 16,4 2 7-16,-1 0-17 0,-1 0-18 15,5-1 13-15,-1 1 15 0,1 0-6 16,-1-1 0-16,5 0-4 0,-1 1-19 16,-1-2 20-16,5 1-1 0,-3 0-17 15,-2 1 11-15,5 0-14 16,1-2 2-16,-2 2 16 0,-3-1-17 0,5 0 22 15,-2 1-23-15,3-2 0 0,-3 1 12 16,2 0-13-16,-2 0 0 16,5-1 71-16,-1 1-57 0,2-1-13 15,-4 0 10-15,2 0-10 0,3-2-1 16,1 3 28-16,-4-2-28 0,2 0-3 16,0 2 3-16,0-1-19 0,0 1 7 15,-1 0 12-15,1 0 12 0,-4 1-11 16,2-1-1-16,4 0 0 0,-2 1-1 15,-3 0 0-15,-1 0-2 0,2 0 2 16,0 0 0-16,-2 0 1 0,3 0 0 16,-3 0 1-16,-2 1-1 0,4-1 0 15,-1 0 1-15,1 0 1 0,0 0 0 16,0 0 11-16,2 0-11 0,0 0 1 16,3-1 9-16,-1 0 6 0,2-1-14 15,-2 1-3-15,0 1 0 16,2-3 1-16,0 1-1 0,2 0 2 0,-2 0-1 15,2 0 0-15,0 0-1 16,-2 0 2-16,4 0-1 0,-1-1 1 16,-1 2-1-16,8-3 0 0,4 2-1 15,7-2 1-15,-2 0 1 0,-9 1 10 16,-8 2-13-16,-4-1 1 0,10 1-2 16,1-1 1-16,7 0 0 0,-6 1-1 15,-10 1 0-15,-4 0 1 0,-6-2 0 16,2 2-1-16,3 0 1 0,5 0 1 15,5 0-1-15,-1 0 3 16,4 0-3-16,-4 0-1 0,4 0 1 16,-1 0 1-16,5 0-1 0,6 0 0 0,-3 2 1 15,-9 0 1-15,-14-2 10 0,2 2-12 16,1-2 2-16,5 1-1 0,3 0 1 16,-1 1 0-16,2-1 13 15,-2-1-12-15,2 3 15 0,0-2-17 16,-4 0 11-16,4 2 3 0,-4-1 1 15,2-1-15-15,4 1 1 0,-8 1 10 16,4-1-11-16,-2 0 2 0,0 1 25 16,-2-1-25-16,2 1 12 0,0 0 3 15,-2 0-5-15,0 1 5 0,2-3 0 16,-2 2-2-16,0-2 11 0,4 1-3 16,-2-1 7-16,0 0 8 0,0 1-11 15,0-1 5 1,2-1 4-16,-2 0-13 0,-2 0 1 0,4 0-4 0,-8 0-3 15,4 0-3-15,-4 0 3 0,3 0 16 16,-5 0-16-16,-4 0-15 0,1 0 0 16,-5 0 18-16,-3 0-5 0,-5 0-14 15,1 2 1-15,-4-2 12 16,-2 1-12-16,0-1 15 0,0 0 3 16,-2 0-9-16,0 0 28 0,0 0 5 15,0 0 31-15,0 0-13 0,0 0-23 16,0 0-7-16,-2 0-3 0,2 0-9 15,0 0-3-15,0 0-3 0,0 0-15 16,0 0-1-16,0 0-1 0,0 0-10 16,0 0 0-16,0 0-12 0,0 0-33 15,0 0-52-15,0 0-70 0,0 0-124 16,0 0-316 0,4 1-576-16,-4 2-144 0,-4-7-782 0</inkml:trace>
  <inkml:trace contextRef="#ctx0" brushRef="#br0" timeOffset="126229.7029">6541 16183 114 0,'0'0'421'0,"0"0"-193"15,0 0 150-15,0 0-82 0,0 0 4 16,0 0 5-16,0 0-43 0,0 0-26 16,0 0-4-16,-3-21-26 0,3 20-36 15,0-2-30-15,0 2-19 16,0 0-16-16,0 1-6 0,0 0-17 15,0 0-16-15,0 0-16 0,-2 0-18 16,2 1-19-16,0 0-13 0,0 2-51 16,0-2-40-16,0 3-26 15,0 2 38-15,0 2 79 0,0 4 0 0,2 3 25 16,-2 5-3-16,1 3 19 0,1 4 4 16,-2 3-23-16,2 3-6 0,-2 0-4 15,0 0-11-15,4 1-1 0,-4-2 0 16,0-2 0-16,4-3-1 0,-4-4-2 15,0-2 2-15,0-4 1 0,6-5 0 16,-6-2 1-16,0-2-1 16,0-4-1-16,0 0-15 0,2-3 13 0,-2 0-10 15,0-1 11-15,0 0 2 0,0 0 21 16,0 0 33-16,0-1 3 0,4 1-29 16,-4-1-28-16,0 0-1 15,0 1 1-15,0-2 0 0,0 2 19 16,4 0 22-16,-2-1 15 0,5 0-9 15,-3 1-15-15,8-1-1 0,-3-1-2 16,3 1-1-16,0 0-6 0,5 0 6 16,1-1-6-16,-1 2-20 0,8-2 23 15,-5 1 6-15,9 0-6 0,0 1 0 16,0-1 12-16,4 0-18 0,2 1-7 16,2-1-9-16,9 0 13 0,2 1 9 15,3-2-7-15,-5 1 10 0,-3-4 3 16,-2 4 16-16,-4-1-13 15,1 0-7-15,-1 2-25 0,-4-2 1 0,-8 1-1 16,0 1-2-16,-3 0-3 0,3-1 2 16,8 1 0-16,0 0 1 15,0-2 16-15,0 2-1 0,-2 0 4 16,2 0 2-16,-4 0 1 0,0 0-4 16,-4-1-5-16,4 1 2 0,-4-1 7 15,0-1-10-15,1-1-9 16,-3 1-3-16,-2-2 15 0,4 2-13 0,-7 1 0 15,1-3-2-15,-1 3-2 0,-1-1 2 16,-1 0-1-16,-3 2 0 0,-1 0 0 16,1 0 0-16,-5 0-1 0,0 0-1 15,2 0 2-15,-7 1 1 0,1 0-1 16,0 1 1-16,0-1 0 0,-4-1 0 16,0 0 0-16,0 0 28 0,0 0 12 15,0 0 21-15,0 0-12 0,0 0 64 16,0 0 52-16,0 0-28 0,-4 0-58 15,4-2-3-15,-4-3-31 0,-3 0-25 16,1-3-20-16,-2 0-12 16,0-6-12-16,0 0-3 0,3-5-1 15,-3 1 7-15,4-2-3 0,0-1 5 16,0 0-5-16,4-2-3 0,0-2-7 16,4 1-23-16,0 0-44 0,0 0-48 15,4 1-47-15,-3 1-118 0,3 3-169 16,0 1-171-16,-4 6-309 0,0-1-292 0</inkml:trace>
  <inkml:trace contextRef="#ctx0" brushRef="#br0" timeOffset="127134.0099">6739 16295 297 0,'0'0'766'0,"0"0"-154"15,0 0-248-15,0 0-86 0,0 0-64 16,0 0-40-16,0 0-29 0,0 0-30 16,0 0-15-16,0 0-11 0,0-20-15 15,4 13-23-15,0-2-22 0,0 0-7 16,3-4 10-16,-1-1-13 0,2-4-19 16,6 0 1-16,-3-1-2 0,1 0-12 15,1 3 11-15,-5 0-11 16,4 3 11-16,-6 2-1 0,-3 2-29 15,5 4 7-15,-4 0-4 0,-4 4-6 16,0 1-10-16,0 0 7 0,0 1-4 16,0 4-6-16,0 0 48 0,0 4 59 15,0 0 1-15,0 3-12 0,0 4-16 16,0-1-6-16,0 2-7 0,0 3-17 16,0 0 11-16,0 1-13 0,0 0 0 15,0-2 0-15,0 0-2 0,0-2-33 16,6-3-36-16,-6-1-21 0,0-2-46 15,0-2-48-15,0-1-95 0,0-2-85 16,0 0-156-16,0-3-117 0,-6 0-172 0</inkml:trace>
  <inkml:trace contextRef="#ctx0" brushRef="#br0" timeOffset="127301.3378">6768 16396 1231 0,'0'0'978'0,"0"0"-603"0,0 0-98 16,0 0-139-16,0 0-138 15,0 0-6-15,0 0-16 0,0 0 22 16,0 0 80-16,0 0-29 0,25 2-22 16,-17-2-7-16,4-2-22 0,1 0-54 15,-1-1-103-15,1-1-113 0,-1 0-167 16,-2 1-264-16,5-3-695 0</inkml:trace>
  <inkml:trace contextRef="#ctx0" brushRef="#br0" timeOffset="127764.3957">7018 16352 935 0,'0'0'605'0,"0"0"-254"16,0 0-130-16,8 52-36 0,-8-32-33 0,4 4-29 15,-4 0-4-15,6-1-61 0,-6 1-42 16,2-3-15-16,-1-1-1 0,3-3 0 15,-4-3 2-15,0-1 1 0,0-6 20 16,0-3 6-16,0-3 16 0,0-1 32 16,0-1-16-16,0-4-61 0,-4-6-19 15,1 0-39-15,-3-4 39 0,2-3-13 16,0-3-7-16,0-1-9 0,0-3-55 16,4 0 3-16,0 0 54 0,4 1 24 15,0 1 22-15,10 3 10 0,-11 1 90 16,9 4 12-16,-4 1-15 15,5 3-30-15,-1 2-38 0,2 2 3 0,-3 6 26 16,-1 0-16-16,2 1 9 0,-1 1 29 16,-1 4-42-16,-2 0 13 15,-5 2 16-15,1 0-16 0,0 0-3 16,-4 1 41-16,0 2 9 0,0-1 6 16,-8 4-9-16,5-2-29 0,-9 0-25 15,6 0-7-15,-5-2-15 0,3 1-17 16,-2-4-2-16,2-1-53 0,-3-2-60 15,5 0-45-15,-2-3-29 0,0 0-93 16,1-4-156-16,5-4-162 0,-2 1-169 16,4-8-416-16</inkml:trace>
  <inkml:trace contextRef="#ctx0" brushRef="#br0" timeOffset="127967.1194">7226 16113 1315 0,'0'0'747'0,"0"0"-394"16,0 0-249-16,0 0 22 0,0 0 35 15,3 49-36-15,-3-29-42 0,0 2-31 16,0 1-35-16,0 0-17 0,0-1-13 16,2-3 10-16,2-2-74 0,0 0-48 15,0-2-75-15,0-3-94 0,4 1-283 16,-5-5-253-16</inkml:trace>
  <inkml:trace contextRef="#ctx0" brushRef="#br0" timeOffset="128302.1401">7359 16280 927 0,'0'0'1040'0,"0"0"-683"15,0 0-115 1,0 0-19-16,0 0-27 0,0 0-119 0,0 0-55 0,0 0-22 15,-21 38 74-15,17-25-7 0,4 1-26 16,0-2-24-16,0 0-17 0,0-2-29 16,0-5-9-16,4 1-13 0,-4-4 3 15,2-1 10-15,2-1-20 16,0-3-12-16,-1-3 70 0,1-1 36 0,0-3-36 16,0-1-90-16,-4 0-10 0,4 2 41 15,-4 0 59-15,2 4 26 0,-2 0 0 16,0 2 41-16,0 2 36 0,0 1-4 15,0 0-3-15,0 5-16 0,0-1-37 16,0 2-41-16,0 2-3 0,0 0 1 16,0 2-26-16,0-1-15 0,4-2-17 15,0 0-163-15,0-3-143 0,-1-2-150 16,1-1-136-16,4-2-541 0</inkml:trace>
  <inkml:trace contextRef="#ctx0" brushRef="#br0" timeOffset="128625.2986">7508 16238 225 0,'0'0'1475'16,"0"0"-1128"-16,0 0-185 0,0 0-58 0,-7 38-10 16,3-27 6-16,4 1-48 15,0-2-30-15,0 0-22 0,0 0-42 16,4-2-3-16,2-1 6 0,1-1 10 15,1-1 27-15,0-1 1 0,1-1 1 16,-1 1 19-16,4-1 36 0,-6-2 10 16,1 1-10-16,1 0-7 0,-4 0-19 15,0 1-28-15,-2 1 25 0,-2-1 61 16,0 2 48-16,0 0 3 0,0 0-33 16,-2 0-38-1,2 0-32-15,-4-1-33 0,0-1-2 0,4-2-26 0,0 0-9 16,-4-1-39-16,4 0-70 0,0 0-93 15,0-2-96-15,0-2-133 0,0 1-220 16,4-3-315-16</inkml:trace>
  <inkml:trace contextRef="#ctx0" brushRef="#br0" timeOffset="129030.1187">7768 16265 1148 0,'0'0'990'16,"0"0"-718"-16,0 0-72 0,0 0-35 15,-33 37-40-15,27-27-22 0,-1 0-30 16,-1-1-24-16,0 1-14 0,2-2 9 15,2-1-8-15,1 2-36 16,-1-4-25-16,4-1-26 0,0 1-32 16,0-3-23-16,4-1 39 15,3 0 67-15,-1-1 6 0,2 0 42 0,0 0 13 16,-1-1 3-16,3 0-3 0,-6 1 0 16,4 0 15-16,-4 0-18 0,-2 0-11 15,1 2 14-15,-3 2 44 0,0-1 31 16,0 1 28-16,-5 3-11 0,1-1-48 15,0 3-49-15,-4-2-25 0,4 1-28 16,-2-1-3-16,-1-1-56 0,3-1-101 16,0 0-127-16,4-3-221 0,-4-1-471 15,4-1-714-15</inkml:trace>
  <inkml:trace contextRef="#ctx0" brushRef="#br0" timeOffset="130131.4557">8797 16233 117 0,'0'0'56'0,"0"0"-11"0,0 0 76 15,0 0-3-15,0 0 5 0,0 0 200 16,0 0-52-16,0 0-21 0,0 0-9 16,0 0 22-16,-17 0-39 0,13-2-56 15,4 1-19-15,-4-2 16 16,4 0 12-16,-4 1 9 0,4-1-29 16,-4 0-19-16,4 0 2 0,0 1-1 15,-2 0 10-15,2 1-26 0,0 0-32 16,0 0-22-16,0 1-8 15,0 0-61-15,0 1 0 0,0 4-86 0,0 1-8 16,2 5 59-16,2 4 35 0,0 3 29 16,0 3-11-16,4 1-15 0,-6 2 12 15,1-2-15-15,1 1 2 0,0-3-2 16,0 1-2-16,0-3-10 16,2-4 9-16,-2 0-19 0,-1-3-1 15,3-4 11-15,-6-2-1 0,2 1 10 16,2-4-16-16,-4-1-12 0,4-1-9 15,2 0 40-15,0 0 44 0,-1-1 13 16,-1-1-4-16,8-1-12 0,-2 0-3 16,1-1-10-16,3 0-9 0,3 1-16 15,-1 2-2-15,1-2 0 0,3 1 27 16,5 0 23-16,0 0 2 0,0 1-3 16,4 0-13-1,12 1 1-15,2-1-16 0,7-1 2 0,8 2 4 0,-2 0 0 16,-3 0 13-16,-7 0-7 0,3 0 3 15,-3 0-6-15,4 0-7 0,1-1-8 16,-1-1 12-16,3 1-25 0,-3-4 0 16,2 1 18-16,-3 2 1 0,5-1-21 15,-4 0 11-15,-1 0-9 0,-7 2 0 16,1-1 0-16,-6 2-1 0,-8-1 10 16,-8 1-10-16,1 0-2 15,-3 0-2-15,2 0 1 0,4 1-2 16,-7 2 1-16,-3 0 1 0,-5-2-1 15,-2 2 1-15,-4-3-1 0,-4 1 2 16,0 0 37-16,0 0 36 0,0-1 41 16,0 0-13-16,-4 0 45 0,-2-1-72 15,-2-2-47-15,1-1-3 0,3-3-8 16,-4-3-16-16,-6-4-20 0,7-3-10 16,-1-2 8-16,-2-5 4 0,2 1-3 15,5-4-10-15,-1 2 1 0,2-2-4 16,0 1-36-1,2 1-52-15,0 1-60 0,0 1-61 0,0 5-150 0,0 1-197 16,0 5-198-16,-2 1-445 0</inkml:trace>
  <inkml:trace contextRef="#ctx0" brushRef="#br0" timeOffset="130710.652">8873 16188 615 0,'0'0'811'16,"0"0"-164"-16,0 0-245 0,0 0-144 15,0 0-88-15,0 0 0 0,0 0-3 16,0 0-24-16,0 0-29 0,0 0-22 15,46-13-9-15,-36 13-1 0,-4 0-13 32,2 3-9-32,1 0-16 0,-1 2-13 0,0 1-9 0,-2 1-3 0,-3 0 12 15,1 3 5-15,0 1 1 0,-4 3-6 16,0 1-31-16,0 2-42 0,-4 0-34 16,-2-2 7-16,-1 2 6 0,3-5 22 15,-4 1 25-15,4-4 4 0,2 0 8 16,-5-5 4-16,3-1 29 0,4-2 9 15,0-1-10-15,0 0-9 16,0 0-16-16,4 0-3 0,-1-3 12 16,1 3-12-16,2 0 69 0,2-1-31 15,0 1-35-15,1 0-3 0,1 0-1 16,0 0-18-16,1-1-53 0,-5 0-57 16,6 0-60-16,-3-2-74 0,-1 1-86 15,4-1-98-15,-6 1-132 0,3-2-393 0</inkml:trace>
  <inkml:trace contextRef="#ctx0" brushRef="#br0" timeOffset="131124.008">9214 16270 995 0,'0'0'1128'16,"0"0"-843"-16,17 36-188 0,-7-17-4 15,-8 2 56-15,2 2-46 0,2-2-29 16,3 0 6-16,-7-1-26 15,2-2-31-15,-4 0-22 0,4-4 37 0,-4-2-6 16,0-3-6-16,0-3 2 0,0-4 30 16,0-2 60-16,0 0 44 0,-4-5 62 15,0-4-198-15,2-1-26 0,-7-4-35 16,3-6 10-16,2-1-10 0,-4-4 3 16,4-1-6-16,0 0-12 0,4 0 12 15,0 2 38-15,0 3 6 0,4 3 73 16,6 4-22-16,-8 3-41 0,8 4 16 15,-1 1 49-15,-7 2-30 0,6 1-1 16,2 3 3 0,-6 0-21-16,-1 3-7 0,5 3 20 0,-8 1 45 15,6 1 10-15,-6 4-1 0,0 0-5 16,0 2-20-16,-6 1-16 0,2 0-14 16,-3 0-23-1,3-1-18-15,-6-3 13 0,6 2-16 0,-2-4-30 0,0-1-75 16,-3-4-44-16,5-2-25 0,2-2-49 15,-4-2-190-15,6-9-189 0,-4 3-367 16,4-14-269-16</inkml:trace>
  <inkml:trace contextRef="#ctx0" brushRef="#br0" timeOffset="131315.8372">9373 16084 1501 0,'0'0'624'15,"0"0"-258"-15,0 0-118 0,7 43-64 16,-1-25-56-16,-6 4-35 0,0 1-1 16,0-2-2-16,0 0-90 0,0-1-13 15,2-2-16-15,0-1-31 0,2-2-52 16,0-3-42-16,6-3-103 0,-5-3-157 16,1-4-209-16,4-2-517 0</inkml:trace>
  <inkml:trace contextRef="#ctx0" brushRef="#br0" timeOffset="131857.5059">9497 16217 1064 0,'0'0'1135'0,"0"0"-638"0,0 0-92 15,0 0-181-15,0 0-62 0,-20 39 28 16,17-23-4-16,3 0-67 0,-4 2-59 16,4 1-22-16,0-4-35 0,0-1-3 15,2-3-2-15,0-3-30 16,1-4-34-16,1-1 0 0,6-3 7 15,-8 0 40-15,4-3 19 0,-2-2 2 16,5-1 45-16,-7-3 0 0,2 2-47 16,-4 0 0-16,4 1 0 0,-4 2 0 15,0 2 2-15,4 0 0 16,-4 2 0-16,0 0 14 0,0 0-14 0,0 1-4 16,0 0 1-16,2-1-52 0,0 0-20 15,0 0 39-15,-2 0 15 0,4 0 0 16,-1-3 9-16,5-2 7 0,-2-3-12 15,-2 0-68-15,0 0-8 16,0-3-30-16,-4 3-67 0,3 1-4 16,-3 1 32-16,0 2-59 0,0 2-36 0,0 1 48 15,0 1 77-15,0 1 42 16,0 3 14-16,0 3-27 0,0-2 49 16,0 2 23-16,6-1 16 0,-4-1-20 15,6 2 33-15,-2-2 23 0,2-1 101 16,3-1 51-16,-1-2 29 0,7-1-6 15,-5 0-56-15,5-1-23 0,-1-1 13 16,-1-1 6-16,-1 1 16 0,3 0-42 16,-3 1-23-1,-2-1 13-15,-5 2 0 0,1 0-16 0,0 0-23 0,-6 3 0 16,-2 0 19-16,0 1 66 0,-2 3 78 16,-2-1-67-16,0 1-79 15,-4 1-33-15,1-1-47 0,-3-2-34 0,8-1-196 16,-8-1-144-16,6-3-257 0,0 0-558 15,4-4-815-15</inkml:trace>
  <inkml:trace contextRef="#ctx0" brushRef="#br0" timeOffset="133118.843">10964 16240 574 0,'0'0'300'16,"0"0"16"-16,0 0-111 0,0 0 0 15,0 0 29-15,0 0-10 0,0 0-10 16,6-38 6-16,-6 35 19 0,0 0-21 16,0 1-29-16,0 1-3 0,0 1-15 15,0 0-22-15,0 0-26 0,0 1-34 16,0 1-36-16,3 1-22 0,-3 0-31 31,0 6-2-31,4 3 2 0,0 2 72 0,0 5-24 0,0 2-13 0,0 0-16 16,2 0-18-16,-2 0 1 0,-1-3-1 15,1-1 0-15,0-2-1 0,-2-3-2 16,2-1-17-16,-2-4 6 0,0-2 1 16,0-1-4-16,0-2 12 15,-2 0-8-15,4-2 11 0,-4 0 1 16,0 0 0-16,3 0 0 0,-3 0 12 16,4 0 14-16,0 0 2 0,2 0 0 15,-2 0-6-15,4 0 6 0,-1 0 0 16,1 0 3-16,2 0-6 0,3 0-9 15,3 0-14-15,-3 1 10 0,3 1-9 16,5 0 9-16,1 1-9 0,1 0 9 16,-2 2-9-16,4 0 12 0,4-2-13 15,-3 3 1-15,3-2 0 0,0-2 10 16,-4 2 2-16,4-3 4 0,0 0 12 16,0-1 6-16,2 0 6 15,-2 0 7-15,2 0-7 0,-4 0-6 0,2-2 58 16,1 2-6-16,-5-1-39 15,2 1-23-15,-2 0-2 16,0 0-10-16,-3 1-13 0,-1 1 32 0,2 0-10 16,-3 1-24-16,-1 0 1 0,0 0 1 15,-3 1-2-15,-1-1 3 0,1-1 9 16,-1 1 4-16,-1-1-13 0,-1 0 15 16,3 2 7-16,-6-1 2 0,5 0-26 15,1 1 2-15,-7-1 37 0,3 0-4 16,2-1-11-16,-3 2-14 0,3-2-11 15,-1 1-2-15,-1-2 2 0,3 2 12 16,-1 0-11-16,-2-2 1 0,1 1 0 16,1-1 1-16,-1 1-3 0,-1-1 3 15,0-1 25-15,-5 0-13 0,7 0-14 16,-6 0-1-16,5 0 0 0,-3 0-15 16,0 0 15-16,-3 0 3 0,-1 0 9 15,0 0-9-15,-4 0 12 16,2 1-13-16,2 0-1 0,-4 2 1 15,3-1 24-15,-3 0-25 0,0-1 11 16,0-1-10-16,0 2 10 0,-2-2-9 16,0 0 0-16,0 0 9 0,0 0-9 15,0-2 9-15,0-1-9 0,0-3-1 16,0 1 13-16,-2-5-12 0,0-3 7 16,0 2-10-16,0-3-28 0,-2 0-20 15,3 0-16-15,1-1-9 0,-2 0-43 16,0 0-61-16,2-1-97 15,-4 0-153-15,4 0-237 0,-4 3-345 16,2-6-438-16</inkml:trace>
  <inkml:trace contextRef="#ctx0" brushRef="#br0" timeOffset="133796.2256">11253 16151 1848 0,'0'0'642'0,"0"0"-423"16,0 0-97-16,0 0 78 0,-39 5 33 15,35-5-13-15,0 0-14 0,4 0-21 16,0-1-59-16,0-3-126 0,0 0-13 16,0-2-43-16,4-1 56 0,2-1 19 15,1 0 22-15,-3 1 18 0,8 2-2 16,-8 1-13-16,2 2-25 0,-2 0-17 16,-1 2-1-16,1 0 2 0,2 0 19 15,-6 4 3-15,0 1 18 0,0 3 23 16,0 4 30-16,0 1-37 15,0 1-22-15,-6 1-16 0,2 0-6 16,1-2-15-16,-1-1-43 0,2-2-22 16,0-2 12-16,2-2 6 0,0-2-12 15,0-3-47-15,0 1-38 0,4-2 40 16,0 0 104-16,-1 0 20 0,5 1 27 16,-2 1 14-16,2-1-5 0,-1 2-22 15,3 1-2-15,-4 0-4 0,0 2 9 16,2 0 3-16,-1 1 4 0,-5 0 15 15,2 0-13-15,-2 2 1 16,0-1 5-16,-2 2-21 0,4-2-31 0,-4 2-12 16,0-2-90-16,0-2-91 0,0-1-126 15,0-1-168-15,4-3-159 16,-4 0-377-16,4-3-311 0</inkml:trace>
  <inkml:trace contextRef="#ctx0" brushRef="#br0" timeOffset="134185.8296">11456 16360 676 0,'0'0'1382'16,"0"0"-922"-16,8 55-283 0,-4-34-71 15,-2 4-12-15,1-2 15 0,-3 2 102 16,4-5-52-16,-4-1-98 0,4-3-42 16,0-3-17-16,0-6 10 0,-4 0-12 15,0-6-38-15,2-1-26 0,-2-4 42 16,0-5 22-16,-2-6 168 0,2-6-25 15,-8-5-109-15,4-3-34 0,0-4-3 16,1 2-25-16,3 1 28 16,0 2 9-16,0 3 61 0,7 3 5 15,1 4-40-15,0 5-35 0,2 3 0 0,-3 4 0 16,5 2 19-16,-2 3 31 16,-1 1 16-16,1 2 32 15,0 4 33-15,1 0-25 0,-7 4-25 0,2 1-25 16,-6 1 46-16,4 1 52 0,-4 1-47 15,0 0-45-15,-4 0-19 0,0 0-16 16,-2-3-15-16,-1 1-12 0,-1-1-23 16,2-4-48-16,-2-2-24 0,0-4-34 15,1-1-84-15,-1-5-139 0,0-5-156 16,2-5-43-16,3-4-55 0,-1 4-46 16,4-11-507-16</inkml:trace>
  <inkml:trace contextRef="#ctx0" brushRef="#br0" timeOffset="134413.4229">11625 16089 691 0,'0'0'1428'0,"0"0"-940"0,0 0-227 16,9 36-81-16,-9-19 27 0,2 3-22 16,-2 2-17-16,4 0-38 0,-4 2-45 15,0-3-63-15,4 1-22 0,0-4-41 16,4-2-41-16,1-1-136 0,-1-5 11 15,0-2 28-15,1-3-100 0,-1-1-237 16,4-4-23-16,-4-2 64 0,-3-4 52 16,5-2 38-16,-4 0 111 0,-2-5 47 0</inkml:trace>
  <inkml:trace contextRef="#ctx0" brushRef="#br0" timeOffset="135197.1209">11753 16260 96 0,'0'0'821'16,"0"0"-117"-16,0 0-152 0,0 0-90 15,0 0-60-15,0 0-51 0,-35 7-53 16,27 2-90-16,0 3-57 15,4 1-44-15,0 4-4 0,4-2-4 16,-4 1-46-16,4-3-50 0,4 0-3 16,0-2-34-16,0-4-12 0,4-2 5 15,0-2-12-15,-3-3-3 0,5 0 16 16,-2-3 12-16,0-2 27 0,-1-2 1 16,-1 1 1-16,-2 0 1 0,0 2-2 15,-2 3-15-15,-2 1 15 0,2 0 62 16,-2 0 41-16,0 1-3 0,0 3-10 15,0 2-19-15,0 1-47 16,0-1-24-16,0-1 0 0,0-2-52 16,0-3-81-16,4 0-51 0,0-1-14 15,-4-6-9-15,7-4 36 0,-1-3-54 16,2-3-88-16,0-1 56 0,-1 0-14 16,1 2-52-16,-2 1-8 0,2 1 45 15,1 3 71-15,-3 3 69 0,2 3 77 16,-6 2 67-16,-2 3 2 0,0 0 39 15,0 5 221-15,0 3 147 0,0 1-70 16,0 1-120-16,0-1-81 0,0 1-49 16,4-2-13-16,-4 1 19 15,6-2 33-15,-1-2 8 0,1 1-12 0,2-1-23 16,0 1-29-16,1-1 22 0,-1 0 38 16,4 1 35-16,-3 1-36 0,-1 0-26 15,-2 2-4-15,0 0-34 16,-2 1-3-16,-4 1 72 0,0 2-13 0,0-1-31 15,-2 3 11-15,-4-2-5 16,-2-1-32-16,6 0-43 0,-7-5-21 16,5 0-31-16,-2-3-43 0,2-3-6 15,0-1-18-15,4-7-42 0,0-3-71 16,0-3 26-16,4-2 0 0,6-4-93 16,3 2-101-16,-3-1-25 0,2 2 155 15,3-2 201-15,-3 1 45 0,5 0 3 16,1 1 0-16,-5-1 19 0,1 3-16 15,-5 2 62 1,1 0 67-16,-4 2 35 0,2 4-6 0,-4 2 5 0,-2 1 3 16,-2 3 19-16,0 0 121 0,-2 0 52 15,-6 4-183-15,4 2-48 0,-2 0-35 16,2 3-33-16,-3 0-25 16,-1 1-9-16,8 1-1 0,-4 2-5 15,4 0-19-15,0 2-3 0,0-3 0 16,4 3-3-16,0-3 1 0,3-1 1 15,-1 0 1-15,2-1 12 0,0-1-11 16,-4 0 27-16,1-1 39 0,-1-1-6 16,-2-2 22-16,-2 1 14 0,0 0-20 15,0-2-53-15,0-1-9 0,-4 1-15 16,-1-3-97-16,-1 1-99 0,-2-2-108 16,0 0-235-16,2 0-650 0,-5-3-1219 0</inkml:trace>
  <inkml:trace contextRef="#ctx0" brushRef="#br0" timeOffset="136325.8033">12838 16500 1448 0,'0'0'1120'0,"0"0"-855"0,0 0-121 15,0 0-64-15,0 0 13 0,0 0 35 16,0 0-23-16,0 0-6 0,0 0-8 15,-22-34-11-15,22 30-11 16,4 0-12-16,0 1-13 0,4-1-9 0,2 0 15 16,1 0 10-16,7-1-1 0,3 1-1 15,8 1 7-15,12 2-12 0,9 1 16 16,8 0 5-16,2 4 1 0,-5 2-38 16,-3-1-19-16,-2-1 4 0,5 1 3 15,-3-2-7-15,2 0-15 16,0-2 13-16,1-1-13 0,-5 0 0 0,-1 0 22 15,-3-3 18-15,-3 0-3 16,-3-1 24-16,-5 2-5 0,-8-2 14 16,-5 3-20-16,-5 0-23 0,4-1-15 15,1 1 4-15,1 1-7 0,-2 0-12 16,-5 0-1-16,-1 0 0 0,-5 2 1 16,0 1 2-16,-4-1 10 0,-3 0-9 15,-1 0 0-15,0-1 10 0,-2-1 14 16,0 0 25-16,0 0 15 0,0 0 0 15,-2 0-12-15,-1 0-55 0,-1 0-22 16,0 0 22-16,-2-1 0 0,2 1-13 16,0-2-5-16,0 2 3 0,2 0-22 15,0 0-91-15,0-1-80 0,1 0-115 16,-1-1-235-16,0-1-224 0,-2 1-555 16,45 14-520-16</inkml:trace>
  <inkml:trace contextRef="#ctx0" brushRef="#br0" timeOffset="136875.3955">12795 16367 447 0,'0'0'1190'0,"0"0"-813"0,0 0-121 16,0 0-46-16,0 0-23 0,0 0 0 15,0 0 9-15,0 0 2 0,-15-37-4 16,15 35-7-16,0 1 0 16,0 1-24-16,0 0-43 0,0 2-45 15,0 2-75-15,0 4-47 0,2 2-18 16,3 5 38-16,1 2-1 0,0 1-104 15,6 1-104-15,-1-2-91 0,3-5-141 16,-3-1-252-16,9-4-704 0</inkml:trace>
  <inkml:trace contextRef="#ctx0" brushRef="#br0" timeOffset="137316.4844">13933 16223 1784 0,'0'0'1252'0,"0"0"-914"0,0 0-112 15,0 0-11-15,0 0-102 0,0 0-107 16,0 0 10-16,-22 49-13 0,18-31 40 16,4-1-43-16,0 4-2 0,-1-2 1 15,-1 2-34-15,2-2-97 0,-6-2-57 16,2-1-202-16,-2-3-35 0,0-4-233 16,-5-2-890-16</inkml:trace>
  <inkml:trace contextRef="#ctx0" brushRef="#br0" timeOffset="137902.9076">12844 16012 1023 0,'0'0'1210'0,"0"0"-854"15,0 0-250-15,0 0-80 0,0 0 61 16,0 0 38-16,0 0 39 0,0 0 43 15,0 0-6-15,0 0-71 0,7 8-51 16,-5 3-7-16,8 3-6 16,-8 0-12-16,4 1-13 0,1 2-18 15,1-2-23-15,0-1-22 0,2-2 0 16,-5-2-19-16,1-3-35 0,4-2-21 16,-4-3-39-16,0-2 9 0,3-2 25 15,-5-7-3-15,2-2-23 0,2-4-61 16,-2-2-59-16,-3 1-43 0,1-1 32 15,-2 0 97-15,0 3 162 0,0-1 3 16,2 6 101-16,-4 1 107 0,0 4 51 16,0 4 5-16,0 0-16 0,0 0 1 15,0 7 28-15,0 3-91 0,0 4-63 16,0 5 3-16,0 3-10 0,0 4-6 16,2 1-8-16,0 1-24 0,2-1-41 15,0-3-40-15,1-1-27 0,1-4-47 16,0 0-26-16,2-5-21 0,1-3-27 15,1-4-125-15,0-4 74 0,0-3 14 16,-1-3-105-16,1-5-48 16,0-5-107-16,-7-4 13 0,3 4-290 15,-4-8-421-15</inkml:trace>
  <inkml:trace contextRef="#ctx0" brushRef="#br0" timeOffset="138309.2975">13161 16131 355 0,'0'0'1293'0,"0"0"-696"15,10 38-312-15,-4-17-127 0,-2 6 48 16,2 1 12-16,3 4-49 0,-5-1 9 16,2 2-51-16,0-2-41 15,-2-2 15-15,0-1-71 0,1-3-29 16,-1-3-1-16,-2-3 2 0,0-2 0 16,2-6 1-16,-4-4-2 0,0-4 2 15,0-3-2-15,0-2 30 0,0-5-31 16,-6-5-41-16,2-7-6 0,-3-2 28 15,1-13 3-15,-4-10-18 0,2-9 15 16,2-4-16-16,3 13-38 0,3 9-10 16,0 16 55-16,3 3 28 0,7 1 89 15,0-2-4-15,0 3-34 0,7 4 3 16,-5 5 31-16,-1 3 0 16,3 2 12-16,-3 5 10 0,-1 3 34 0,-2 3-5 15,2 2-9-15,-3 1-22 0,-5 3-9 16,0 0 2-16,-2 1 0 0,0 1-12 15,-4-2-7-15,-2-1-2 0,1-1-38 16,-1-4-36-16,-2 0-3 0,0-4-27 16,3-2-59-16,-3-3-17 0,0-2-45 15,2-2-82-15,-2-8-142 16,1-4-166-16,3-6-191 0,0 3-468 16,0-13-422-16</inkml:trace>
  <inkml:trace contextRef="#ctx0" brushRef="#br0" timeOffset="138485.7273">13378 16023 1083 0,'0'0'1402'0,"0"0"-1118"0,4 39-142 16,-4-19 34-16,0 3-10 0,0 2-60 16,0 0-24-16,0-1-31 15,0-1-24-15,0-1-27 0,4-2-48 16,2-4-98-16,-2-2-81 0,4-5-143 15,-6-2-299-15,3-7-588 0</inkml:trace>
  <inkml:trace contextRef="#ctx0" brushRef="#br0" timeOffset="139215.4683">13466 16165 1715 0,'0'0'1204'0,"0"0"-845"0,0 0-86 16,-20 42-7-16,14-25-47 0,3 0-96 15,1-1-57-15,2-1-36 0,0-3-30 16,0-5-41-16,2-1-21 0,1-4 3 16,5 0 8-16,-4-2 19 0,2-3 32 15,2-4 35-15,-4-3 7 0,3 1-42 16,-5-2-4-16,2 1-31 0,0 3 35 16,-4 3 32-16,0 2 28 15,0 2 21-15,0 0 31 0,0 2-35 16,2 2-36-16,-2 2-39 0,2 0 41 15,-2 1-28-15,4 0-15 16,0-1-24-16,-1-3-51 0,3-2 13 0,-2-1 22 16,2-2 17-16,-4-4 23 0,8-5 31 15,-7-2-6-15,3-1-25 0,-2-1-103 16,-2 1-27 0,2 2-9-16,-4 1 4 0,0 2-20 15,0 3 32-15,0 1 18 0,0 4 22 0,0 1 39 0,0 1 5 16,0 3-47-16,0 2-51 0,4 2 53 15,-2 0 84-15,4 1 51 0,3 0 51 16,-1-1 58-16,2 1-17 0,3-2-29 16,1-1-19-1,3-1-9-15,-3 0-23 0,-3 0-19 0,1-1-22 16,-4 0 31-16,-2 0 4 16,-2 0 5-16,-1 1-1 0,-3 1 7 0,0 0 20 0,-3 2-17 15,-3 1-3-15,0-1-40 16,-2 2-26-16,-2-3-2 0,1 0-22 15,1-2-93-15,0 0-53 16,4-3-9-16,1-2 20 0,3 0 40 0,0-3-9 16,0-5-110-16,1-1 67 0,5-4 31 15,0-1 45-15,2-3 48 0,0-1 39 16,-5-1 6-16,9 1 38 0,-6 1 36 16,0 1 96-16,-2 4 9 0,-2 3-84 15,1 3-22-15,-3 3 64 0,2 2 121 16,-2 1 56-16,0 0-18 0,-2 1-59 15,-1 2-108-15,3 0-89 0,-4 3 6 16,0-1-16-16,2 3-27 16,0 1-2-16,2 1 15 0,0 3 8 15,0 0-22-15,0 1-2 0,2 0-2 16,0-1-10-16,0-3-22 0,0 1-61 16,0-1-27-16,0-2-29 0,3 1-94 15,-1-4-177 1,2 0-173-16,-2-3-425 0,2-2-1060 0</inkml:trace>
  <inkml:trace contextRef="#ctx0" brushRef="#br0" timeOffset="140218.1638">14745 16241 995 0,'0'0'1769'0,"0"0"-1368"0,0 0-398 15,0 0-3-15,0 0-45 0,0 0 45 16,0 0 35-16,0 0 124 0,0 0 38 15,4 39-26-15,-3-24-38 0,1 2-51 16,2 3-20-16,-4 0-15 0,2 1-22 16,0-1-5-16,0-3 2 15,2 0-20-15,-4-3-2 0,4-3-25 16,0-2-23-16,0-3-27 0,-2-4-7 16,-1 1 19-16,3-3 10 0,0 0 30 15,0 0 23-15,4 0 37 0,0-4 11 16,-1 1 15-16,5 0-26 0,0-1-24 15,-3 2-10 1,3 1 0-16,0 1-1 0,3 0 17 0,1 0-18 0,3 2 24 16,-2 3-6-16,3-2 22 0,5 1-6 15,-2-1-16-15,2 0 15 0,1 1 4 16,5-1 6-16,-2-1-29 0,4 2 57 16,3 1 30-1,7-1-30-15,6 1-35 0,3 1-13 0,-4-1 47 0,-1-2 19 16,-6 0-32-16,1-2-33 15,-1 3-10-15,0-1 16 0,-3 0-16 16,1 0-12-16,-8-2-1 0,-4 1-2 16,-5-2 1-16,-1 0-1 0,2 0 1 15,4 0-1-15,2-3 0 0,-2 2-1 16,-5-1 1-16,-3 1 0 0,-1-2-1 16,-7 1 0-16,-1 1 1 0,-2 0 1 15,-8-1 12-15,2 2-1 0,-2 0 28 16,0-1 33-16,0 1 25 0,0 0-25 15,0-1 10-15,-2 0 20 0,2-3-30 16,-4 0-73-16,2-3-53 0,0-2-10 16,2-1 5-16,0-1 12 0,0-4 15 15,4 1 30 1,2-1-14-16,-1 0-15 0,1-1 8 0,2 2 19 16,-4 0-12-16,4-1-16 0,-5 1-69 15,3 0-115-15,-4 1-162 0,-2 2-219 16,0 3-387-16,-2-2-710 0</inkml:trace>
  <inkml:trace contextRef="#ctx0" brushRef="#br0" timeOffset="140674.8495">14995 16157 349 0,'0'0'1087'0,"0"0"-265"0,0 0-405 16,0 0-224-16,0 0-49 0,0 0-12 16,0 0-5-16,0 0-47 0,0 0-80 15,0 0-118-15,4-2 54 16,3-2 64-16,-1-2 61 0,4 1 0 0,1-3 18 15,1-1-12-15,0 1-29 16,-1-1-38-16,3 1-1 0,-4 3-2 16,-1-1-19-16,1 1-45 0,-6 3-61 15,0 0-67 1,-2 2-139-16,-2 1-163 0,0 2-58 0,-4 4-517 0</inkml:trace>
  <inkml:trace contextRef="#ctx0" brushRef="#br0" timeOffset="140975.6606">15030 16165 688 0,'0'0'1193'0,"0"0"-494"16,0 0-422-16,0 0-209 0,0 0 5 15,0 0-8-15,0 0-24 0,-10 36 26 16,10-29 39-16,4 1-11 0,0 0-56 16,-1 1-17-16,3-1 16 0,0 1 10 15,2 0 9-15,0 1 0 16,-3-1-13-16,3 0 3 0,0-1 4 0,-4-1 2 15,2 0 23-15,-4 1 37 16,-1-2 31-16,-1 2 0 0,0 1-5 16,0 0-27-16,-3-2-41 0,-1 3-37 15,-2-3-13-15,0 0-2 0,0-1-5 16,0-2-14-16,-1-3-43 16,-1 0-44-16,4-1-73 0,-2-2-92 0,2-4-128 15,2-3-176-15,2 0-173 0,0-1-404 16,4-3-202-16</inkml:trace>
  <inkml:trace contextRef="#ctx0" brushRef="#br0" timeOffset="141446.5043">15278 16281 342 0,'0'0'395'0,"0"0"1044"16,0 0-925-16,0 0-385 0,0 0-104 16,0 0 8-16,3 50 82 0,-1-31-28 15,2 1 53-15,0 4 10 0,0 2-29 16,-2-1-7-16,0 3-47 0,0-2 21 16,-2-1 19-16,0-2-63 0,0-2-44 15,0-5 3-15,0-2 13 0,0-4 21 16,0-4-2-16,0-4 22 15,0-2 34-15,0 0-22 0,-2-5-69 0,0-5-13 16,-2-4-62-16,0-5 7 0,0-5 19 16,2-4 6-16,0-4 11 15,1 0 4-15,1 2 28 0,3 0-1 0,1 4 1 16,4 3 0-16,0 5 13 16,0 5 52-16,-1 3-61 0,-1 6-1 15,2 1 25-15,0 3 14 0,-5 0 23 16,3 7 35-16,0 0 12 0,-2 6 6 15,0-2-16-15,-2 2-19 0,0 1-15 16,-2 1 2-16,0 0-5 0,-4-1-4 16,0 0-27-16,-2-1-34 0,0-2-10 15,-1-2-33-15,-1 0-28 0,0-4-33 16,2-2-63-16,-1-3-115 0,-1-2-169 16,0-8-210-16,2 1-305 0,0-11-275 15</inkml:trace>
  <inkml:trace contextRef="#ctx0" brushRef="#br0" timeOffset="141661.2342">15487 16050 1527 0,'0'0'754'0,"0"0"-409"0,0 0-61 15,0 0 42-15,4 48-39 0,-4-29-66 16,0 2-23-16,0 2-49 0,0 2-49 15,0 1-60-15,0 0-40 0,0-1-19 16,4 0-2-16,0-4-57 0,-1-1-114 16,3-5-70-16,0-3-87 0,2-1-55 15,-2-5-205-15,1-3-540 0</inkml:trace>
  <inkml:trace contextRef="#ctx0" brushRef="#br0" timeOffset="141980.3901">15597 16254 82 0,'0'0'1057'16,"0"0"318"-16,0 0-818 0,0 0-171 16,0 0-123-16,-38 30-93 0,32-15-6 15,0 0-26-15,0 2-85 0,4-1-38 16,2-1-13-16,0-2-2 0,2-2-25 16,4-3-34-16,0-2-3 0,0-5 5 15,3-1 13-15,-3-1 28 0,6-6 16 16,-5-4 28-16,3-2-9 0,-2-1-6 15,-2 2-12 1,0 2 2-16,-3 5 15 0,1 2 14 0,-4 1 11 16,0 2 20-16,0 0 11 0,0 5 16 15,0 1 6-15,0 5-9 0,0 1-35 16,0 1-24-16,0 0-28 16,0-2-25-16,2-3-80 0,2-3-87 0,-2 0-41 15,4-4-70-15,2-2-45 0,-5-7 33 16,7-4-68-16,-2-4-309 0,-2 2-572 15,3-8 478-15</inkml:trace>
  <inkml:trace contextRef="#ctx0" brushRef="#br0" timeOffset="142254.3361">15741 16213 222 0,'0'0'697'0,"0"0"111"16,0 0-266-16,0 0-300 0,0 0-151 16,0 0-7-16,0 0-7 0,-2 43-6 15,2-35-7-15,2 1-26 0,2-1-2 16,1-1 5-16,1-1 27 0,2 1 50 15,2-1 70-15,1-1-19 16,1 2-21-16,-2-1-9 0,1 0-26 16,-3-1-2-16,0 1 23 0,0 1 9 15,-3 0 15-15,-1 2 43 0,-4 0-42 16,0 3 22-16,0 0 57 0,-4 2-74 16,-1-2-58-16,-5 2-42 0,-2-1-34 15,3-2-18-15,-3-1-9 16,0-2-3-16,3-2-60 0,-1-2-79 0,2-3-43 15,4-1-38-15,2-3-114 0,2-5-311 16,0 0-665-16,6-10-656 0</inkml:trace>
  <inkml:trace contextRef="#ctx0" brushRef="#br0" timeOffset="142558.7331">15946 16109 1334 0,'0'0'2013'0,"0"0"-1688"0,0 0-325 15,-44 31 0-15,28-19 28 0,4 1 35 16,1 1 28-16,3 0 57 0,0-1-47 16,4 1-79-16,3 0-6 15,1-1 18-15,0-2-18 0,5 1 2 0,3-1 41 16,0-1-12-16,3-2-13 0,1 0 31 15,0 0 4-15,-1 0-17 0,-1 0-3 16,-2-2 13-16,-2 1 40 0,-4 0 24 16,-1 1 11-16,-1 2-45 0,0 0-92 15,-5-1-9-15,-1 1-166 16,-2-2-67-16,0 0-198 0,1-4-547 16,-5-2-1062-16</inkml:trace>
  <inkml:trace contextRef="#ctx0" brushRef="#br0" timeOffset="151523.1335">11344 8776 286 0,'0'0'1517'0,"0"0"-1134"15,0 0-134-15,0 0-36 0,0 0-55 0,0 0-27 16,0 0-9-16,0 0-10 16,0 0-13-16,-14 11-38 0,14-11-36 15,0 0-9-15,0 0 13 0,0 0 9 16,0 0 16-16,0 0 10 0,2 0-1 16,-2 0-16-16,0 0-18 0,0 0-7 15,0 0 6-15,0 0-2 0,0 0 2 16,0 0 3-16,0 0-5 0,4 0-8 15,-4 0-14-15,0 0 8 0,4 0 32 16,0 0 6-16,-1 0 0 0,3 0 2 16,2 0 1-16,0-1 0 0,7-1 0 15,-5 1-4-15,5 0-2 0,-1-3-19 16,3 2-10-16,-1 1 4 0,1 1-3 16,1-3-19-16,-3 3-1 0,7 0 1 15,-3-1 1-15,2 1 14 0,1 0-2 16,-1-2 2-16,4 2-2 15,0-1 8-15,4-2 10 0,1 1-3 16,3 0 24-16,-4 1 13 0,5-2-34 0,5 0-7 16,6 1-21-16,7-1 16 31,-2-1-18-15,-1-1 0-16,-4 2 42 0,-7 0-40 0,1 1-3 0,0 1-2 0,1-3 2 0,1 4 1 0,-2-3 14 15,6 1 4-15,-7 1-19 0,7 0 2 16,-3 0 1-16,-1-1 25 0,-2 1-25 15,4 1-1-15,-3 0 10 16,1 0-9-16,-2 0 12 0,5 1-14 0,-5 1 15 16,6 0-13-16,-3 1-1 0,1 0 1 15,-2 1 0-15,1 0 0 0,-1-1 0 16,0 3 8-16,-3-3-11 0,5 1 0 16,-2 1 0-16,-3-1 1 15,1-1-1-15,-4 2 0 0,8-2-1 0,-6 1 0 16,3 0 1-16,1 0 1 0,0-1 2 15,-3 0 12-15,3 0-14 16,-2 0 2-16,0 1-1 0,-4-1 1 16,1 1-1-16,1-3 10 0,0 2-9 15,-4-3 12-15,-6 1 4 16,4 1 2 0,6-1 3-16,4 0 1 0,1 0 2 0,-11 0 31 0,4-1-3 0,4 0-15 15,3 0-19 1,7 0-6-16,-6 0-12 0,-9 0 18 0,-6 0 1 0,5 2-22 15,-6-2 0-15,0 0-1 0,10 1 0 16,-3 1 0-16,13 0 1 0,3 1-2 16,-3 0 2-16,-3 0-2 0,-5-1-1 15,2 1-10-15,0 1 13 0,-5-2-2 16,3 1 2-16,-8 1 0 16,-4-1-1-16,-3 0-2 0,-3 0 3 15,4 1-12-15,4 0 9 0,4 2 0 16,-2-3 2-16,2 2 0 0,0 0-1 15,0 0 2-15,2-3 11 0,0 1-10 16,0-1-1-16,-1 0 2 0,3-2 23 16,-2 0-1-16,0 0-9 0,0 0-3 15,0 0 9 1,-4-2-5-16,0-2 2 0,-4 3 9 0,-2-1 7 0,-2 0-7 16,-5 0 0-16,-3 1-6 0,-1 1-18 15,-6-1 0-15,-2 1-1 0,-3 0 0 16,-1 0 11-1,-2 0-11-15,0 0 1 0,0 0-3 0,0 0-54 0,0 0-113 16,2 0-140-16,2 0-258 16,-2 0-590-16,-2-5-428 0</inkml:trace>
  <inkml:trace contextRef="#ctx0" brushRef="#br0" timeOffset="178551.2286">1792 7265 153 0,'0'0'359'0,"0"0"-222"16,0 0 544-16,0 0-359 0,0 0-82 15,0 0-48-15,0 0-17 0,0 0-3 16,0 0 18-16,-22-25-19 0,20 25 15 16,2 0-3-16,0 0 11 31,-2 0-25-31,2 0-42 0,0 0-52 0,0 0-65 0,0 0-10 0,0 0-35 0,0 0-22 16,0 1-25-16,0-1-29 0,0 0-20 15,0 0 32-15,2 0 13 0,-2 0 22 16,0 0 51-16,2 2 13 0,0-2 45 15,-2 0 19-15,2 0-3 16,-2 1-4-16,0 0-9 16,2-1 0-16,-2 0 15 0,2 0-2 0,-2 0-20 15,2 0-16-15,0 2-21 0,0-2 8 16,4 0-10-16,-2 1-2 0,1 2 1 16,1-3 3-16,4 3-1 0,0-1 22 15,1-1 0-15,3 0 1 0,-1 2 5 16,3 0-5-16,-1-2 11 15,7 1 1-15,-1-1 6 0,4 2 10 0,2-2-4 16,4 1-3-16,-2-2-3 0,4 1 7 16,0-1 2-16,2 1 0 0,2-1 28 15,-6 2-13-15,2-2 10 0,-2 0-32 16,0 1 4-16,-2 1-16 0,-2-2-3 16,0 2 2-16,-2-2 23 15,1 2-4-15,-3-2 0 0,-2 0 28 0,-1 0-12 16,-5 0-10-16,1 0-15 0,-5-2-13 15,-5 2 4-15,2-1-1 16,-6 1 7-16,3 0-4 0,-5 0 10 16,0 0 12-16,0 0 33 0,0 0 31 15,0 0-50-15,0 0 7 0,0 0-3 16,0 0-16-16,0 0-30 0,0 0-2 16,0 0-4-16,0 0-9 0,0 0-3 15,0 0-12-15,0 0-1 0,0 0 0 16,0 0-2-1,0 0 0-15,0 0-9 0,0 0-3 0,0 0 0 0,0 0-4 16,0 0 7-16,0 0-6 0,0 0-9 16,0 0-36-16,0 0-77 0,0 0-84 15,0 0-191-15,4 0-351 16,2-1-215-16,6-1-86 0,-34 5-1068 0</inkml:trace>
  <inkml:trace contextRef="#ctx0" brushRef="#br0" timeOffset="186313.9082">3045 15816 241 0,'0'0'157'0,"0"0"-83"15,0 0-74-15,0 0-62 0,0 0-62 16,0 0 52-16,0 0 72 0,0 0 476 16,0 0-72-16,0-10-153 0,0 8-114 15,-3 0-49-15,3 0-4 0,0-1 4 16,0 1 26-16,0 0-4 0,0 0-9 15,0-1-20-15,0 2 6 0,-2 0 27 16,2-1 15-16,0 2 3 0,-4-1-12 16,4-1-17-16,0 2-26 0,0 0-29 15,0 0-48-15,0 0-33 16,0 0-48-16,0-1-89 0,4-2-195 16,-2 0-122-16,-2 1-160 0</inkml:trace>
  <inkml:trace contextRef="#ctx0" brushRef="#br0" timeOffset="186900.2815">3042 15795 375 0,'0'0'593'0,"0"0"-238"15,0 0-244-15,0 0-91 0,0 0-20 16,0 0 16-16,0 0 62 0,0 0 10 16,0 0-23-16,0 0-10 0,-2 0 7 15,2 0 3-15,0 0 3 0,0 0-3 16,0 0-26-16,0 0-28 0,0 0-11 16,0 0-20-16,0 0 7 0,0 0 13 15,0 0 3-15,0 0 0 0,0 0-3 16,0 0-30-16,0 0-9 0,0 0 0 15,0 0 23-15,0 0 16 0,0 0 39 16,0-1 10-16,2-3-7 0,1 1 7 16,1-3-14-16,0 4-9 0,-2-2-3 15,2 1 13-15,0-1 6 16,0-1 3-16,0 1 13 0,-1 0-9 16,-3 0-14-16,2 1-15 0,2 0-18 15,-4 1 0-15,0 0-2 0,2 1-1 16,-2 1-15-16,0 0 0 0,0 0-7 15,0 0 7-15,0 0 14 0,0 0-24 16,0 0-23-16,2 0-96 0,0-1-50 16,0 0-68-16,2-3-160 0,0 2-206 15</inkml:trace>
  <inkml:trace contextRef="#ctx0" brushRef="#br0" timeOffset="187244.5536">3080 15768 750 0,'0'0'314'0,"0"0"-314"0,0 0-130 16,0 0 64-16,0 0 53 15,0 0 11-15,0 0-24 0,0 0-85 0,0 0-42 16,0 0 26-16,12-29 62 15,-8 27-4-15,-4 2-81 16,6-1-2-16</inkml:trace>
  <inkml:trace contextRef="#ctx0" brushRef="#br0" timeOffset="191173.3293">2859 15707 973 0,'0'0'1032'0,"0"0"-692"15,0 0 41-15,0 0-63 16,0 0-49-16,-35-16-59 0,26 7-80 16,-1-4-39-16,2-2-50 0,3-6-6 15,-1-7-23-15,6-11-12 0,4-8-56 16,1 2 2-16,5 8-6 0,0 12 16 15,-1 8-1-15,-1-2-2 0,4-1-55 16,1 0-73-16,5 2-135 0,-7 4-32 16,7 1-29-16,-4 6-87 0,3 4-56 15,-7 3-122-15</inkml:trace>
  <inkml:trace contextRef="#ctx0" brushRef="#br0" timeOffset="191386.0554">2991 15615 1015 0,'0'0'994'16,"0"0"-615"-16,0 0-88 0,0 0-53 15,0 0 6-15,0 0 36 0,0 0-83 16,0 0-77-16,0 0-120 0,0 0-95 16,-33-52 26-16,33 21 34 0,8-10 6 15,7-7-2-15,1 4 2 0,-1 10-3 16,-3 10 3-16,-4 9-12 0,5-2-99 15,-1 2-161-15,2-1-99 0,-3 4 45 16,3 7-41-16,-6 2-246 0,1 6-465 0</inkml:trace>
  <inkml:trace contextRef="#ctx0" brushRef="#br0" timeOffset="191597.7244">3096 15606 764 0,'0'0'831'0,"0"0"-393"0,0 0-114 16,0 0-36-16,0 0 1 0,0 0-1 16,0 0-26-16,0 0-88 0,0 0-174 15,0 0-120-15,-20-40-1 0,26 13 57 16,4-3 29-16,0-1 10 16,3 0 12-16,1 2 0 0,-3 3-32 0,3 6-153 15,-2 2-149-15,-3 7-57 0,1 5-47 16,-4 3-190-16,0 6-386 0</inkml:trace>
  <inkml:trace contextRef="#ctx0" brushRef="#br0" timeOffset="191787.7656">3148 15672 1064 0,'0'0'791'0,"0"0"-308"0,0 0-105 15,0 0-35-15,0 0-84 0,0 0-119 16,0 0-140-16,0 0-51 0,0-54-66 15,12 13 91-15,13-13 13 0,-2-4 11 16,8 2-1-16,2 6-23 0,-8 14-15 16,-1 11-338-16,-7 0-822 0</inkml:trace>
  <inkml:trace contextRef="#ctx0" brushRef="#br0" timeOffset="192461.709">7264 15638 355 0,'0'0'232'0,"0"0"127"15,0 0-359-15,0 0-278 0,0 0-237 16</inkml:trace>
  <inkml:trace contextRef="#ctx0" brushRef="#br0" timeOffset="192891.2782">7189 15629 137 0,'0'0'372'15,"0"0"-160"-15,0 0-92 0,0 0-61 16,0 0 9-16,0 0 50 0,0 0 84 16,0 0 64-16,0 0-31 0,0 0-50 15,-33-36-46-15,33 30-45 0,0 0-39 16,0 1-6-16,0 1-4 0,0 1 17 15,0 0 15-15,0 3 30 0,-4 0 44 16,4 0 4-16,-6 0-78 16,2 0-17-16,-4 6-15 0,5 1-45 15,-7 5-48-15,-2 4-3 0,4 6 0 16,1 4 51-16,1 2 25 0,-2 4 36 16,4 0 23-16,4 1-11 0,0 2-9 15,8-1 9-15,0 0-25 0,5-4-33 16,1 0-15-16,5-6-2 0,-1-7-20 15,3-2-10-15,2-9 13 0,-1-6 19 16,3-4 57-16,-4-9-32 0,0-5-9 16,-1-5 38-16,-3-4 7 0,-1 0-11 15,-3-4-8-15,-5 2-8 16,-2 0 8-16,-2 0-14 0,-4 3-6 0,-6 0-22 16,-6 2-58-16,-1 1-21 15,-3 3-26-15,-5 2-22 0,-4 4 22 16,0 4-96-16,1 3-34 0,3 0 0 15,0 4 74-15,3-1 28 0,7 2-26 16,3-1-94-16,4 1-104 0,2 0-207 16,2 0-133-16</inkml:trace>
  <inkml:trace contextRef="#ctx0" brushRef="#br0" timeOffset="193233.9016">7160 15661 382 0,'0'0'713'0,"0"0"-136"0,0 0-259 16,0 0-68-16,0 0 12 0,-33 28-21 0,23-26-57 15,2-2-1-15,4-2 8 16,-3-4-22-16,-3-4-30 0,2-2-82 15,0-5-16-15,-1-3-18 0,5-3-23 16,0-9-4-16,4-11 4 0,8-11 46 16,1-6-18-16,7 2 22 0,1 12 19 15,-5 16 10-15,-2 7-79 0,1 5-10 16,3-3-24-16,1 1-45 16,-1-1-62-16,1 4-27 15,-1 4-42-15,-2 6-87 0,1 5-75 0,-1 2-13 0,-4 8 42 16,1 6 24-1,-5 6 36-15,0-4-212 0,0 19-134 0</inkml:trace>
  <inkml:trace contextRef="#ctx0" brushRef="#br0" timeOffset="193474.329">7235 15638 333 0,'0'0'671'0,"0"0"-150"0,0 0-176 15,0 0-60-15,-21 38-55 0,21-38-13 16,0 0 5-16,-4-4-13 0,4-5-120 15,0-6-86-15,0-2-3 0,0-12 47 16,0-10 17-16,12-13 3 0,1-8-3 16,3 1 28-16,1 4 13 0,1 8-4 15,-3 9-15-15,-1 9-36 0,-3 8-50 16,1 5 0-16,1-2-32 0,-1 1-62 16,2 2-68-16,-3 2-19 0,3 8-26 15,-6 3-108-15,-1 5-82 16,1 9 21-16,-2-2-326 0,-6 15-382 0</inkml:trace>
  <inkml:trace contextRef="#ctx0" brushRef="#br0" timeOffset="193721.3306">7348 15647 267 0,'0'0'43'0,"0"0"1011"0,0 0-778 15,0 0 43-15,-22 37 11 0,18-37-20 16,1-1-42-16,-1-6-56 0,2-3-113 15,-2-4-29-15,0-5 19 0,0-3-9 16,4-5 6-16,0-1-7 0,8-10 16 16,-2 3 0-16,5-2-14 0,-3 1-65 15,6 9-16 1,-3-2-31-16,3 6-29 0,-3 3-82 0,1 5-48 0,2 2-24 16,-3 3-20-16,3 1-32 0,-3 4-73 15,3 3-99-15,-2 2-114 16,-5 4-12-16,-1 1 52 0</inkml:trace>
  <inkml:trace contextRef="#ctx0" brushRef="#br0" timeOffset="193923.3552">7450 15505 98 0,'0'0'274'15,"0"0"244"-15,-23 55-231 0,17-33-82 16,-5 0-46-16,3-6-2 0,-2-2 37 16,2-1 43-16,5-5 9 0,-5-4-6 15,8-2 40-15,-4-2-8 0,4-7-80 16,0-7-180-16,4-6 4 15,4-11 3-15,7-15 48 0,6-14 38 0,8-5 12 16,4 2 12-16,-5 15-13 16,-1 18-116-16,-10 7-3 0,4 3-170 15,1-2-242-15,-3 5-226 0,10-12-615 0</inkml:trace>
  <inkml:trace contextRef="#ctx0" brushRef="#br0" timeOffset="202949.8732">17754 14943 329 0,'0'0'467'0,"0"0"191"0,0 0-297 16,0 0-27-16,0 0-59 0,0 0-26 16,0 0-8-16,0 0-45 0,0 0-30 15,-13-2-17-15,11 4-28 0,2-1-32 16,-2 2-23-16,0 4-63 0,2 0-3 15,0 7 0-15,0 6 26 16,0 5 21-16,0 11 19 0,0 12-9 16,4 10 2-16,-2 9-9 0,2-2 1 15,-1-1-22-15,3-3 5 0,-4 4 3 16,2 0-12-16,0 2-6 0,4 4-4 16,-4 2-15-16,3 5 0 0,1 4 3 15,-2 2-1-15,2 0 35 0,-1-4-35 16,1-3 23-16,2-3 3 0,-2-3-25 15,1 1 47-15,-1-1-22 0,0-2-28 16,-2-2 0-16,3-5-22 0,-5-2 10 16,2-3 10-16,0-3 1 15,0-1 1-15,-1-2 3 0,1-2 15 16,-2-2-15-16,-2-1-2 0,2-2 12 0,-2-2-12 16,-2-3 1-16,2-6 0 15,0-6 10-15,-2-6-11 16,2-2 1-16,-2 1 0 0,2 4 10 0,0 0-12 15,-1 0-12-15,1-4-4 0,2-4-12 16,-2-2 26-16,0-5 0 0,-2-1 0 16,2-4-14-16,-2-2-5 0,0-2-10 15,0 0 0-15,0 0-19 0,0-1-72 16,0-2-1-16,0-1-22 0,0-6-95 16,-2 4-295-16,-6-13-577 0</inkml:trace>
  <inkml:trace contextRef="#ctx0" brushRef="#br0" timeOffset="205806.0615">6706 14286 627 0,'0'0'583'0,"0"0"-150"0,0 0-114 15,0 0-73-15,-39 3-39 0,32-3-58 16,-3 0-14-16,6 0 39 0,-4-2 12 16,4 1-32-16,1-3-39 0,-1 1-26 15,4-2-35-15,-2 0-45 0,2-4-9 16,0 0-22-16,0-2 22 0,6 0 16 16,-3-2 16-16,1 2-16 0,6 1-13 15,-2 1 16-15,3 1-19 0,3 1-20 16,-2 4 4-16,3 1 16 15,3 2 1-15,-1 0 1 0,-2 5 17 16,-1 4-19-16,0 0 1 0,-3 2 15 16,-3 3 9-16,0 1 10 0,-6 4 10 15,-2 5 12-15,-2 2-7 0,-2 6-9 16,-4-1-6-16,-4 1-1 0,3-2 7 16,-3-2 9-16,2-3 0 0,-1-4 5 15,-3-2-18-15,3-1 1 0,-5-4-4 16,3-2 3-16,1-3-2 0,-2-2 8 15,7-4 4-15,-5-1-13 0,6-2-34 16,2-1-11-16,0-3-27 0,4-3-33 16,0-2-48-16,4-3-1 0,0 0 45 15,4 1 12-15,2-1 22 0,1 2 41 16,3 2-1-16,3 3-16 0,-5 2 15 16,3 3 2-16,-1 0 0 0,1 3 0 15,-1 1 3-15,2 3-1 0,-3 1 1 16,3 1 16-16,-3 0 0 15,-1 1 3-15,-3 1-10 0,3-1-9 16,-4 0 10-16,-2 0 18 0,1-1-31 16,1 0-50-16,-4 0-126 0,0-1-90 15,2-3-69-15,-2 0-60 0,0-2-77 16,3-2-64-16,-3-1-141 0,-2-4-102 0</inkml:trace>
  <inkml:trace contextRef="#ctx0" brushRef="#br0" timeOffset="206127.3552">6993 14391 101 0,'0'0'989'16,"0"0"-403"-16,0 0-161 0,8-40-75 0,-12 34-82 16,4 5-17-16,-4 1 1 15,4 0 26-15,0 1-25 0,-4 2-80 16,4 2-173-16,0 4-16 0,0 4-41 16,0 3 57-16,0 5 65 0,4 0-11 15,0-1-32-15,7 0-22 0,-5-3-16 16,6-4 15-16,1-2-1 0,3-4-23 15,-4-3 25-15,1-3 10 0,1-1 22 16,-3-5 38-16,1-4 14 0,-2-5 37 16,-3-3 84-16,1-3-26 0,-4-2-56 15,-4 1-61-15,0-2-25 0,0 4 12 16,-8 1 6-16,1 1-22 16,-5 3-33-16,-2 0-22 0,-3 2-42 15,1 1-50-15,-1 4-18 0,1 3-13 0,3 1 3 16,1 3-17-16,6 1-67 15,3 5-101-15,3 4-204 0,3 1-28 0,3 5 2 16,2-3-502-16</inkml:trace>
  <inkml:trace contextRef="#ctx0" brushRef="#br0" timeOffset="206564.9224">7289 14426 1114 0,'0'0'1439'0,"0"0"-985"16,0 0-166-16,0 0-135 0,0 0-115 15,0 0-38-15,0 0-45 0,0 0-2 16,0 0 47-16,0 0 28 0,12 38 26 16,-8-25-3-16,4 0-10 0,-2 0 0 15,1 0-9-15,1-1-31 0,-2-2 31 16,2-2-29 0,-5-2-1-16,1-2 14 0,-4-2 6 0,4-2 38 0,-4 0 69 15,0 0 69-15,0-4 11 0,0-4 2 16,0-2-20-16,0-6-124 0,0-3-67 31,0-1-21-31,0-1-16 0,0 2-77 0,0 3-47 0,0 3 0 0,4-1-73 16,0 6-18-16,2 1-67 15,2 1 6-15,-1 3-72 0,1 3-34 16,2 0 49-16,-3 3-215 0,1 4-239 0,2 2 296 16</inkml:trace>
  <inkml:trace contextRef="#ctx0" brushRef="#br0" timeOffset="206938.9039">7476 14439 209 0,'0'0'515'0,"0"0"-26"15,0 0-82-15,0 0-86 0,0 0 20 16,0 0 37-16,0 0-9 0,0 0-33 16,0 0-50-16,0 0-85 0,3-5-106 15,-6 3-26-15,-1 1 22 0,0 0-16 16,0 0-31-16,0 1-4 0,0 0-40 16,-2 3-25-16,2 2-49 0,-3 2-20 15,3 2 24-15,0 6 58 0,0 0 12 16,2 0 18-16,0 2-17 15,2-1-1-15,0-2-18 0,0-1 14 16,2-3 2-16,0-2-10 0,2-1-16 16,0-3 6-16,0-2 0 0,0-1 22 15,3-1 22-15,-1-1 22 0,2-5 15 16,0-1 17-16,-1 0-4 0,-1-3-22 16,2-1-22-16,0 3-9 0,-4 0 5 15,-1 1-11-15,3 2-10 0,-6 1 9 16,4 2 13-16,-4 2-9 0,0 0-16 15,4 0-50-15,-4 0-3 0,4 2 22 16,-4 1 29-16,8 1 1 0,-6 1 1 16,5 0-16-16,-3 0-46 0,0-1-52 15,0-1-61-15,4-2-75 0,-6-1-61 16,5-1-60-16,1-5-93 0,-4 1-191 16,0-9-808-16</inkml:trace>
  <inkml:trace contextRef="#ctx0" brushRef="#br0" timeOffset="207156.6147">7656 14201 1609 0,'0'0'607'0,"0"0"-222"15,0 0-92-15,0 0-21 0,0 0-30 16,0 0-29-16,0 0-46 0,0 0-66 16,0 0 46-16,4 44-17 0,-8-19-9 15,4 2-43-15,-4 1-38 0,4 0-29 16,-4 0-11-16,4-2-21 0,0 0-32 15,0 0-28-15,0-2-59 16,4 0-65-16,0-3-63 0,0-2-1 16,-1-2-92-16,5-4-28 0,-2-2-145 15,-2-5-220-15,0-3-516 0</inkml:trace>
  <inkml:trace contextRef="#ctx0" brushRef="#br0" timeOffset="207620.8186">7776 14456 1360 0,'0'0'1129'0,"0"0"-675"0,0 0-23 16,0 0 16-16,0 0-98 0,0 0-172 16,0 0-115-16,-21 37 3 0,17-23 19 15,-4-1-7-15,4 0-34 0,0 0-43 16,4 0-10-16,0-2-15 16,0-2 0-16,0-4-12 0,0 0-9 0,4-4-19 15,-4 1 3-15,4-2 19 0,0 0 30 16,4 0 13-16,-3-1 22 0,-1-1 0 15,4 0-4-15,0 1-18 0,1 1-18 16,-1 0-4-16,0 1-6 16,2 5 28-16,1 3 0 0,3 3 25 0,-3 2 0 15,1 3 0-15,2 2 9 16,-7 1-6-16,3 1-13 0,-2 1 16 16,0 1-13-16,-5 0-2 0,-3 1-4 15,4-1 4-15,-4 1 11 0,0-2-2 16,-4 0 9-16,4-4-19 0,-3-4 7 15,-1-2 9-15,0-5 8 0,0-2 17 16,-2-4 14-16,2-1 16 0,-3-3-16 16,-1-8-70-16,-2-4-85 0,2-6-44 15,4-11 58-15,8-8 71 0,4-10 53 16,10 5 5-16,-5 8 37 0,3 12-7 16,-5 9-53-16,7-2-35 0,3-1-27 15,0-2 11-15,4 4-51 0,-1 1-151 16,5 2-195-16,-12 6-645 0,12 3-596 15</inkml:trace>
  <inkml:trace contextRef="#ctx0" brushRef="#br0" timeOffset="211007.0699">18808 15990 82 0,'0'0'29'0,"0"0"59"16,0 0-88-16,0 0 0 0,0 0-99 16</inkml:trace>
  <inkml:trace contextRef="#ctx0" brushRef="#br0" timeOffset="211364.7479">18808 15911 463 0,'0'0'427'0,"0"0"-72"0,0 0-75 16,0 0-20-16,0 0-10 0,0 0-10 16,0 0-17-16,0 0-39 0,0 0-39 15,0 0-32-15,-5-11-30 0,5 15-41 16,0 1-42-16,0 5 22 0,0 1 39 16,0 7 3-16,4 2 28 0,-1 6 20 15,3 9-29-15,4 13 5 16,0 15-15-16,-1 6-13 0,3 2-10 15,-8-6-12-15,0-8-9 0,0-2 21 16,-2-4-28-16,1-5 0 0,-1-9-6 16,0-8-16-16,0-11-3 0,0-2-26 15,0-1 1-15,0-2-3 0,0 0 2 16,-2-4 4-16,2-6-13 0,0-3-53 16,-2 0-55-16,0-5-13 0,0-2 3 15,0-6 73-15,2-4-29 0,-2-5-171 16,0-4-221-16,-2 5-204 0,-2-15-706 15</inkml:trace>
  <inkml:trace contextRef="#ctx0" brushRef="#br0" timeOffset="212022.1479">18810 15937 1079 0,'0'0'762'16,"0"0"-402"-16,0 0-95 0,0 0-104 16,0 0-51-16,0 0-23 0,0 0-3 15,0 0 5-15,0 0 24 0,-27-37 18 16,27 36-4-16,0-1-6 0,0 2-32 16,0-1-64-16,2 0-25 0,2-1-32 15,4-1 32-15,2 0 29 0,3 0-4 16,3 2-12-1,5 1 3-15,-4 0 6 0,9 0-3 0,1 0 0 16,2 0-18-16,8 0-1 0,3 0 0 16,9 0-2-16,-5 0 2 0,-9 0-1 15,-6 0-2-15,-11 0-1 0,7 0-18 16,0 0 22-16,6 0 20 0,-2 0-20 16,-2 0-12-16,-2 0 8 0,3 0 1 15,-11 0 0-15,2 0-10 0,-5-2 12 16,0 1 1-16,-7 1 0 0,-1-1 3 15,-4 1 12-15,2 0 17 0,-4 0 50 16,0 0 22-16,0 0 37 0,0 0 44 16,-4 0 1-16,2 0-71 0,0 0-23 15,0 0-36-15,0 1-31 16,0-1-24-16,0 0-1 0,2 0 0 0,-1 0-2 16,1 1-17-16,0-1-2 15,0 1-10-15,0 0-16 0,-2 2-11 16,2 3-1-16,-2 3 13 0,2 4 24 15,0 4 21-15,0 6 1 0,0 4 3 16,0 11 9-16,4 12 10 0,-3 14 18 16,1 7-9-16,-2 0 0 0,0-6-12 15,-2-8 11-15,1-2 1 0,1-3-6 16,-2-1-3-16,0-5-7 0,2-7-14 16,0-10 1-16,0-8-2 0,0-2-2 15,0-1-23-15,0 2-2 0,0 0 2 16,0-5-6-16,0-2-18 0,0-4-10 15,0-2-31-15,0-4-56 0,0-2-83 16,0-1 6-16,0 0-8 0,-4-4-30 16,0 0-265-16,-4-8-862 0</inkml:trace>
  <inkml:trace contextRef="#ctx0" brushRef="#br0" timeOffset="212361.2407">18898 16627 1061 0,'0'0'1304'15,"0"0"-1043"-15,0 0-180 0,0 0-81 16,0 0-116-16,0 0 116 0,0 0 80 15,0 0 39-15,0 0 3 0,36-9 9 16,-24 8-12-16,4 1-4 0,3 0-4 16,-4 0-6-16,7 2-7 0,1 1-31 15,0-2-42-15,2 3-3 16,3 0-18-16,-1 0-3 0,-2 1-1 0,2 0 0 16,-2 1-13-16,0-2-38 15,3 0-110-15,-5 0-69 0,0 0-99 16,-5-2-219-16,3-2-544 0</inkml:trace>
  <inkml:trace contextRef="#ctx0" brushRef="#br0" timeOffset="212931.3304">19456 16229 173 0,'0'0'1661'16,"0"0"-1243"-16,0 0-207 0,0 0-53 16,0 0-23-16,0 0-19 0,0 0-23 15,0 0-25-15,0 0-33 0,0 0-32 16,6 4 64-16,1-11 64 0,5-5 35 16,0-3-1-16,5-7-26 0,6-11-4 15,10-11 7-15,8-11-10 0,2-2-14 16,-3 9-28-16,-11 12-46 0,-5 14-44 15,-5 3 0-15,2-1-16 0,4-1-5 16,3-3-10 0,-5 3-38-16,-2 5-40 0,-1 2-54 0,-5 3-86 15,-1 5-29-15,-5 2-54 0,-3 4-95 16,-4 1-81-16,-2 6-60 0,0 0 54 16,-8 9-249-16</inkml:trace>
  <inkml:trace contextRef="#ctx0" brushRef="#br0" timeOffset="213256.2156">19568 16272 646 0,'0'0'1151'0,"0"0"-570"15,0 0-426-15,0 0-155 0,0 0 0 16,0 0 45-16,18-42 68 0,-13 26 54 16,7-1 51-16,0-4 16 15,5-4-15-15,4-3-4 0,7-8-20 16,8-8-49-16,11-8-31 0,3 2-59 16,-1 6-14-16,-5 8-42 0,-5 8-16 15,-2 2 14-15,-4 6-32 0,-6 3-26 16,-6 4-33-16,-3 3-5 0,5-1-50 15,-2-1-63-15,1 1-62 0,-1 5-146 16,-8 3-255-16,-3 3-639 0</inkml:trace>
  <inkml:trace contextRef="#ctx0" brushRef="#br0" timeOffset="213563.3412">19450 16386 1368 0,'0'0'1091'16,"0"0"-769"-16,0 0-132 0,0 0-190 16,0 0-119-16,0 0 119 0,0 0 99 15,0 0 71-15,54-43-32 0,-31 25-17 16,5-6-16-16,3 0-13 0,5-9-20 15,11-5-8-15,5-7-23 0,3-1 9 16,-5 5-18-16,-7 8-30 0,-9 8-2 16,-6 6-1-16,-7 5-37 0,-4 1-47 15,7-1-45-15,-3 1-19 0,0-3-33 16,-1 7-99-16,-7 2-122 16,-3 2-244-16,-6 5-789 0</inkml:trace>
  <inkml:trace contextRef="#ctx0" brushRef="#br0" timeOffset="213851.9699">19531 16398 1079 0,'0'0'1572'0,"0"0"-1202"0,0 0-312 15,0 0-58-15,0 0-133 0,0 0 133 16,0 0 119-16,45-40 34 0,-26 22 10 16,5-5 27-16,10-8 13 0,9-8-15 15,7-6 1-15,5 1-52 0,-5 6-84 16,-11 9-51-16,-10 11-2 0,-8 4-34 16,-1 2-22-16,1-1-34 0,2-1-17 15,0 0-25-15,-3 5-86 0,-3 2-124 16,-9 3-164-16,-2 2-237 0,-6 4-734 0</inkml:trace>
  <inkml:trace contextRef="#ctx0" brushRef="#br0" timeOffset="214258.1962">19783 16475 20 0,'0'0'2411'15,"0"0"-1438"-15,0 0-849 0,0 0-124 16,0 0-140-16,0 0 19 0,0 0-103 15,0 0-97-15,0 0-76 16,0 0-21-16,25-23-178 0,-25 20-598 0</inkml:trace>
  <inkml:trace contextRef="#ctx0" brushRef="#br0" timeOffset="214422.7822">19836 16526 2111 0,'0'4'1613'0,"0"-3"-1553"0,2 0-60 16,-1 0-240-16,3 2 151 16,2-2-32-16,-4 0-51 0,2 1-24 15,0-2 10-15,-2 0 31 0,0 0-71 16,0 0-211-16,-2 0-755 0</inkml:trace>
  <inkml:trace contextRef="#ctx0" brushRef="#br0" timeOffset="214748.3644">19605 16468 1296 0,'0'0'1622'0,"0"0"-1212"0,0 0-410 15,0 0-3-15,0 0-224 0,0 0 227 16,0 0 3-1,0 0 23-15,37 32 25 0,-28-19 38 0,1 3 29 16,2 1 0-16,3 4-7 0,1 0-32 0,1 5-10 16,3 0-3-16,1 2-19 15,-2-1 4-15,3 0-11 0,1 2-21 16,-4-2-16-16,3 0 1 0,-3-3-4 16,0 2-3-16,-1-6-9 0,-3 3 10 15,1-4-29-15,-5-3-35 0,1-1-23 16,-4-2-18-16,0-4-29 0,-5 0-39 15,-1-2-93-15,-2-2-159 0,0-2-285 16,0-3-660-16</inkml:trace>
  <inkml:trace contextRef="#ctx0" brushRef="#br0" timeOffset="219756.5044">19024 16186 130 0,'0'0'604'0,"0"0"177"16,0 0-407-16,0 0-224 15,0 0-82-15,0 0 22 0,0 0 24 0,0 0-7 16,0 0-4-16,0 0-3 0,0-14 3 16,0 14 16-16,0-3 6 15,0 3-19-15,0-1 0 0,0 1-4 16,0 0 6-16,0 0-22 0,0 0-32 15,0 1-28-15,0 2-13 0,0 0-13 16,0 3 0-16,0 4 29 0,2 4 59 16,1 5-15-16,-1 2-32 0,0 1 3 15,0 1 0-15,0-4-13 0,0 1 7 16,0-3-19-16,0-2-17 0,0-3 1 16,0-2 0-16,0-1-3 0,0-4-1 15,0-1-11-15,0-1 9 0,-2-2-29 16,0 0-56-16,0-1-60 15,0 0-32 1,0 0-53-16,0-2-125 0,-2 0-242 0,-2-4-754 0</inkml:trace>
  <inkml:trace contextRef="#ctx0" brushRef="#br0" timeOffset="221140.1247">19336 15240 313 0,'0'0'1383'16,"0"0"-996"-16,0 0-183 0,0 0-36 16,0 0-29-16,0 0 0 0,0 0-49 15,0 0-26-15,0 0-28 0,0 0-20 16,0 3 70-16,2 10 45 0,1 3 4 16,1 3-37-16,0 1-44 0,0 1-12 15,2-2-14-15,-4-2-27 0,2-3 2 16,-2-3 9-16,0-2 4 0,-1-4 16 15,1-3-29-15,-2-1 9 0,0-1 14 16,2-1 9-16,-2-6 28 0,2-2 38 16,2-5-57-16,-2-3-32 15,2-4-12-15,-2-1-1 0,2-1-14 16,-2 0 15-16,2-1-1 0,-4 1-17 16,2 1-11-16,-2 2-5 0,1 2-4 15,3 6 6-15,-2 2-21 0,0 4 8 16,0 5-28-16,0 1 7 0,0 4 15 15,2 5 51-15,0 5 57 0,0 4-9 16,3 2-4-16,-3 3-9 0,2-2-13 16,-2-1-22-16,2-2 0 0,0-1 0 15,-4-5-3-15,1-1 0 0,-1-4 2 16,0-4 0-16,0-1-18 0,0-2 6 16,0-2 13-16,4-3 2 0,-6-4 96 15,2-4-6-15,2-3-51 0,-2 0-27 16,2-3-14-16,-2 0-15 0,1 0-14 15,1-1-15-15,-2 1 6 0,2 2 10 16,-2 4 3-16,2 2 2 16,-2 6 23-16,0 1-1 15,-2 3-18-15,2 1 7 0,-2 3 8 0,2 4-21 16,0 5 25-16,1 3 73 0,1 6 0 16,0 4-13-16,0 2-29 0,0 1-15 15,-2 0-4-15,-2-1-9 0,2-1 0 16,0-1-3-16,-2-4-32 0,0 0-65 15,0-2-43-15,0-4-60 0,0 0-84 16,2-4-69-16,-2-3-203 0,0-3-165 16,2-5-683-16</inkml:trace>
  <inkml:trace contextRef="#ctx0" brushRef="#br0" timeOffset="221329.8821">19648 15307 336 0,'0'0'1327'0,"0"0"-552"0,0 0-362 0,0 0-201 15,0 0-78-15,0 0-3 16,0 0 21-16,2 41-18 0,-2-24-46 16,0 0-37-16,0 0-51 0,0-1-23 15,3-2 4-15,-1-2-38 0,0-2-79 16,2-3-49-16,0-2-48 0,0-2-114 16,-2-1-50-16,0-2-102 0,0-2-139 15,0-8-358-15</inkml:trace>
  <inkml:trace contextRef="#ctx0" brushRef="#br0" timeOffset="221514.2845">19665 15288 382 0,'0'0'1648'16,"0"0"-1153"-16,0 0-269 0,0 0-136 16,0 0-42-16,0 0 7 0,0 0-1 15,0 0 11-15,41-31 5 16,-30 24-6-16,3 1-39 0,-4 0-25 15,1 1-12-15,3 2-17 0,-4 1-105 16,-1 2-114-16,1 0-97 0,-4 2-154 16,-2 1-281-16</inkml:trace>
  <inkml:trace contextRef="#ctx0" brushRef="#br0" timeOffset="221700.8836">19719 15387 326 0,'0'0'1603'0,"0"0"-566"15,0 0-803-15,0 0-234 0,0 0 13 16,0 0 48-16,0 0 82 0,0 0 12 16,0 0-9-16,43-25-52 0,-31 18-61 15,-1-1-33-15,1 0-25 16,-1 1-35-16,1 0-95 0,0 0-83 16,-1 0-46-16,1 1-111 0,-4 2-165 15,-1-1-537-15</inkml:trace>
  <inkml:trace contextRef="#ctx0" brushRef="#br0" timeOffset="222156.6927">19894 15239 859 0,'0'0'1438'0,"0"0"-1099"16,0 0-149-16,0 0-58 0,0 0-39 15,-8-35-19-15,12 22 9 16,4 0 22-16,-3 0 35 0,3 2-26 0,0 1-35 15,0 3-25-15,-3 3-22 16,3 2-17-16,-4 1-15 0,2 1 1 0,0 3 11 16,0 2 29-16,-3 6 16 15,1 1-7-15,-2 3-6 0,-2 1 12 16,0 1-15-16,0 3-21 0,-4 0-4 16,0 1-15-16,-3-1 11 0,-1 1-10 15,0 0-2-15,0-3-28 0,-1-2 2 16,-1-3 26-16,0-2-16 0,5-2-11 15,-5-3 27-15,4-4 28 0,0-1 1 16,2-1-25-16,2-1-4 0,2-2-26 16,0-4-34-16,0-1-6 15,2 1 66-15,2 0 19 0,2 0 25 16,-2 0 12-16,2 3-17 0,0 1-8 0,1 1-12 16,1 2 0-16,0 0-4 15,2 0-12-15,-1 5 10 0,1 0-10 16,0 3-3-16,-3-1-1 0,3 0-43 15,0 1-57-15,-2-1-49 0,-3-2-65 16,1-2-20-16,0-1-48 0,0-1-122 16,-2-1-28-16,0-3 15 0,-3 0-154 15,1-8-485-15</inkml:trace>
  <inkml:trace contextRef="#ctx0" brushRef="#br0" timeOffset="222456.2906">20058 15257 277 0,'0'0'818'0,"0"0"-209"16,0 0-164-16,0 0-102 0,0 0-79 15,0 0-77-15,0 0-65 0,0 0-4 16,0 0 23-16,0 0-17 0,6 30-23 16,0-18-12-16,-2-1-23 0,2 0 4 15,2-1-33-15,-1-3-11 0,3-1 5 16,0-4 10-16,1-2 12 16,-1 0 10-16,2-5 16 0,-3-4 58 15,1-2 84-15,0-5-8 0,-3 1-47 16,-1-2-62-16,-2 1-55 0,-4 0-9 15,0 1-1-15,0 1-5 0,-4 2-4 16,-2 0 1-16,-3 2-31 0,-1 0 0 16,0 3-104-16,-1 0 0 0,1 3 6 15,2 2-18-15,-3 2-45 0,5 2-92 16,2 5-230-16,-2 2-202 0,0 2-107 16,4 5-630-16</inkml:trace>
  <inkml:trace contextRef="#ctx0" brushRef="#br0" timeOffset="223361.2961">19785 16290 55 0,'0'0'40'0,"0"0"103"16,0 0-32-16,0 0-111 0,0 0-121 15,0 0-107-15</inkml:trace>
  <inkml:trace contextRef="#ctx0" brushRef="#br0" timeOffset="223840.2314">19568 16429 215 0,'0'0'1149'0,"0"0"-714"0,0 0-136 16,0 0-66-16,0 0-103 0,0 0-50 16,0 0 1-16,0 0 25 0,0 0 17 15,0 0-4-15,-25 5-7 16,25-5-26-16,0 0-38 0,0 0-35 16,0 0 3-16,0 0 13 0,0-1 15 15,0 1 7-15,0 0 13 0,0 0 18 16,2 0 4-16,-2 0-7 0,0 0-16 15,0 0-19-15,2 0-41 0,0 0-3 16,2-2-28-16,1 1 28 0,5 0 44 16,2-2 10-16,3-1-13 0,5-1 6 15,3-3 12-15,2-1-34 0,4-1 14 16,10-6-17 0,6-4 22-16,9-6-7 0,6-4 19 0,-2 2 19 0,-6 1 5 15,-5 6-8-15,-3 1-4 0,-1 1-68 16,-8 4 3-16,-6 2-1 0,-8 3-1 15,1 3-1-15,-1-3 3 0,2 0 0 16,2 0-3-16,-5 2 0 0,-5 2 1 16,-3 1-1-16,-6 3 0 0,-2 1 0 15,-2 1 3-15,-2 0 43 16,0 0 10-16,-4 1 21 0,-2 1-77 0,-2 0-102 16,-2 0-145-16,1-1-125 15,-1 0-136-15,2-1-125 0,1 0-435 16,5-6-563-16</inkml:trace>
  <inkml:trace contextRef="#ctx0" brushRef="#br0" timeOffset="224320.3054">20440 15941 75 0,'0'0'143'16,"0"0"1474"-16,0 0-1250 0,0 0-150 15,0 0-49-15,0 0 6 0,0 0 38 16,0 0-7-16,0 0 8 0,0 0-25 16,-8-7-21-16,8 7-31 0,0 3-33 15,0-2-33-15,0 0-38 0,-1 3-32 16,1 3-15-16,0 4 2 0,0 7 13 16,-2 5 60-16,2 11-26 15,-2-1 10-15,0 0-16 0,0 3-3 16,0-5 3-16,2 2-3 0,-2-2-25 15,2-3 0-15,0-2-13 0,2-6-15 16,0-2 13-16,-2-3-20 0,4-6-18 16,-2-3-21-16,-2-3-34 0,2-2-21 15,-1-1-25-15,-1 0-17 0,2-7 15 16,2-1 105-16,-2-5-32 0,0-4-234 16,0-2-263-16,0 4-497 0,-2-11-182 0</inkml:trace>
  <inkml:trace contextRef="#ctx0" brushRef="#br0" timeOffset="224972.1126">20417 15924 1890 0,'0'0'822'0,"0"0"-510"0,0 0-280 15,0 0-32-15,0 0-29 0,0 0 29 16,0 0 96-16,0 0 26 0,0 0 9 15,0 0-4-15,0 0-42 0,2 0-55 16,-2 0-30-16,2 0-35 0,0 2 35 16,2-2 22-16,0 0 67 0,3 1-10 15,-1-1-1-15,2 1-5 0,3 1-20 16,1-1-15-16,4 1 0 0,-1-1 9 16,4 3-19-16,3-1-6 0,3 0-19 15,2 0 19-15,0 0 22 0,6-2-41 16,4 2 14-16,10-3-16 0,5 0 11 15,4 0 7-15,-7 0-1 16,-3 0-2-16,-1-3 9 0,-3-1-24 0,1 0 17 16,1-1-15-16,3 0 0 15,-4-1-1-15,-1 1 2 0,1-3-3 16,-2 0 0-16,-7 3 0 0,-6-1 0 16,-5 2 1-16,-2-1 0 0,4 0-2 15,4 0 0-15,2-2 0 16,-2 1 1-16,-1 0 1 0,-5 3 1 0,-4-2-3 15,-3 1-1-15,-3 2-1 0,-1 1 0 16,-8 0 0-16,0 1 2 0,-2 0 11 16,-2 0 20-16,0 0 22 0,0 0 43 15,0 0 33-15,-2 1-6 0,2 0 6 16,-2-1-16-16,2 1-34 0,0 0-42 16,0-1-37-16,0 1-15 0,0 1-13 15,0 1-8-15,0 1-4 0,0 3 12 16,0 6 10-16,2 4 15 0,-2 4 2 15,4 11-2-15,-1 10-3 0,1 9 6 16,-2 4 2-16,2-4 0 0,-2-5-2 16,0-13 0-16,0-5-18 15,0-7-37-15,-2-2-1 0,2 2-11 16,0 1-16-16,2 0-31 0,-4-4-19 16,0-2-13-16,0-5 0 0,0 0-21 15,0-3-71-15,-6-2-69 0,0-2-102 16,2-1-287-16,-8-3-669 0</inkml:trace>
  <inkml:trace contextRef="#ctx0" brushRef="#br0" timeOffset="225362.5682">20417 16572 2387 0,'0'0'478'0,"0"0"-360"0,0 0-118 16,0 0-125-16,0 0 92 0,0 0 33 15,35-35 74-15,-18 29 41 0,3 1 39 16,3 1-1-16,8 1-32 15,14 2-10-15,11 0-19 0,6 1-22 0,4 0-1 16,-2 2-28-16,-6-1 9 0,0 2 4 16,0-2 15-16,2-1-16 0,-4 0 11 15,2-1 17-15,-3-2-6 0,-1 2-16 16,-4-1-30-16,-3-2-29 16,-5 2-2-16,-9 0 1 0,-7-2-1 15,-7 3-16-15,-4-1-35 0,3 0-75 16,-3 0-76-16,1 1-127 0,-6-1-111 15,-7 2-159-15,1-2-534 0</inkml:trace>
  <inkml:trace contextRef="#ctx0" brushRef="#br0" timeOffset="226314.3548">20789 16256 726 0,'0'0'1098'15,"0"0"-420"-15,0 0-395 0,0 0-116 16,0 0-48-16,0 0-10 0,0 0-36 15,0 0-31-15,0 0 2 16,0 0 23-16,-6-20 13 0,8 14-14 16,2 0-2-16,0-1 12 0,2 2-10 15,-2 0-16-15,1 2-6 16,3 1-12-16,0 2 18 0,2 0 7 0,-5 6 28 16,3 0-7-16,0 3-15 0,-2 1-20 15,0 1 26-15,-3 2-23 0,-1 2-3 16,0-1-5-16,-2-1-4 0,0 2-10 15,-2-1 1-15,-1-1-6 0,-1-2-1 16,0-1 1-16,-2 0-7 0,2-2-9 16,-2-1 25-16,0-2 3 0,1-3 9 15,-3 1 0-15,2-2-26 0,0-1-14 16,0 0-3-16,3 0 3 0,1 0 1 16,0-1 2-16,2 0-3 0,0-1 0 15,0 2-3-15,0 0-19 0,2 0-18 16,1 0-15-16,1 0 18 0,6 0 37 15,4 3 96-15,-3-2-20 0,5 2-20 16,1-2-23-16,3 2-20 16,-1-2-1-16,-4 0 0 0,1 1 0 15,-1-1 1-15,-3-1-10 0,0 0 18 16,-5 0-3-16,1 0-14 0,-2 0 14 16,-4 0 9-16,-2 0 4 0,2 0 18 15,-2 0 18-15,0 0 30 0,0 0-21 16,0 0-18-16,0 0-21 0,0 0-19 15,0 0-18-15,0 0 0 0,0 0 0 16,0 0-1-16,0 0 0 0,0 0-2 16,0 1-22-16,0-1-26 0,-2 1-46 15,2 0-59-15,0-1-67 0,0 1-131 16,0 1-266-16,0 0-116 0,0-1-381 16,0-1-896-16,2-9 1956 0</inkml:trace>
  <inkml:trace contextRef="#ctx0" brushRef="#br0" timeOffset="231438.9385">1716 7428 261 0,'0'0'1725'16,"0"0"-1379"-16,0 0-136 0,0 0-32 15,0 0-1-15,0 0 19 0,0 0 5 16,0 0-33-16,0 0-53 0,-10 7-43 15,10-7-18-15,2 0-6 0,-2 0 18 16,2 0 12-16,-2 0 7 16,2 0-22-16,-2 0-15 0,0 0-17 15,4 0-9-15,-4-3 0 0,4 3 3 16,-2-3 18-16,4 2 7 0,3-2-16 16,-1 2-32-16,6-2-2 0,-1 0 16 15,9 0 27-15,-1 2 32 0,6-2-20 16,10 3 4-16,5 0 9 0,15 1 0 15,5 2 2-15,-8 0-8 0,4 1-1 16,-4-1 0-16,-5 0 6 0,1 0-27 16,1-3-6-16,-3 1-1 15,-3-1 4-15,-1 0 3 32,-5 0-7-32,-4-1 10 0,-8 1-16 0,-8-2 7 0,-1 2-22 0,1 0-10 0,0 0 10 15,-1 0 0-15,-5 0-12 0,-5 0 1 16,-2 0 1-16,-6 0 16 0,0 0 16 15,0 0 32-15,0 0 62 0,0 0 8 16,-2 0-33-16,2 0-25 0,-4 0-23 16,2 2-25-16,2-2-30 0,-4 0-67 15,4 0-114-15,-2 0-98 0,2 0-183 16,6 0-724-16,-6 1-412 0,6-1-532 0,-4-3 1998 16</inkml:trace>
  <inkml:trace contextRef="#ctx0" brushRef="#br0" timeOffset="236822.5163">20735 15297 49 0,'0'0'205'0,"0"0"11"16,0 0-213-16,0 0 290 15,0 0 46-15,0 0-59 0,0 0-16 16,0 0-66-16,0 0-13 0,-31-36 10 16,31 32-8-16,-2 1-19 0,2-1 0 15,0 0-23-15,0 1-23 0,0 1-29 16,0 1-7-16,0 0-16 0,0 1-12 16,0 0-58-16,0 0-10 0,2 4 10 15,0 2 22-15,2 2 74 0,-1 4 12 16,1 3-39-16,0 2 1 0,0 5-16 15,-2 0-13-15,2 2-19 0,-2-2-20 16,2 0 8-16,-2-2-10 0,0-4-3 16,0-2-13-16,-1-3 4 0,1-3-4 15,2-4 3-15,-4-2-24 0,2-2-33 16,0-2 70-16,0-5 25 0,2-4 54 16,2-6-35-16,0-1-22 15,-3-5-22-15,3 1-1 0,0-1-2 16,2-2 0-16,-2 1-13 0,-1 1 13 31,1-1-13-31,2 1 1 0,-2 3 12 0,2 3-16 0,-3 7 16 0,-1 2-13 16,0 5 14-16,0 3-30 0,0 3 32 15,-2 5 19-15,2 4 35 0,0 4-7 16,0 2 0-16,-1 1-28 0,-1 3 0 16,0-1-16-16,0-1-1 0,-2-2-2 15,2-1 0-15,0-3 0 0,-2-2-1 16,2-4 1-16,-2-2-1 0,2-3 1 15,-2-3 0-15,0 0 3 0,0-3 32 16,0-3 46-16,2-3-37 16,-2-3-25-16,2-2-19 0,0-2-13 0,2-1-3 15,-2 0 3-15,3 0 1 16,-1-1 8-16,2 1-11 0,0 3-1 16,-2 1-3-16,0 4 4 0,0 2 11 15,-1 4 1 1,1 3 2-16,-4 0-24 0,4 3 25 0,-2 7 28 0,2 1 29 15,-2 4-10-15,2 3-5 0,-2 1-27 16,0 3-2-16,0-1-12 0,0-1-1 16,-2 1-52-16,1-4-37 0,-1-1-37 15,2-2-38-15,0-1-96 0,-2-2-158 16,2 0-184-16,-2-3-372 0,0-1-441 0</inkml:trace>
  <inkml:trace contextRef="#ctx0" brushRef="#br0" timeOffset="237196.0825">21014 15362 1873 0,'0'0'645'0,"0"0"-317"0,0 0-161 0,0 0-35 15,0 0-4-15,0 0-27 16,39-37-18-16,-34 35 9 0,1 1 6 16,2 1 0-16,-2 0-32 0,0 3-28 15,-1 1-13-15,-1 1-3 0,0 3-6 16,-2 1 12-16,0-1 13 0,-2 5 6 15,0-2 14-15,-2 2-11 0,-4 0-19 16,0 1-13-16,-1-1-14 0,1-1-3 16,-2 0 1-16,0-2-2 0,1 0-2 15,-1-3-20-15,2-1-22 0,0-2-3 16,4-2 34-16,-2-1 13 0,4-1 34 16,0 0-3-16,0-1-13 15,2-1-18-15,2 0 0 0,-2-1 14 16,4 0 17-16,0 1-9 0,2-1-8 15,-3 3-14-15,3 0-1 0,2 0 1 16,-2 3 13-16,1-1-11 0,-1 2-1 16,0-1-1-16,0 1-2 0,1 0-36 15,-1 0-30-15,0-1-40 0,-2-2-42 16,-1 1-55-16,1-2-52 0,-2 0-97 16,2-2-58-16,-2 1-203 0,-2-8-508 0</inkml:trace>
  <inkml:trace contextRef="#ctx0" brushRef="#br0" timeOffset="237432.9847">21171 15297 1917 0,'0'0'525'0,"0"0"-209"0,0 0-81 15,0 0-36-15,0 0-49 0,0 0-55 16,0 0-60-16,0 0-32 0,0 0 86 15,0 0 9-15,23-11-31 0,-13 9-14 16,-1 0-12-16,1 1-25 0,-2-1-16 16,2 1-16-16,-1 1-53 0,-5 0-58 15,2 0-28-15,0 0-39 0,0 3-59 16,-6 0-126-16,0 1-213 0,0 5-463 16</inkml:trace>
  <inkml:trace contextRef="#ctx0" brushRef="#br0" timeOffset="237611.7801">21198 15366 1375 0,'0'0'1272'0,"0"0"-874"15,0 0-193-15,0 0-55 0,0 0 34 16,0 0 21-16,0 0 3 0,0 0-54 16,0 0-92-16,0 0-62 0,41-11-11 15,-34 10 9-15,3-1-11 0,2-1-52 16,-1 0-130-16,1 0-95 0,0-1-130 15,-3 2-193-15,1-2-568 0</inkml:trace>
  <inkml:trace contextRef="#ctx0" brushRef="#br0" timeOffset="238076.0456">21367 15204 2436 0,'0'0'612'0,"0"0"-376"15,0 0-156-15,0 0 22 16,0 0 15-16,0 0 3 0,0 0-9 16,0 0-23-16,0 0-19 0,40-34-32 15,-36 34-21-15,2 5 13 16,0 2 24-16,-2 0 0 0,0 3 13 0,-1 0-13 16,-1 2-19-16,-2 0-6 0,0 1 0 15,-2 2-10-15,-1 0 4 0,-3 2-3 16,-2-2-18-16,2 2 1 0,-2-1-2 15,1-2-13-15,-1 0-11 0,0-2 2 16,2-4 6-16,0-1 5 0,1-3 11 16,3-2 34-16,0-2 28 15,-2 0-18-15,4-2-41 0,0-1-3 16,0 0-27-16,0-1-13 0,4 2 18 16,-2-2 22-16,2 2 0 15,-1-1 3-15,1 3 12 0,0 0 10 16,0 0-12-16,0 0 8 0,2 3 4 0,0 1 3 15,1 2 6-15,-1 1-19 0,2-1-5 16,0 2-10-16,-1-1-1 0,-1 0-23 16,2-1-53-16,-2-2-44 0,0 0-53 15,-1-1-81-15,-1-2-19 0,0-1-81 16,4 0-52-16,-6-2-44 0,2-5-107 16,0 1-262-16</inkml:trace>
  <inkml:trace contextRef="#ctx0" brushRef="#br0" timeOffset="238371.2531">21549 15254 375 0,'0'0'1542'0,"0"0"-1004"15,0 0-193-15,-6 37-78 16,6-23-27-16,0 3-15 0,0-1-54 16,0-2-57-16,4-1-14 0,2-2-34 15,-1-1-19-15,3-4 8 0,0-1 4 16,2-3 41-16,-3-2 42 0,3 0 50 15,-4-4 33-15,2-3 51 0,-3-2-51 16,1-1-55-16,-2-4-46 0,0 0-45 16,-4 0-24-16,0-1-13 15,0 1-12-15,-6-1-9 0,2 1-3 0,-5-1-18 16,-1 3-21-16,0 1-33 0,-1 2-46 16,1 3 0-16,2 3 6 0,0 3-6 15,3 0-43-15,-1 6-120 0,2 4-331 16,-2 4-121-16,4-3-63 0,-4 11-780 0</inkml:trace>
  <inkml:trace contextRef="#ctx0" brushRef="#br0" timeOffset="240179.0928">4063 16202 336 0,'0'0'127'15,"0"0"375"-15,0 0-26 0,0 0-219 16,0 0-183-16,0 0-73 0,0 0 19 16,0 0 71-16,0 0 35 15,8-2-22-15,-8 1-49 0,0-1-29 0,0 2-6 16,0 0 12-16,0 0 17 15,0 0 9-15,0 0 3 0,0 0-2 16,0 0-24-16,0 0-19 0,0 0-14 16,0 0-1-16,0 0 12 0,0 2 26 15,0-2 39-15,0 0-1 0,0 0-29 16,0 0-16-16,0 1-16 0,0-1-16 16,0 0 0-16,0 0-16 0,0 0-3 15,0 0-20-15,0 0-12 0,0 0 6 16,0 0 45-16,0 0 13 0,0 0 5 15,0 0-18-15,0 0-23 0,0 0 23 16,0 0 26-16,0 0-26 0,0 0-42 16,0 0-61-16,0 0-39 0,0 0-59 15,0 0-32-15,-4-3-102 0,4-1-121 16,0 1-59-16,0 3 43 0,4 10 276 16</inkml:trace>
  <inkml:trace contextRef="#ctx0" brushRef="#br0" timeOffset="240226.2819">4063 16202 148 0</inkml:trace>
  <inkml:trace contextRef="#ctx0" brushRef="#br0" timeOffset="240418.4307">4063 16202 148 0,'4'-18'564'0,"-4"18"-75"0,0 0-92 0,0 0-79 0,0 0-52 0,-4 0-49 16,4 0-75-16,-4 0-45 0,4 0-10 16,0 0 0-16,-4 0-6 0,2-1-20 15,0 1-4-15,0 0-18 0,0 0-14 16,0 0 1-16,2 0 12 0,-2 0 4 16,2 0-1-16,-1-1-29 0,1 1-12 15,0 0-19-15,0 0-10 0,0 0-25 16,0 0 12-16,0 0-12 0,0 0-20 15,0 1-16-15,0-1-22 0,0 0-46 16,0 1 61-16,0-1 19 16,0 2-3-16,0-2-29 0,1 0-62 15,-1 0-90-15,0 0-96 0,2 1-154 16,-2 0-244-16,-3-7 580 0</inkml:trace>
  <inkml:trace contextRef="#ctx0" brushRef="#br0" timeOffset="241176.9755">4016 16209 297 0,'0'0'1152'0,"0"0"-882"15,0 0-111-15,0 0-29 0,0 0-6 0,0 0-40 16,-40 25-16-16,30-16 22 16,2-1 1-16,-2 2-30 0,-1 4-57 15,-1 2-2-15,-3 2 24 0,1 3 9 16,-1 1-3-16,-1 0-9 0,5 1 12 15,-1 0-12-15,0-3-10 0,5-3-13 16,1-1-20-16,2-1-18 0,0-3 6 16,4 0-81-16,0-4-69 0,0-2-57 15,4-2-40-15,4-1-154 0,-3-3-3 16,5 0 110-16,0-3-23 0</inkml:trace>
  <inkml:trace contextRef="#ctx0" brushRef="#br0" timeOffset="241597.4678">3948 16386 636 0,'0'0'573'16,"0"0"-133"-16,0 0-80 0,0 0-104 15,0 0-13-15,0 0-4 0,0 0-62 16,0 0-52-16,0 0-39 0,0 0-25 16,-7 0-23-16,11-3-38 0,-1-1-64 15,7-3 0-15,-2-3 64 16,9-5 119-16,5-3-8 15,1-5-22-15,8-2-31 0,-2-2-23 0,4 2-35 16,0 1-16-16,-4 2-7 0,2 4 4 16,0 2-16-16,-4 4-76 0,0 1-61 15,-2 2 27-15,-3 3 17 0,-5 0-17 16,-1 3-19-16,-7 2-27 0,3 1-104 16,-8 5-221-16,-4 3-77 0,0 5 251 15,-8 1 12-15,4-1 37 0</inkml:trace>
  <inkml:trace contextRef="#ctx0" brushRef="#br0" timeOffset="241842.9085">4071 16434 1018 0,'0'0'622'0,"0"0"-70"0,0 0-151 16,0 0-85-16,0 0-60 0,0 0-87 15,0 0-92-15,0 0-77 0,0 0-67 16,0 0 64-16,-4-37 3 15,15 20 79-15,7-4-6 0,-3-2 32 16,7-4 21-16,1-1-28 0,4-1-22 16,0 3-39-16,2-1-37 0,-2 4-9 15,0 2-16-15,-3 3-57 0,1 3-51 16,-10 4-12-16,3 2 8 0,-5 4-48 16,-1 1-13-16,-2 1-21 0,-4 3-45 15,-1 1-56-15,-5 5-138 0,0 2-118 16,0-1-56-16</inkml:trace>
  <inkml:trace contextRef="#ctx0" brushRef="#br0" timeOffset="242136.1682">4076 16422 2034 0,'0'0'521'0,"0"0"-198"0,0 0-121 15,0 0-49-15,0 0-41 0,0 0-33 16,0 0-18-16,0 0-61 0,0 0 1 16,26-45 49-16,-11 25 13 0,1-3 13 15,5-3 12-15,4-1 7 0,0-3-7 16,0 2-7-16,5 0-20 0,-1 3-58 16,-4 4-3-16,0 3-16 0,-6 5-85 15,1 2-66-15,-5 4-3 0,-1 3-40 16,-4 2 32-16,-1 2-23 0,-1 2-34 15,-6 3-29-15,0 5-27 0,-2 1-7 16,0 4-193-16,-2-3-47 0,-4 8-182 16</inkml:trace>
  <inkml:trace contextRef="#ctx0" brushRef="#br0" timeOffset="242347.3492">4200 16422 1647 0,'0'0'616'0,"0"0"-202"0,0 0-134 16,0 0-43-16,0 0-59 0,0 0-41 16,0 0-137-16,8-38 13 0,0 21 37 15,9-7 49-15,1-4 24 16,5 0 18-16,2-3-50 0,2 1-27 0,1 1-21 16,1 2-43-16,0 4-6 15,0 3-120-15,0 2-198 0,0 3-150 16,-8 5-336-16,2-4-1156 0</inkml:trace>
  <inkml:trace contextRef="#ctx0" brushRef="#br0" timeOffset="244151.5462">9429 15684 313 0,'0'0'1565'0,"0"0"-1234"0,0 0-40 16,0 0-97-16,0 0-33 0,0 0-10 15,0 0-20-15,0 0-6 0,-41-36-7 16,33 33 3-16,-3 1 24 0,3 0-69 15,-2 1 0-15,-5 0-7 0,5 1-31 16,-5 0-38-16,1 3 0 0,-1 3-38 16,1 2-6-16,2 2-3 0,-1 4 0 15,1 1 17-15,-1 3 28 0,1 2-9 16,4 1-8-16,-1 1 17 0,1 0-10 16,6 2-4-16,2-2 14 15,0 1 2-15,2-1-1 0,2-1-12 16,7-1-12-16,-1-2 9 0,2-4 16 15,5-1 0-15,-5-5 0 0,5-4 19 16,1-4 6-16,3-3 7 0,-6-7 22 16,7-5 9-16,-3-4-4 0,-1-4-8 15,-1-3-17-15,-1-2-12 0,-3-1-6 16,-1 2-3 0,-5 0-10-16,-1 1 15 0,-6 3-7 15,0 1-11-15,0 4-22 0,-4 2-22 0,-5 3-12 0,3 3-45 16,-8 3-6-16,1 4-26 0,1 2-49 15,2 1 16-15,-1 3-6 0,3 4-63 16,-2 1-65-16,7 5-121 0,1 1-125 16,-4-1-157-16,2 8-60 0</inkml:trace>
  <inkml:trace contextRef="#ctx0" brushRef="#br0" timeOffset="244447.9917">9264 15897 1804 0,'0'0'532'0,"0"0"-177"0,0 0-136 16,0 0-69-16,0 0-34 0,0 0-14 15,0 0 19-15,0 0-3 0,0 0-11 16,0 0-28-16,-21-21-35 0,21 14-31 16,4-2-13-16,5-2 3 0,3-4 51 15,6-1 24-15,3-4 20 0,6-2 0 16,2 0-26-16,-2-1-13 15,6 1-19-15,-4 4-40 0,0 3-13 0,2 2 10 16,-7 2 0-16,1 3-16 16,-2 2-6-16,-2 2-25 0,-3 1-82 0,-1 3-73 15,1 0 7-15,-9 0 1 16,1 1-77-16,-6 4-31 0,0 2-88 16,-4 3 33-16,0-3-134 0,-8 8-509 0</inkml:trace>
  <inkml:trace contextRef="#ctx0" brushRef="#br0" timeOffset="244728.0724">9363 15859 1911 0,'0'0'606'16,"0"0"-229"-16,0 0-102 0,0 0-86 0,0 0-46 15,0 0-20-15,0 0-37 16,0 0-86-16,0 0 0 0,0 0 25 15,25-48 66-15,-5 32 16 0,1-2-4 16,2 0-17-16,6-1-27 0,2 1-34 16,-4 1-12-16,8 1-13 0,-8 3-2 15,-1 1-2-15,5 2-17 0,-12 3-14 16,6 1-8-16,-5 3-96 0,-1 2 16 16,-4 1 19-16,-3 0-6 0,-2 0-33 15,-2 2-76-15,-8 4-101 0,0 4-67 16,0 1-92-16,-4 0-193 0,-10 6-598 0</inkml:trace>
  <inkml:trace contextRef="#ctx0" brushRef="#br0" timeOffset="245020.889">9369 15996 825 0,'0'0'1169'15,"0"0"-796"-15,0 0-111 0,0 0-92 16,0 0-64-16,0 0-9 16,0 0 8-16,0 0-50 0,0 0 12 0,0 0 19 15,29-35 29-15,-17 24 24 0,1-2 10 16,6-1-32-16,-1-2-26 0,7 2-29 16,2-2-11-16,-3 1-22 0,1 1-14 15,4 0-11-15,-4 2-3 0,0 1-1 16,-5 1-11-16,1 3 8 0,0-1-23 15,-3 3 25-15,-3 1-74 0,-1 1-111 16,-3 2-25-16,-3 1-40 0,-2 0-117 16,2 1-96-16,-8 1-528 0</inkml:trace>
  <inkml:trace contextRef="#ctx0" brushRef="#br0" timeOffset="246625.3141">9022 14418 1144 0,'0'0'1009'0,"0"0"-643"0,0 0-102 15,0 0-74-15,0 0-72 0,0 0-63 16,0 0-20-16,0 0 6 0,0 0-15 15,-4-48 3-15,12 33 22 0,0 0 12 16,1-2 4-16,5-2 3 0,3 1 6 16,-5-2 22-16,7 4-3 0,-1 0-13 15,3 5-1-15,-5 3-31 0,3 4-50 16,-2 4-25-16,-3 2 0 16,0 6 24-16,-3 3 1 0,-3 2 13 15,2 4 12-15,-7 3-3 0,-3 1 23 16,0 4-2-16,0 0 7 0,-9 1-9 15,5 0-16-15,-8 0 6 0,3-2-15 16,-3 0-15-16,0-2 11 0,3 1 10 16,-7-3 6-16,3-1-7 0,1-3-2 15,-2-2-4-15,-1-3 7 0,5-2 12 16,-1-3 13-16,3-4 18 0,-2-1-1 16,4-1-45-16,-3-2-19 0,3-4-28 15,2 0-6-15,0-4-28 0,4 1-6 16,0-1-31-16,0-1 37 0,8 1 61 15,-2 0-1-15,3 4-17 16,-7 1-2-16,8 2-4 0,2 1 6 16,-1 1 7-16,-1 1 12 0,1 1 4 15,3 3-1-15,0 1 18 0,-3 2 1 16,1 3 3-16,1 0-22 0,-1 0 13 16,0 1-13-16,-3 0-3 0,5 0-3 15,-4-2-75-15,1-1-66 0,-5 0-48 16,6-4-60-16,-6-1-15 0,5-2-33 15,-3-1 1-15,2-5-40 16,1-4-137-16,-3 1-299 0</inkml:trace>
  <inkml:trace contextRef="#ctx0" brushRef="#br0" timeOffset="246910.4781">9448 14415 1284 0,'0'0'764'0,"0"0"-372"0,0 0-276 16,0 0 20-16,-2 48 70 0,-2-28 25 15,4 2-24-15,-3 2-35 16,3-1-48-16,0 1-39 0,7-3 3 0,-5-3-34 16,6-2-32-16,0-6-7 15,2 0 1-15,1-5 9 0,1-4 54 16,-3-1 47-16,-1-3 48 0,4-5 71 16,-6-2 10-16,1-4-65 15,1-3-77-15,-2-2-55 16,-4 1-24-16,0-2-4 0,-2 3-3 0,-2 0-8 0,0 0-19 15,-8 1-58-15,3 1-64 0,-3-1-52 16,-2 2-56-16,4 3-107 0,-1 1-60 16,3 3-20-16,0 2 10 15,6 3-43-15,0 2-249 0,0 0-809 0</inkml:trace>
  <inkml:trace contextRef="#ctx0" brushRef="#br0" timeOffset="247235.406">9648 14472 26 0,'0'0'2051'15,"0"0"-1501"-15,0 0-427 0,0 0-68 16,0 0 80-16,0 0 35 0,10 48-4 16,-8-34-13-16,3 2-42 0,-1-1-35 15,0 0-45-15,0-2-27 16,4-2 11-16,-4-2-2 0,3-2 6 0,-5-3 19 15,2-1 19-15,0-3 18 0,0 0 32 16,-4-1 38-16,4-4 33 0,-4-2 32 16,6-3 37-16,-3-5-75 15,1-3-111-15,0-1-61 0,-4 1-22 16,4 0-69-16,2 0-78 0,-6 3-26 16,2 1-59-16,2 0-75 0,0 4-132 15,1 2-150-15,-1 4-359 0,0 3-486 0</inkml:trace>
  <inkml:trace contextRef="#ctx0" brushRef="#br0" timeOffset="247610.8312">9956 14490 1967 0,'0'0'965'0,"0"0"-606"0,0 0-64 16,0 0-74-16,0 0-48 0,0 0 3 15,0 0-39-15,0 0-109 0,-37 7-26 16,26-2 1-16,1 2 25 16,-2 0 13-16,3 2 2 0,-3-1-6 15,4 0 13-15,2 1 5 0,3 0-12 16,-1 0-27-16,0-1-16 0,0 0-16 16,4-1-11-16,0-1-7 0,0 1-9 15,4-3-1-15,0-1 4 0,0-1 15 16,-1-1 22-16,1-1 3 0,0 0 1 15,-2 0 21-15,2 0 3 0,0 0 6 16,0 0 3-16,0 1-8 0,-1 0-26 16,3 2-12-16,-2 0 12 0,0 1 11 15,0 1 8-15,6 0-18 16,-8 0-1-16,7-1 0 0,-5 1-3 16,4-1-28-16,-4-4-37 0,5 0-44 15,-1 0-34-15,-4-4-36 0,4-5-44 16,1-1-145-16,-5-5-108 0,4-4-172 15,0 5-430-15,-4-10-133 0</inkml:trace>
  <inkml:trace contextRef="#ctx0" brushRef="#br0" timeOffset="247789.804">10018 14351 1099 0,'0'0'771'0,"0"0"-204"16,0 0-71-16,0 0-26 0,0-38-74 16,0 36-44-16,0 2-78 0,0 5-80 15,0 2-92-15,-4 3-99 0,4 5 46 16,-4 5 7-16,4 1-41 0,0 2-6 15,-4-2-9-15,4-1-24 0,0 0-19 16,4-3-84-16,0 0-70 0,0-4-133 16,2-1-72-16,-2 0-119 0,0-4-161 15,0-1-511 1,3-3-141-16</inkml:trace>
  <inkml:trace contextRef="#ctx0" brushRef="#br0" timeOffset="248185.9032">10101 14515 1596 0,'0'0'1250'15,"0"0"-871"-15,0 0-134 0,0 0 24 16,0 0 23-16,0 47-4 0,0-36-62 16,-3 0-72-16,3-3-80 0,0-3-74 15,0-4-23-15,0 1-20 0,0-2 9 16,0-3-9-16,3-3-5 0,3-2 46 16,-2-2 1-16,4 0-91 0,-4-1-8 15,3 4 14-15,-1 3 17 0,2 2 4 16,0 2 9-16,0 4 18 15,1 5 38-15,-1 5 9 16,0 4 29-16,1 4 34 0,-1 3-19 0,0 2 12 16,2 1-15-16,-7 1-29 0,5 1-5 15,-4 1-1-15,-4 0 1 0,0-1 2 16,0-1 4-16,0-2-6 0,0-2-1 16,-4-4 7-16,0-2 5 15,0-6-2-15,1-1 0 0,-1-7 21 0,-2-2 37 16,-2-3 43-16,4-8-34 0,-5-6-65 15,1-4-27-15,4-4-48 0,0-3-14 16,0-3 22-16,4 3 0 0,4 1 1 16,0 3-11-16,0 1-27 0,0 4-111 15,3 3-246-15,-1 3-361 0,-2 2-750 0</inkml:trace>
  <inkml:trace contextRef="#ctx0" brushRef="#br0" timeOffset="251412.4971">21675 16173 1304 0,'0'0'1076'0,"0"0"-705"0,0 0-111 15,0 0-90-15,0 0-87 0,0 0-51 16,0 0-19-16,0 0 6 0,0 0 9 16,-4 2 23-16,4-2 10 0,2 0 9 15,-2 0 2-15,0 0 8 0,0 0 14 16,0 0-25-16,0 0-28 0,0 0-22 15,0 1 13-15,4 2 36 0,1 0 9 16,1 1-27-16,0 0-7 0,2-1 10 16,0 0-3-16,3 2 6 0,1 0 12 15,5-1 4-15,5-1 20 0,3 0 38 16,4-3 17-16,4 0-46 0,0-3-43 16,4-2-30-16,-3-1-13 0,-1 0-13 15,-2 0 0-15,-2 2-2 0,-3 0-1 16,-3 1-1-1,-4 1 0-15,-5 2-16 0,-3 0-7 0,-3 0-5 0,-2 2-59 16,-4 1-74-16,-2-1-25 16,0 1-32-16,0 0-65 0,0-1-67 15,0 0-80-15,0-1-171 0,-4-1-696 0</inkml:trace>
  <inkml:trace contextRef="#ctx0" brushRef="#br0" timeOffset="253128.2018">22258 15902 1464 0,'0'0'582'0,"0"0"-255"16,0 0-162-16,0 0-68 0,0 0-7 15,0 0 0-15,0 0-16 0,0 0-42 16,0 0-32-16,0 0 2 0,4 24 33 15,0-9 125-15,2 6-16 0,3 12-26 16,1 11-16-16,4 13-1 0,-5 3-22 16,1-3-3-16,-2-8-16 15,-3-13-10-15,1-9-29 0,-2-9-21 0,2-2-16 16,0-1 16-16,0 1-69 16,-1-1-19-16,1-3-29 0,0-5-1 15,0-1-22-15,-2-5-16 0,0-1-59 16,-2 0-16-16,-1-5 5 0,1-3 9 15,-2-6-94-15,0-3-212 16,0 3-109-16,-3-13-46 0</inkml:trace>
  <inkml:trace contextRef="#ctx0" brushRef="#br0" timeOffset="253602.9384">22287 15929 1759 0,'0'0'672'0,"0"0"-363"0,0 0-26 16,19-42-85-16,-9 30-70 0,4-1-36 15,3 3 0-15,1 1-12 0,1 2-36 16,4 5-9-16,2 2 6 0,4 0 9 16,8 5 7-16,2 5-23 0,10 0-12 15,3 0-6-15,-4-4 3 16,-5-3 0-16,-2-3 3 0,-10 0-21 16,-8 0 11-16,-6-2-9 0,1 1-2 15,1-1-1-15,2 1 4 0,3-2-2 16,-1 1 23-16,-2-2-25 15,-1 2 2-15,-3 0-4 0,1 0 1 0,-5 1-1 16,-1 0 2-16,-3 0 18 16,-1-1 15-16,0 1 11 0,2 1-1 0,-10-2-8 15,2 2-17-15,-1 0-2 0,1 0-1 16,-2 0 1-16,0 0 3 0,0 2-18 16,0 2 0-16,0 0 0 15,2 5 39-15,-2 3 35 0,2 7-16 0,0 2-16 16,-2 10 9-16,0 12-2 15,-4 9-13-15,0 4-6 0,1 0-1 16,3-4-2-16,-6-8-18 0,6 0-10 16,0-2-15-16,0-9-7 0,0-6-8 15,0-7-41-15,6-2-16 0,-6 1-12 16,0 2 9-16,0 0-22 0,0-1-48 16,0-5-72-16,0-1-142 0,-6-1 55 15,0-2-111-15,-2-6-301 0,-3-1-618 0</inkml:trace>
  <inkml:trace contextRef="#ctx0" brushRef="#br0" timeOffset="253832.3615">22403 16449 3454 0,'0'0'461'0,"0"0"-244"16,0 0-217-16,0 0-31 15,0 0-196-15,0 0 227 0,35-9 51 16,-12 5 49-16,8 2-18 0,12 2 15 16,8 0-31-16,5 0-26 0,-4 0-4 15,-5 0-36-15,-5 0-1 0,-5 0-30 16,-8-1-75-16,-4-2-79 0,-3 0-101 16,3 0-44-16,6 1-27 0,2-4-71 15,-12 0-154-15,8-4-675 0</inkml:trace>
  <inkml:trace contextRef="#ctx0" brushRef="#br0" timeOffset="254520.894">22432 16191 2033 0,'0'0'453'16,"0"0"-272"-16,0 0-155 0,0 0-25 16,0 0 18-16,37-40 33 0,-25 30 41 15,5-1 16-15,-5-2 20 0,5 0 21 16,3 0 9-16,-3 2-9 0,5 0-52 15,-5 3-38-15,4 2-35 16,-7 3-25-16,-1 2-3 0,1 1 0 0,-8 0-16 16,2 4 1-16,-5 3 18 0,1 0 3 15,-4 4 19-15,0 2 10 0,0 1-32 16,-7 1-29-16,-1 1-12 16,2-2-16-16,-2-1 7 15,4-2 2-15,-1-1 4 0,3-3-4 0,2 0-19 16,0-1 3-16,3-1 48 0,5 0 16 15,2-1 61-15,5 0 34 0,-1-1 29 16,3 1-22-16,1-1-27 0,-1 0-12 16,-3 1-22-16,1 1-12 15,-1 0 8-15,-8 0-12 0,0 0-12 0,-3 1 15 16,-1-1 38-16,-2 1 41 16,0 0 33-16,-2 3 3 0,-1 0-47 0,-5 1-44 15,0 0-18-15,-4-2-12 0,3 0-13 16,-3-1-9-16,0-2-43 0,1-1-50 31,3-2-80-31,2-2-67 0,0 0-65 0,5-4-91 0,2-3-145 0,9-4-234 16,0 2-211-16,15-10-112 0</inkml:trace>
  <inkml:trace contextRef="#ctx0" brushRef="#br0" timeOffset="254921.3054">23031 16248 75 0,'0'0'1718'16,"0"0"-966"-16,0 0-530 0,0 0-222 16,0 0-19-16,0 0 19 15,51-39 61-15,-36 22 64 0,16-7 42 16,12-10 9-16,13-9 15 0,6-5-11 15,-2 2-31-15,-4 5-48 0,-9 11-55 16,-7 8-46-16,-10 6-29 0,-13 6-179 16,-2 2-134-16,3 1-19 0,-5 2 43 15,3 2 85-15,-6 2 0 0,-5 1-218 16,-5 6-628-16</inkml:trace>
  <inkml:trace contextRef="#ctx0" brushRef="#br0" timeOffset="255162.8641">23182 16263 1687 0,'0'0'1167'0,"0"0"-1103"16,0 0 71-16,53-22 57 0,-18 1-49 16,11-9-12-16,12-9 52 0,6-5 34 15,-2 4 16-15,-8 5-3 0,-3 5-19 16,-12 9-107-16,-12 7-97 0,-6 2-7 15,0 4-74-15,-5 0-87 0,3 0 6 16,-3 1 24-16,-7 5-45 0,-3 2-151 16,-6 0-178-16,-4 5-145 0,-7 5 171 15,1-1-252-15,-15 7-567 0</inkml:trace>
  <inkml:trace contextRef="#ctx0" brushRef="#br0" timeOffset="255375.3586">23264 16257 2308 0,'0'0'1113'0,"0"0"-1094"0,0 0-19 16,0 0 0-16,52-5 102 0,-13-9 69 15,15-8-1-15,4-4 6 0,-3-2-26 16,-1 4 6-16,-12 4-11 0,-5 4-27 16,-8 5-75-16,-7 3-43 0,-5 1-30 15,2 1-66-15,-3 1-43 0,-1 1-16 16,-5 2-65-16,-4 2-138 0,-6 4-119 15,-10 5 144-15,-1 5 75 0,-5-4-377 16,-13 12-835-16</inkml:trace>
  <inkml:trace contextRef="#ctx0" brushRef="#br0" timeOffset="255579.4016">23213 16394 1532 0,'0'0'1663'0,"0"0"-1520"0,0 0-123 15,57 12 107-15,-17-9-20 0,9 0-18 16,3-2-1-16,0-1 7 0,-15 1-29 16,-10 0-35-16,-3 0-18 0,-3 0-10 15,2-1 0-15,4 1 0 0,-2 0-3 16,-1 0-72-16,-5 1-117 0,-3 0-64 16,-9 0-50-16,-3 1-108 0,-4-1-277 15,-4 1-630-15</inkml:trace>
  <inkml:trace contextRef="#ctx0" brushRef="#br0" timeOffset="255797.9596">23304 16467 1744 0,'0'0'1958'16,"0"0"-1788"-16,45 38-13 0,-20-19-43 15,4 3-36-15,2 0-38 0,2-2-27 16,-2 0 2-16,-6-1-13 0,3-3 11 15,-3 0-13-15,0-2 12 0,-8-1-2 16,5-2-10-16,-3-1-55 16,-7 0-95-16,1-4-105 0,-7 0-77 0,0-2-85 15,-2-2-184-15,-4-2-494 16</inkml:trace>
  <inkml:trace contextRef="#ctx0" brushRef="#br0" timeOffset="258220.3137">22785 15349 212 0,'0'0'140'16,"0"0"646"-16,0 0-451 0,0 0-32 15,0 0-27-15,0 0-20 0,0 0-17 16,0 0-78-16,41 23 6 0,-35-11 10 16,-1 4-4-16,1 3-100 0,-2 0-3 15,4-1-16-15,-8-2-35 0,4-1-17 16,-2-3 11-16,0-2-12 0,-2-3 12 15,2-1-10-15,-2-4 13 0,2-1-13 16,-2-1 19-16,0 0 23 0,1-3 15 16,1-4 63-16,0-3-9 0,0-3-96 15,2-4-18-15,2-2-31 0,-4-3 6 16,4 1 22-16,-2-1 3 0,1 1-3 16,1 0-28-16,2 3-7 0,-6 2-12 15,4 5 15-15,-2 4 1 0,-1 5 34 16,5 2 2-16,-6 6-1 15,4 4 18-15,4 4 16 0,-3 3 3 16,1 2-3-16,0 0-16 0,0 0-17 16,3-2-2-16,-9-2-2 0,6-3 1 15,-2-1-1-15,0-5-20 16,-4-2 10-16,1-3-4 0,1-1 16 0,0-1 18 16,2-6 48-16,0-1-3 0,0-4-3 15,3-3-26-15,-5-3-34 0,4 0-56 16,2-2-13-16,-7-1 15 15,5 2 10-15,-2 1 3 0,0 4 12 0,-2 3 27 16,-2 4 2-16,2 2 28 0,-4 4 47 16,1 1 7-16,1 5-82 0,0 3-69 15,2 5 69-15,-2 4 66 0,2 4-15 16,0 1-32-16,2 1-19 0,-2-2-15 16,1 1-45-16,1-4-82 15,4 0-102-15,-8-1-71 0,2-4-151 0,0-2-223 16,0-1-739-16</inkml:trace>
  <inkml:trace contextRef="#ctx0" brushRef="#br0" timeOffset="259096.3567">23256 15528 1769 0,'0'0'539'16,"0"0"-184"-16,0 0-114 15,0 0-74-15,0 0-42 0,0 0-13 0,0 0-11 16,0 0-11-16,16-42 8 0,-13 36 25 16,5 0-19-16,0 1-41 15,2 2-57-15,-7 2-6 0,3 1-22 16,2 0 3-16,-4 3 0 0,0 2 19 15,2 2 3-15,-6 1 22 0,0 1 6 16,0 3-15-16,-6-1-16 0,-2 2-19 16,0-1-31-16,1 0-13 0,1 0-7 15,-6-2 13-15,4-2 7 0,3 0-1 16,-1-1 7 0,4-2-1-16,-2-3-15 0,4 0-32 0,0-1-14 0,2-1 23 15,2 0 83-15,3 0 128 0,-1 0 41 16,4-1-11-16,2 1 4 0,-3-1-20 15,-1 1-55-15,0 1-27 0,-2 2-3 16,-1 2-4-16,-1 0 13 0,-2 2 2 16,0 0-2-16,-2 0-4 0,0 3-19 15,0-2-15-15,-2 1-12 0,-2-2-1 16,2 0-15-16,-1-2-29 0,1-1-67 16,2-3-38-16,0-1-9 15,0 0-18-15,-6-5-50 0,6-3-322 16,0 1-259-16,0-12-618 0</inkml:trace>
  <inkml:trace contextRef="#ctx0" brushRef="#br0" timeOffset="259293.4356">23341 15389 886 0,'0'0'1649'0,"0"0"-1208"15,0 0-284-15,0 0-7 16,0 0 51-16,0 0-30 0,49-17-32 15,-36 11-10-15,3 1-42 0,3-1-26 16,-7 1-61-16,5 1-3 0,-5 2-48 16,1 1-84-16,-5 0-35 0,0 1-55 15,-4 1-116-15,-4 4-280 0,0-1-370 16,-4 6-268-16</inkml:trace>
  <inkml:trace contextRef="#ctx0" brushRef="#br0" timeOffset="259445.7492">23429 15459 267 0,'0'0'669'0,"0"0"658"0,0 0-981 0,0 0 8 16,0 0-56-16,0 0-75 0,40-5-93 16,-28 0-58-16,1-3-15 0,1 1-32 15,0 0-25-15,-3-1-1 0,3-1-74 16,-5 1-144-16,3-1-81 0,2 0-133 16,-11 1-233-16,9-4-591 0</inkml:trace>
  <inkml:trace contextRef="#ctx0" brushRef="#br0" timeOffset="259753.4054">23651 15226 1507 0,'0'0'1330'16,"0"0"-898"-16,0 0-107 0,0 0-29 15,0 0-85-15,41-18-131 0,-33 18-80 16,0 0 0-16,1 4 22 0,-3 2 34 16,0 2-3-16,0 2-13 0,-2 1-15 15,-4 3-6-15,0 3-1 0,0 0-18 16,-8 1-17-16,0 1-24 0,-2 0-11 15,-1-1-14-15,1 1-18 0,2-2-16 16,-3-2-10-16,3-1 9 16,-2-2-3-16,4-4-3 0,3-1 40 15,3-4 64-15,0-2 3 0,0-1 19 16,5 0 25-16,5 0 136 0,2 0 46 16,3 0-28-16,3-1 1 0,3-1-35 15,2 0-13-15,2-1-62 0,3 0 9 16,-3 1-31-16,2 1-67 0,-6 1-28 15,0 0-211-15,-3 0-60 0,-5 4-145 16,-3-1-277-16,-8 4-789 0</inkml:trace>
  <inkml:trace contextRef="#ctx0" brushRef="#br0" timeOffset="260392.443">21841 16263 424 0,'0'0'1905'0,"0"0"-1414"16,0 0-225-16,0 0-84 0,0 0-16 16,-36 1-11-16,32-3 38 0,4 0 27 15,0-2-50-15,0-2-89 0,2-4-81 16,3-4-38-16,5-6 36 0,6-2-7 16,-1-5 9-16,10-7 19 31,4-7 3-31,2 2 15 0,-4 4 31 0,-1 6 7 0,-7 9-75 0,2-1-55 15,1 1-104-15,-5 4-51 0,-1 2 9 16,-5 3-20-16,-1 4-81 0,-4 3-163 16,-2 3-317-16,-4 3-840 0</inkml:trace>
  <inkml:trace contextRef="#ctx0" brushRef="#br0" timeOffset="260696.7845">21851 16230 277 0,'0'0'88'0,"0"0"1568"0,0 0-1206 16,0 0-188-16,0 0-5 15,0 0 2-15,0 0-14 0,0 0-42 16,0 0-49-16,-17-42-34 0,19 29 6 15,5-5 14-15,5-2 3 0,1-3-7 16,7-3-21-16,-1-3-20 0,4-2-33 16,1 0-16-16,1 1-25 0,-6 1-21 15,3 4-34-15,-5 5-85 0,1 2-113 16,-9 3-4-16,-1 4-9 0,-2 3-38 16,-2 1-123-16,-4 5-239 0,0 2-649 15</inkml:trace>
  <inkml:trace contextRef="#ctx0" brushRef="#br0" timeOffset="260986.9196">21797 16247 316 0,'0'0'1714'15,"0"0"-1157"-15,0 0-335 0,0 0-84 16,0 0 3-16,0 0-61 0,0 0-32 16,0 0 35-16,37-7 73 0,-26 7-1 15,3 0-63-15,-3 3-41 0,5 1-23 16,-3 0-9-16,1 1-16 0,2 0 10 16,-3-1-13-16,-1 1-14 15,-1 1-36-15,-3-1-70 0,-2 1-64 0,0 1-81 16,-4 1-84-16,0-2-288 15,-4 5-467-15</inkml:trace>
  <inkml:trace contextRef="#ctx0" brushRef="#br0" timeOffset="261217.4073">21808 16394 1208 0,'0'0'1672'0,"0"0"-1413"15,0 0-92-15,41 34 4 0,-27-19-69 16,1 0-33-16,-1 2 10 0,-1 1 0 16,1 1 22-16,-3-2-38 15,3-2-10-15,0 2-50 0,-1-3-2 16,-1 1-1-16,-1-3-22 0,-1 1-66 16,0-3-60-16,-2 0-13 0,-1-1-32 15,-3-2-46-15,0-2-153 0,0-1-225 16,-4-1-434-16</inkml:trace>
  <inkml:trace contextRef="#ctx0" brushRef="#br0" timeOffset="262387.7366">23897 16131 368 0,'0'0'2012'0,"0"0"-1590"16,0 0-136-16,0 0-62 15,0 0-30-15,0 0-29 0,0 0-39 16,0 0-19-16,0 0-59 0,0 0-48 16,-3-3-69-16,6 11 31 0,5 5 38 15,-4 4 60-15,0 5-13 0,4 3 3 16,-4 3-12-16,-1 1-35 0,3-4-3 16,-2 2 3-16,-2-4-3 0,0-3-57 15,0-5-15-15,2-1 9 0,-2-4-3 16,-2-4-28-16,0-3-83 0,0-2-62 15,0-1 9-15,0-4 101 0,0-4-93 16,-4-1-198-16,0-4-50 0,2 3-525 16</inkml:trace>
  <inkml:trace contextRef="#ctx0" brushRef="#br0" timeOffset="262832.7204">23855 16107 1721 0,'0'0'1040'0,"0"0"-803"0,0 0-237 15,0 0-19-15,0 0 19 16,46-9 112-16,-22 5 3 0,7-1 7 16,11-1-46-16,14-4 23 0,5-1 8 15,4 0-21-15,-3-1-45 0,-5 1 12 16,3 0-27-16,0-1-14 0,-2 2-9 16,-4 1-3-16,-1 0-3 0,-5 1-50 15,0 0-17-15,-7 1 32 0,-6-1 13 16,-8 1-16-16,-8 2 9 0,1 1-25 15,-5 0 29-15,3 1-7 16,-1-1 32-16,-7 1 3 0,-4 1 3 0,-4 1 22 16,-2 1 108-16,0 0 98 15,-2 0 30-15,-2 0-49 0,0 0-144 16,-4 0-27-16,2 0 24 0,3 3 12 16,-1 0-28-16,0 1-46 0,0 2-3 15,4 6-18-15,-4 2 18 0,4 6 58 16,0 10-4-16,0 10-52 0,4 9 8 15,0 2 27-15,2 1 0 16,-1-8-37-16,1-10-12 0,-2-8 9 0,2-4-21 16,-4-3-28-1,2 1-7-15,0 4-30 0,1-1-7 0,-5-2 0 0,0-2-29 16,0-4-27-16,0-3-3 0,-7-2-40 16,1-3-62-16,-2-1-141 0,-3-3-117 15,1 0-259-15,-6-3-568 0</inkml:trace>
  <inkml:trace contextRef="#ctx0" brushRef="#br0" timeOffset="263137.1681">24051 16524 1144 0,'0'0'1857'16,"0"0"-1519"-16,-37 10-236 0,27-8-99 15,2-1 10-15,4 0 44 0,1 1 76 16,3-2 85-16,0 0-77 0,3 0-131 16,1 0-10-16,6 0 0 0,7-2 98 15,13-2 26-15,14 0 35 0,10-2 5 16,10 1-22-16,0 1-29 0,-6 1-42 16,-5 1-28-16,-1 2-22 15,-2 0-10-15,-3 0-11 0,-10 0-21 16,-6 0-40-16,-8 0-59 0,-2 1-46 15,5 0-51-15,-5 0-101 0,6 2-111 16,-6-1-61-16,1 0-124 16,-15 1-442-16</inkml:trace>
  <inkml:trace contextRef="#ctx0" brushRef="#br0" timeOffset="265357.0135">24227 16244 293 0,'0'0'512'0,"0"0"794"16,0 0-976-16,0 0-113 0,0 0-95 15,0 0-16-15,0 0 22 0,0 0 26 16,0 0 25-16,-14-4-14 0,14 4-22 16,0 0-39-16,0 1-76 0,-4 2-28 15,4 3-53-15,0 2 38 0,0 4 15 16,0 1 35-16,0 2-7 0,0-1-19 15,0 2-9-15,0-3-3 0,6-2 0 16,-2-1-38-16,4-2-6 0,0-4 31 16,-1-1-44-16,-1-1-60 0,4-2-4 15,0-5-10-15,-1-2-81 0,3-5-80 16,-4 0-57-16,-1 0-30 0,-1-2 57 16,2 1 61-16,-4-1 69 15,0 1 110-15,-2 1 85 0,-2 1 121 0,4 1 159 16,-4 3 77-16,2 2 16 0,-2 3-69 15,1 1-59-15,-1 1-59 16,0 0-48-16,0 4-29 0,0 3-23 16,2 3 86-16,-2 3 5 0,2 5-64 15,0 0-31 1,0 2-34-16,2 2-17 0,-4-2-12 0,4-1-19 0,2-2-35 16,0-3-50-16,3-2-31 0,1-2-36 15,0-5-83-15,3-2-56 0,1-3-69 16,1-1-60-16,-5-3-151 0,9-10-744 0</inkml:trace>
  <inkml:trace contextRef="#ctx0" brushRef="#br0" timeOffset="265927.851">24814 16201 41 0,'0'0'75'0,"0"0"-26"15,0 0 281-15,0 0 28 0,0 0-32 16,0 0 19-16,0 0 29 0,0 0-50 16,0 0-58-16,0 0-53 0,-13 11-20 15,11-11-11-15,0 1 7 0,2 1-30 16,-4-1-25-16,4 0-8 0,0-1-3 15,0 0-9-15,0 0-24 0,0 0-26 16,0 0-29-16,0 0-17 0,0 0-18 16,4 0-15-16,-4 0-10 0,2 0 25 15,1 1 28-15,1 0 75 0,4 0-4 16,0 1-9-16,4-1-9 0,1 0 8 16,3 1 16-16,3-1 43 0,4 1-11 15,6-1-30-15,0 0-36 0,0 1-17 16,2-1-29-16,4 1-23 15,-4-1 10-15,2 0-9 0,0 1-2 0,-8-2-1 16,4 0-3-16,-7 0-18 0,-1 0 9 16,-3 0-31-16,-3 0-64 0,-3 0-129 15,-5 0-189-15,-3 0-192 16,-4-3-82-16,0 2-499 0,-4-5-684 0</inkml:trace>
  <inkml:trace contextRef="#ctx0" brushRef="#br0" timeOffset="266573.3064">25471 15967 756 0,'0'0'1760'0,"0"0"-1358"0,0 0-155 16,0 0-116-16,0 0-51 0,0 0-17 15,0 0-15-15,0 0-23 0,0 0-25 16,0 0-51-16,-8 8-92 0,8 4 143 16,2 6 144-16,2 5-23 15,2 10-61-15,-4 8-22 0,2 8 10 16,0-3 49-16,-4-10-18 0,4-9-13 0,-3-6-19 15,1 3-22-15,2 3-25 16,-2 0-1-16,0-3-78 0,0-6 1 16,2-2 5-16,-4-6-5 15,0-3-27-15,0-4-12 0,0-2-32 0,0-1-14 16,0-1-100-16,0-6 132 0,0-5-143 16,0 1-338-16,-6-10-665 0</inkml:trace>
  <inkml:trace contextRef="#ctx0" brushRef="#br0" timeOffset="267006.4456">25471 15988 1292 0,'0'0'1618'0,"0"0"-1301"16,0 0-289-16,0 0-28 0,0 0-54 16,0 0 22-16,49-20 32 0,-30 20 64 15,2 0 35-15,12 0 31 0,10 1 4 16,13 0-1-16,8 1 2 0,2-2 0 15,-6 0-34-15,0-2-67 16,4 0-5-16,-2 2-14 0,2-1-12 16,-2 1 19-16,-4 0-6 0,-2 0-16 15,-9-3-16-15,-1 0 0 16,-3-2 5-16,-6-1 10 0,-8 1-1 0,-12 1-26 16,3 0 15-16,1-2 12 0,-4 1 1 15,5-1-1-15,-7 3 0 0,-1 0-1 16,-6 2-1-16,-1 1 3 0,-5 0 1 15,-2 0 0 1,2 0-1-16,-2 1-1 0,0 3 1 0,0 2 22 0,0 4 65 16,2 6 28-16,-2 2-34 0,0 6-19 15,0 3-10-15,0 5-15 0,-2 1-36 16,0 2 15-16,0 1 5 0,2-1-21 16,0-1 0-16,-4-2-3 0,4-1-18 15,0-3-13 1,-3-1-25-16,3-4-34 0,-4-2-34 0,4-2-91 15,-4-2-148-15,-2-1 81 0,-2-2-57 16,6-4-224-16,-15 1-707 0</inkml:trace>
  <inkml:trace contextRef="#ctx0" brushRef="#br0" timeOffset="267354.5405">25551 16592 1117 0,'0'0'1564'0,"0"0"-1470"0,0 0-65 15,0 0-29-15,0 0 112 0,46-2 0 16,-23-1 77-16,4 3 63 0,16-1 48 15,13 1-45-15,6 0-64 0,0 0-16 16,-2 4 26-16,-1 0-109 16,-5 3-40-16,2 3-39 0,-11-2-10 0,5 0-3 15,-9 0-2-15,-6-3-17 0,-8 0-2 16,-6-2-13-16,-4 1-40 0,1-1-59 16,1-1-53-16,1 1-87 0,-7-1-60 15,-3-2-23-15,-2 0-76 0,-5 0-314 16,-3 0-472-1</inkml:trace>
  <inkml:trace contextRef="#ctx0" brushRef="#br0" timeOffset="267787.4398">25864 16262 1365 0,'0'0'1331'0,"0"0"-1176"0,0 0-133 16,0 0 46-16,0 0 2 0,45-6-15 15,-28 1 28-15,-5 1-13 0,6 1-19 16,-7-1-51-16,3 1-6 0,-3 0-39 16,3 2-73-16,-6-1-52 15,-1 1-97-15,-3 0-211 0,-2 1-558 0</inkml:trace>
  <inkml:trace contextRef="#ctx0" brushRef="#br0" timeOffset="268095.2373">25897 16264 130 0,'0'0'989'0,"0"0"368"0,0 0-1038 16,0 0-269-16,0 0-50 0,0 0-16 16,-27 38 16-16,27-31 13 0,0 1 55 15,2-2-11-15,2 2 20 0,2 1 26 16,6 0-1-16,-1 1 7 0,-1 1-68 16,1 1-25-16,3-1 6 0,2 0 3 15,-7 1 17 1,3-2-1-16,-4 0 0 0,-3-2-9 0,1 0-1 15,-4 1 7-15,-2-2 44 0,0-1 73 16,-6 2 9-16,-1 1-15 0,-1-1-37 16,-6 1-53-16,-1-1-25 0,1-1 7 15,-1-2-14-15,1-1-27 16,1-2-34-16,-3 0-62 0,4-2-75 0,-1-2-67 16,5-2-103-16,-3-3-97 0,5-3-24 15,2-4-146-15,4 5-401 0</inkml:trace>
  <inkml:trace contextRef="#ctx0" brushRef="#br0" timeOffset="268929.1463">24872 16231 1811 0,'0'0'454'0,"0"0"-295"0,0 0-102 16,0 0-56-16,0 0 21 0,0 0 71 16,14-47 40-16,1 30 18 0,-3-3 6 15,9-3-16-15,1-3-45 0,11-9-48 16,-4 2-33-16,0-1 24 0,6 0 21 15,-6 6-44-15,2 0-16 16,0 2-37-16,-2 5-87 0,-6 5-119 16,-2 1-79-16,-3 3-52 0,-5 3-38 15,-1 4-105-15,-4 0-475 0</inkml:trace>
  <inkml:trace contextRef="#ctx0" brushRef="#br0" timeOffset="269286.212">25025 16140 13 0,'0'0'277'16,"0"0"868"-16,0 0-764 0,0 0-206 15,0 0-36-15,0 0 7 0,0 0 52 16,0 0 21-16,0 0-61 0,0 0 60 16,18-10 34-16,-10 0-48 0,5-1-17 15,-1-3 11-15,5-5-43 16,3-2-24-16,3-5-35 0,4-1 10 0,2-1-50 15,0 2-41-15,0 2-15 0,-2 5-59 16,-3 3-105-16,-3 4-69 0,-4 3-5 16,-1 3-6-16,-3 1-58 0,-1 4-125 15,-8 0-264-15,-2 2-592 0</inkml:trace>
  <inkml:trace contextRef="#ctx0" brushRef="#br0" timeOffset="269591.1292">25014 16212 176 0,'0'0'1373'0,"0"0"-617"0,0 0-371 16,0 0-221-16,0 0-68 0,40-47-32 15,-26 34-12-15,1 1-1 0,3 0 26 16,-1 1-65-16,-3 0-12 0,1 3-28 16,1 3-49-16,-6 0-80 0,-3 3-91 15,-1 2-58-15,-2 0-103 0,-2 1-212 16,-2 6-535-16</inkml:trace>
  <inkml:trace contextRef="#ctx0" brushRef="#br0" timeOffset="269860.9073">24989 16365 919 0,'0'0'1242'16,"0"0"-987"-16,0 0-167 0,0 0 21 16,25 37 17-16,-18-21-20 0,7 0 13 15,2 5 13-15,5 1 34 0,-4 0-39 16,3 2-47-16,1-3-29 0,0 3-51 16,1-4 0-16,-3 0-2 0,2-3-62 15,-3 0-44-15,-3-2-42 0,-1-2 12 16,-4-1-86-16,-5-1-138 0,-1-4-224 15,-2-1-466-15</inkml:trace>
  <inkml:trace contextRef="#ctx0" brushRef="#br0" timeOffset="270067.571">25025 16663 3014 0,'0'0'584'16,"0"0"-480"-16,22 41-77 0,-11-26-27 16,3 2-17-16,1-1 15 0,3-3 2 15,-1 0-4-15,-1-1 3 0,3-1-2 16,1-4-82-16,-1 0-115 0,4-3-215 16,-3-3-298-16,9-3-1181 0</inkml:trace>
  <inkml:trace contextRef="#ctx0" brushRef="#br0" timeOffset="271536.1573">26614 16213 995 0,'0'0'1143'0,"0"0"-648"16,0 0-302-16,0 0-145 0,0 0-12 16,30-41 70-16,-13 21 25 0,4-4 19 15,6-10 25-15,12-14 6 16,12-15 14-16,7-8 13 0,4 3-49 16,-8 7-62-16,-8 12-50 0,-9 14-47 15,-8 9-25-15,-7 10-16 0,-7 3-58 16,-1 0-20-16,1 0 2 0,3 1 7 15,-5 2-16-15,-9 3-29 0,4 4-93 16,-8 1-100-16,0 2-81 0,0 0-140 16,0 2-228-16,-4 6-238 0</inkml:trace>
  <inkml:trace contextRef="#ctx0" brushRef="#br0" timeOffset="271861.0597">26713 16134 1720 0,'0'0'1095'0,"0"0"-867"16,0 0-148-16,0 0-35 0,0 0-25 15,0 0-20-15,0 0-16 0,0 0 16 16,0 0 60-16,0 0 90 0,43-20 6 16,-22 8-14-16,1-2-3 0,7-4 8 15,0 0-11-15,4-1-33 16,0-2-44-16,-4 4-59 0,0 1 0 16,-4 4-18-16,0 2-4 0,-9 4-44 15,1 3-50-15,-7 2-25 0,-3 1-70 16,-3 1-119-16,-4 5-102 0,0 1-26 15,0 0-105-15,-13 11-467 0</inkml:trace>
  <inkml:trace contextRef="#ctx0" brushRef="#br0" timeOffset="272096.4276">26787 16226 1289 0,'0'0'1782'0,"0"0"-1695"15,0 0-36-15,0 0-51 0,35 3 175 16,-18-3 57-16,1 0 20 0,3-2-16 16,2-1-70-16,-1 2-61 0,-1-2-40 15,0 2-43-15,-1 1-22 0,-3 0-1 16,0 0-15-16,-1 0-12 0,-8 0-43 16,-2 1-91-16,-3 2-111 15,-3 0-125-15,0 1-71 0,-5 2 109 16,-1-2-183-16,-12 3-820 0</inkml:trace>
  <inkml:trace contextRef="#ctx0" brushRef="#br0" timeOffset="272301.8105">26799 16359 2683 0,'0'0'530'0,"0"0"-406"15,0 0-122-15,33 48 1 0,-16-31-2 16,-5-1 2-16,-1-2 19 0,3-1 23 15,-3 0 21-15,3 0 1 0,-2-1-32 16,-3 1-35-16,-1-2-6 0,0 0-102 16,-4-3-83-16,0 0-17 0,-4 0-84 15,0 0-28-15,-4-5-273 0,-8 2-980 16</inkml:trace>
  <inkml:trace contextRef="#ctx0" brushRef="#br0" timeOffset="272514.4457">26773 16612 2375 0,'0'0'1441'15,"20"40"-1338"-15,-7-18-101 0,1 6 41 16,5 0-30-16,-1 0-1 0,1-2-8 16,-1-2 39-16,-1-3 31 0,-2 0-3 15,3-2-68-15,-3-3-3 0,3 0 0 16,-5-4-99-16,-1-1-44 15,2-2-30-15,-7-1-48 0,1-4-36 16,-4-2-57-16,0-2-237 0,-4 0-517 16</inkml:trace>
  <inkml:trace contextRef="#ctx0" brushRef="#br0" timeOffset="273855.8513">24779 15412 222 0,'0'0'1185'15,"0"0"-801"-15,0 0-147 0,0 0-52 16,0 0-20-16,0 0-1 0,0 0-18 15,0 0-11-15,0 0 13 0,0 0-17 16,-2-4-131-16,2 12 3 0,-2 2 68 16,2 2 5-16,0 1-18 0,0 2-1 15,0 1 29-15,0-2-7 0,0 1-34 16,0-4-14-16,0-1-28 0,0-4-3 16,2-1-2-16,-2-4-1 0,2 0-9 15,-2-1 12-15,2-1 12 0,0-3 20 16,4-2 25-16,-2-4 37 0,0-5-31 15,1-3-28-15,3-3-35 0,0-2-1 16,0 1-2-16,-2-1 3 0,-1 3-1 16,1-1 0-16,2 2-43 0,-6 4 0 15,4 2 12-15,-2 6 16 16,-2 2 4-16,-2 4-17 0,1 1-15 16,1 3-22-1,2 3-10-15,0 4 76 0,2 2 38 0,0 4 19 0,0 1 0 16,1 1-26-16,-3-1-31 0,0-1 2 15,2-2-2-15,-2-3 1 0,0-2-1 16,0-2 0-16,-1-2 0 0,-3-3 3 16,0-1 0-16,4-1 16 0,-4 0 28 15,0-3 31-15,0-3 23 0,2-3-3 16,0-4-7-16,2-3-72 0,-2-2-19 16,2-1-13-16,0 0 11 15,0 1-26-15,-1 3-6 0,1 2-5 0,-2 4 20 16,0 3 19-16,-2 3 0 15,0 3 32-15,0 0-32 0,2 3-52 16,-2 4-83-16,2 4 85 0,2 4 50 16,2 5 54-16,-2 3-1 0,1 2-11 15,1 0-42-15,-2 0 0 0,2 0 0 16,2-3-7-16,-2-1 4 0,-1-3-19 16,-1-1-59-16,2-6-23 0,-2 0-19 15,0-2-68-15,-4-2-96 0,0-3-43 16,4-2-203-16,-4-2 37 0,0 0-77 15,0-6-176-15</inkml:trace>
  <inkml:trace contextRef="#ctx0" brushRef="#br0" timeOffset="274632.4072">25122 15489 82 0,'0'0'81'16,"0"0"984"-16,0 0-541 0,0 0-187 15,0 0-94-15,0 0-55 0,0 0-24 16,0 0 7-16,0 0-7 0,0 0-14 16,0-1-25-16,0 1-11 0,0 1-21 15,0 1-43 1,0-1-34-16,0 1-16 0,0-1-36 0,0 3-34 0,0 2 70 15,0 3 35-15,0 0 16 0,0 1-38 16,0 2-13-16,0-1-2 16,4-1-17-16,0 0-13 0,-4-2 29 15,6-2-19-15,0 0-10 0,-1-2 0 16,-1-3 16-16,2 0-16 0,0-1-31 16,-2 0-14-16,2-4-6 0,-2-1-48 15,-1-2-98-15,1-2-142 0,0 0-147 16,0-1-136-16,-2 1 2 0,0-1 180 15,-2 3 452-15,2 1 20 0,-2 2 479 16,0 2 17-16,0 1-70 0,0 1-97 16,0 0-102-16,0 4-55 0,0 2-91 15,0 2 116-15,0 4 29 0,0 2-33 16,4 4-107-16,-4 2-2 0,0 2 47 16,0-1-32-16,4 3-36 31,-4-3-60-31,3 1-3 0,-3-3 0 0,4-1-63 0,-2-4-42 0,0-2-52 0,0-3 96 15,0-5-74-15,2-3-139 16,-4-1-130-16,2-5-128 0,2-1-80 0</inkml:trace>
  <inkml:trace contextRef="#ctx0" brushRef="#br0" timeOffset="274873.019">25221 15345 1155 0,'0'0'1849'0,"0"0"-1676"0,0 0-173 16,0 0-170-16,0 0 170 16,0 0 67-16,43-2 20 0,-32-1-1 15,3 1-25-15,-1 0-58 16,3 0-3-16,-4 2-26 0,1 0-79 0,-5 2-81 15,-2 1-90-15,-2 2-115 0,-2-2-232 16,-2 4-532-16</inkml:trace>
  <inkml:trace contextRef="#ctx0" brushRef="#br0" timeOffset="275043.2267">25275 15441 2196 0,'0'0'669'0,"0"0"-634"0,0 0 48 15,0 0 36-15,0 0-10 0,47 2-45 16,-39-2-32-16,5 0-10 0,-3 0-21 16,1 0-1-16,1 0-70 0,-4-2-109 15,2 0-146-15,1-1-191 0,-3 0-485 16</inkml:trace>
  <inkml:trace contextRef="#ctx0" brushRef="#br0" timeOffset="275516.9747">25485 15288 7 0,'0'0'1130'15,"0"0"22"-15,0 0-738 0,0 0-202 16,0 0-96-16,0 0-43 0,0 0 10 16,0 0 51-16,33-39 60 0,-26 35-4 15,5 0-57-15,-6 2-70 0,2 1-63 16,1 1-10-16,-1 3-12 0,-2 5 22 16,0 2 25-16,-4 4 22 0,-1 2 29 15,-1 2-28-15,0 2-14 0,-3-1 0 16,-5 3-21-16,0-2 9 0,-2-1-7 15,1 0-15-15,1-1-28 16,-2-2-9-16,3-4-16 0,1-1-2 0,2-3 11 16,0-4 44-16,0-1 16 0,2-3 76 15,2 0 2-15,0-1-32 0,2-1-62 16,2 0-16-16,4 0 13 0,-4-1 3 16,1 1 91-16,1 0-23 0,4 1-68 15,-4 1-6-15,0 0-32 0,3 1 7 16,-1 2 13-16,0 0 15 15,-1 1-47-15,3 0-94 0,-6-1-95 16,4 0-71-16,1-2-69 0,-1-1-80 16,-4-1-139-16,2-9-556 0</inkml:trace>
  <inkml:trace contextRef="#ctx0" brushRef="#br0" timeOffset="275772.0302">25706 15352 942 0,'0'0'1403'0,"0"0"-977"16,0 0-210-16,0 41-56 0,3-29-45 16,-1-2-42-16,4-2-19 15,-2-2 45-15,6-2 37 0,-2-3 25 16,1-1 87-16,3-1 19 0,-2-5-4 16,1-2-32-16,-3-2-78 0,-4 0-77 15,0 0-17-15,-4 0 8 0,0-1 9 16,-2-1-15-16,-4 0-22 0,-8 0-39 15,3 0-82-15,-5 0-98 0,-1 4-71 16,1-1-38-16,5 4-140 0,-9 2-222 16,12 1-556-1,-9-1-1029-15</inkml:trace>
  <inkml:trace contextRef="#ctx0" brushRef="#br0" timeOffset="276454.4678">24033 15327 726 0,'0'0'1862'0,"0"0"-1367"0,0 0-428 16,0 0-67-16,0 0-54 16,-19 48 54-16,19-37 16 0,0-1 16 15,8-1 25-15,-5 0 26 0,7-1-9 16,2-4 5-16,1-1 7 0,-1-3-1 15,3-2 26-15,-1-6 24 0,1-4 4 16,-1-1-41-16,0-3-45 0,-7-1-22 16,-3 1-6-16,-4 2 19 0,0-1 8 15,-11 3-52-15,-3 2-43 0,-3 2-63 16,-3 3-83-16,-1 4-66 0,-4 1-78 16,1 7-86-16,3 3-93 0,8 0-104 15,-7 6-992-15</inkml:trace>
  <inkml:trace contextRef="#ctx0" brushRef="#br0" timeOffset="277470.1044">26490 15186 916 0,'0'0'1249'0,"0"0"-780"15,0 0-234-15,0 0-62 0,0 0-10 16,0 0-48-16,0 0-48 0,0 0-19 16,0 0-10-16,0 0 73 0,0 39 69 15,0-19 15-15,2 4-75 0,-2 0-45 16,2-1-41-16,2-2-30 0,-4-4 8 15,4-3-9-15,0-4 0 0,-4-4-1 16,4-2-2-16,-4-3-1 0,6-1-17 16,-6-1 18-16,0-4 16 15,0-5 34-15,3-5 62 0,1-5-100 16,4-5-12-16,-2-1-74 0,-4-2 5 16,2-1 10-16,-2 0 9 0,2-1-9 15,-1 4 8-15,1 4 16 0,0 6 13 16,0 5 13-16,0 6 9 0,-4 4 56 15,0 2-56-15,0 5-34 0,4 4 34 16,2 3 12 0,-6 4 121-16,7 1-55 0,-3 0-47 0,6-3-31 0,-8-2-12 15,8-4-1-15,-7-3-6 0,5-3 18 16,-4-1 1-16,2-2 28 0,2-5 32 16,-4-3 23-16,5-4 7 0,-1-3-25 15,0-4-44-15,-1-2-21 0,-1 0-2 16,-2 1-10-16,0 2-7 0,0 1-6 15,0 6 4-15,2 2 8 16,-4 5 13-16,-2 4 22 0,0 0 0 16,0 4-22-16,0 5-106 0,3 3 106 0,-1 9 25 15,2 4 86-15,0 4-52 16,0 0-59-16,0 0 0 0,0-3-18 16,2-1-41-16,1-2-71 0,1-3-51 15,-4-2-136-15,6-2-122 0,-10-5-127 16,3-4-249-16,1-5-932 0</inkml:trace>
  <inkml:trace contextRef="#ctx0" brushRef="#br0" timeOffset="277867.2071">26849 15158 1509 0,'0'0'1109'15,"0"0"-893"-15,0 0-75 0,0 0-48 16,37-4-58-16,-29 4-19 0,-1-3-16 15,-1 2-3-15,-2-1-10 0,0 1-32 16,-4 1-83-16,0 0-84 0,-8 0 8 16,2 1-74-16,-1 2-121 15,-7 1 64-15,4 2 335 0,-3 2 225 16,-1 1 116-16,3 1-34 0,-3 0-84 16,6 1-71-16,0 3-59 15,5 0-12-15,1 0-1 0,2 0 19 0,2 2-9 16,5-3-10-16,1 0 2 0,2 0 14 15,1-2-7-15,5-1 31 0,-3 0 13 16,-1 0-4-16,-2-1-20 0,-2 0-14 16,-1-1-23-16,-5 0-13 15,0-1 0-15,-2 1 28 16,0 1 21-16,-2-2-18 0,-4 1-32 0,-1 1-48 16,-1-3-10-16,2-1-65 0,-6-3 0 15,5-1-34-15,3-1-75 0,0-5-105 16,4-2-114-16,-6-4-79 0,6-3-35 15,0-4 15 1,6 4-132-16,-4-12-696 0</inkml:trace>
  <inkml:trace contextRef="#ctx0" brushRef="#br0" timeOffset="278128.6261">26957 15161 1106 0,'0'0'1707'0,"0"0"-1312"0,0 0-354 16,0 0 195-16,0 0 48 15,37-7-129-15,-25 3-102 0,-2 2-51 16,-3-1-2-16,1 2-2 0,0 0-14 15,0 1-65-15,-3 0-162 0,-1 1-218 16,-4 0-286-16,0 5-564 0</inkml:trace>
  <inkml:trace contextRef="#ctx0" brushRef="#br0" timeOffset="278297.4367">26957 15295 1805 0,'0'0'816'15,"0"0"-536"-15,0 0-126 0,0 0 9 16,49-7-38-16,-36 1-49 0,3-2-51 16,-4-2-25-16,5 0-178 0,-7-1-267 15,-3 2-677-15</inkml:trace>
  <inkml:trace contextRef="#ctx0" brushRef="#br0" timeOffset="278680.6171">27107 14998 1391 0,'0'0'2156'0,"0"0"-1868"15,0 0-204-15,0 0-84 0,0 0 110 16,0 0-62-16,37 13-45 0,-30-8 19 16,-3 4 25-16,2 2 34 0,-2 1 22 15,-4 5-7-15,0 1-43 16,0 1-29-16,-4 0 1 0,-4 2 3 0,2-1-13 15,-5 2-12-15,1-2-3 16,-2 1-7-16,5-2 7 0,-1-1 0 16,-6-1-13-16,10-3 0 0,-3-3 1 15,3-2-10-15,2-4 1 16,2-2-13-16,0-3 3 0,0 0 18 0,2 0-8 16,0-1 21-16,4 0 55 0,-3 0 23 15,1 1-10-15,0 0 6 0,6 0 42 16,-10 0 1-16,8 0-44 0,-4 0-33 15,3 1-22 1,-3 0-18-16,2 0 0 0,2 1 0 0,-4 0-19 0,0 0-36 16,-1 0-61-16,1 1-59 15,-2-1-48-15,-2 1-85 0,2-2-107 16,-2-1-81-16,2 0-181 0,-2 0-565 16</inkml:trace>
  <inkml:trace contextRef="#ctx0" brushRef="#br0" timeOffset="278949.9823">27211 15161 977 0,'0'0'2027'15,"0"0"-1422"-15,0 0-541 0,0 0-36 16,-9 39 70-16,9-26 3 0,0 1-1 16,4-1-5-16,1-1 5 0,3-1-7 15,4-1-3-15,1-3 0 0,-1-3 46 16,0-1 110-16,1-3-20 0,-1 0-73 15,1-4-44-15,-1-3-30 0,-6 0-24 16,1-3 3-16,-3 0 17 0,-4-1 10 16,0 1-6-16,-4-3-7 15,-5 0-26-15,1 0-46 0,-4 0-27 16,-1 1-85-16,1 3-12 0,1 2 21 16,1 3-55-16,2 1-147 15,4 3-390-15,-3 0-921 0</inkml:trace>
  <inkml:trace contextRef="#ctx0" brushRef="#br0" timeOffset="300459.8938">9727 11319 893 0,'0'0'977'0,"0"0"-510"0,0 0-151 16,0 0-81-16,0 0-36 0,0 0 2 15,0 0-13-15,0 0-10 0,0-34-36 16,0 33-42-16,0 1-81 0,0 0-19 16,4 3-85-16,-4 2-50 0,10 4 110 15,-2 2 25-15,-1 5 53 0,5 2-6 16,-2 2-18-16,-2-1-7 0,-1-1-19 16,3-1 10-16,-6-4-2 0,4-2-11 15,-5-2-19-15,-3-3-3 0,6-3-16 16,-4-3-9-16,-2 0 38 0,0-1 9 15,4-6 63-15,-2-3 60 16,0-3-20-16,0-3-42 0,-2-5-39 0,4 1-10 16,-4-1 10-16,0 0 6 15,4 0-3-15,-4 2 3 0,4 2-3 16,-4 3-6-16,3 4 15 0,-3 5 6 16,4 3-40-16,-2 2-25 0,2 3-96 15,0 5 80-15,8 5 41 0,-3 3 44 16,-1 3-4-16,0 2-5 0,0-1-4 15,1 0-16-15,-1-4-3 0,-4-2-12 16,0-3-16-16,3-2-2 0,-5-5-1 16,2-1 3-16,0-3-18 0,0 0 3 15,-4-3 31-15,4-4 31 0,6-5 38 16,-7-4-7-16,1-3-28 0,0-5-25 16,6-1-9-16,-6 1-1 0,0 1-1 15,0 1-1-15,-1 2-16 0,1 6-2 16,0 2 2-16,0 5 7 0,0 4 9 15,-2 3-19-15,0 0-28 0,0 6-37 16,2 3 68-16,0 6 19 16,-1 3 56-16,1 4-6 0,0 2-22 0,-4 1-25 15,6-1-3-15,-6 0-12 16,4-2-119-16,-4-2-33 16,4 0-94-16,0-2-66 0,-1-1-21 0,3-2-73 15,-2-3-77-15,0-4-116 0,0 0-397 0</inkml:trace>
  <inkml:trace contextRef="#ctx0" brushRef="#br0" timeOffset="300618.733">10140 11392 992 0,'0'0'1267'15,"0"0"-728"-15,0 0-80 0,0 0-94 16,0 0-131-16,0 0-212 0,0 0-21 16,0 0-1-16,12 43 56 15,-6-24-56-15,-3 1-3 0,5-2-50 16,0-2-184-16,6-5-138 0,1-4-112 15,-1-2-525-15,1-4-736 0</inkml:trace>
  <inkml:trace contextRef="#ctx0" brushRef="#br0" timeOffset="301894.2596">10702 11258 473 0,'0'0'1122'0,"0"0"-642"0,0 0-117 15,0 0-56-15,0 0-25 0,0 0-39 16,0 0-33-16,0 0-16 16,0 0 1-16,0 0-32 0,4-30-46 15,-8 32-42-15,4 3-75 0,0 3-13 16,0 3-21-16,0 6 34 0,-4 3 69 15,4 1-4-15,0 2-31 0,-4-3-34 16,4-2-6-16,0-2 6 0,0-4 2 16,0-2-2-16,0-4 0 0,0-2-1 15,0-4-11-15,0 0 12 16,0 0 0-16,0-3 27 0,0-4 20 0,4-3-1 16,0-5-11-16,0-4-34 0,0-4-1 15,4-2-19-15,-3 0 16 0,3 1-13 16,0 1 4-16,0 2 9 0,-2 5-10 15,1 4-5-15,-3 3-4 0,0 5 0 16,0 4-9-16,2 2 0 16,-2 7 31-16,-1 2 13 0,1 4 33 15,-4 3-8-15,4 0-1 0,-2 2-19 16,0-2-15-16,0-4 0 0,-2-2-3 16,2-3-16-16,0-3-6 0,-2-3-18 15,4-2-13-15,-4-1 0 0,4-2 22 16,0-5 31-16,-1-3 78 0,5-4-3 15,-2-2-41-15,-2-3-34 0,4 0-1 16,-1 1-12-16,-1 2 11 0,2 1-1 16,-4 4-9-16,0 4-1 0,0 3-8 15,-2 4-7-15,-1 3 4 0,1 7 24 16,0 2 74-16,0 9 16 0,2 3-13 16,-4 3-36-16,0 2-26 0,4-2-15 15,-4-1-3-15,0-4-28 0,4-2-59 16,0-1-83-16,0-3-61 0,0-2-78 15,-1 0 56-15,-1-3-53 16,2-4-73-16,0-1-131 0,0-4-97 16,0-2-93-16,0 0 25 0</inkml:trace>
  <inkml:trace contextRef="#ctx0" brushRef="#br0" timeOffset="302187.4727">10962 11396 676 0,'0'0'730'16,"0"0"-139"-16,0 0-134 0,0 0-70 15,19-41-57-15,-15 35-36 0,2 1-50 16,2 2-46-16,-4-1-34 0,3 2-55 15,3 0-53-15,-2 2-28 0,-4 0-3 16,3 0-3-16,-3 3 6 0,0 1 9 16,-2 2 22-16,0 1 12 0,-2 4-3 15,0 1-12-15,-2 3-16 0,-2 0-22 16,-2 2-17-16,-1 0-1 0,1 0-15 16,0 0-19-16,-4-1-12 15,6 1 6-15,-3-2-7 0,5-1 7 16,0-1 3-16,2-1 0 0,0-2 3 15,0-1 9-15,4-3 25 0,3-1 6 16,1-2 56-16,2 0 6 16,-2-2-15-16,5-1-26 0,-1 0-27 0,3 0-15 15,-1-4-93-15,3 1-60 0,-1-1-127 16,1-1-261-16,3-1-122 0,-11 3-362 16,11-6-614-16</inkml:trace>
  <inkml:trace contextRef="#ctx0" brushRef="#br0" timeOffset="302899.9003">11470 11264 1540 0,'0'0'686'0,"0"0"-279"0,0 0-76 0,0 0-71 16,0 0-66-16,0 0-35 15,0 0-1-15,0 0-29 0,0 0-91 0,0 0-16 16,-2 16 6-16,4 1 83 16,1 4-18-16,-3 2-30 0,4 0-17 15,-4-2-24-15,0-2-21 0,4-2-1 16,-4-3-18-16,4-5 14 0,0-2-24 16,-4-4-9-16,2-2-4 0,2-1-12 15,-2-4 53-15,4-5 10 0,-3-3 86 16,5-6-39-16,0-3-57 0,-2-1-43 15,1-1 2-15,1 0 13 0,0 1 13 16,-2 1-7 0,2 1 0-16,-1 4-9 0,1 5-5 0,-2 4 5 0,-2 6 0 15,0 1-1-15,-2 7 32 0,-1 5 37 16,1 5 74-16,0 4 13 0,-2 2-30 16,0 1-11-16,0-2-33 0,0-4-25 15,0-4-25-15,0-5-26 0,0-4-27 16,0-3-2-16,2-2 14 15,0 0 13-15,0-5 28 0,2-3 31 16,4-4 50-16,-2-3-44 0,-1-2-27 16,1-3-10-16,2 1-12 0,-4 0 10 15,4 2 2-15,-5 3-1 0,3 3-2 16,-2 3 3-16,-4 4 24 0,0 4 13 16,0 0 12-16,0 7-22 0,0 3-26 15,0 4 57-15,0 6 37 0,0 3-24 16,0 1-37-16,0 0-34 0,0-3-22 15,0-1-64-15,4-2-99 0,0-3-97 16,2-1-136-16,0-3 45 0,-5-2-52 16,7-2-123-16,-4-3-249 15,0-3-561-15</inkml:trace>
  <inkml:trace contextRef="#ctx0" brushRef="#br0" timeOffset="303248.8034">11745 11353 1201 0,'0'0'1091'0,"0"0"-732"15,0 0-140-15,0 0-17 0,0 0 9 16,0 0-39-16,37-18-23 0,-28 15 34 16,-3 1-19-16,4 1-64 0,-6 1-49 15,3 0-41-15,-3 2-9 0,-2 3-1 16,-2 0 50-16,0 2 55 0,0 1 1 16,-6 4-32-16,3 1-39 0,-5 2-23 15,-2 1-12-15,4-2-2 0,-3-1-20 16,5-3-12-16,0 0-25 0,2-4-62 15,2 0-35-15,0-2 5 0,6-1 57 16,1-2 46-16,3 0 48 0,2-1 50 16,3 0 53-16,-1 0 27 15,1 0-24-15,-1 0-28 0,1 0-35 16,-5 1-15-16,0 3-6 0,-4 0-7 16,-4 3 19-16,-1 2 25 0,-1 1 34 15,-1 3-10-15,-5 2-30 0,-2-1-23 16,0 0-30-16,-1 0-34 0,-3-3-74 15,2 0-100-15,1-3-185 0,3-2-246 16,-2-2-604-16</inkml:trace>
  <inkml:trace contextRef="#ctx0" brushRef="#br0" timeOffset="303909.993">12220 11280 1608 0,'0'0'1036'15,"0"0"-817"-15,0 0-107 0,0 0 42 16,0 0 37-16,0 0-22 0,0 0-7 16,0 0-83-16,0 0 21 0,-2 50 57 15,2-28 16-15,0 2-51 0,-6-1-48 16,6-1-18-16,-2-1-15 0,0-3-24 16,2-3-17-16,0-5-3 15,0-2-31-15,0-5-13 0,2-1-5 16,0-2-7-16,4-2-1 15,-4-5 60-15,1-4 72 0,7-3 3 0,-2-7-35 16,0-1-40-16,1-3-42 0,1 0 1 16,-4 0 38-16,5 4-9 0,-3 0-13 15,2 5-9-15,-2 4 2 0,-3 5 7 16,1 3 1-16,-4 4-1 0,2 4 0 16,0 5 25-16,-4 4 74 0,4 4 32 15,-4 1-6-15,6 2-17 0,-6-2-30 16,0-6-53-16,2 1-6 0,0-5-28 15,-1-4-31-15,1-2-10 0,2-2-5 16,0 0 14-16,4-6 66 0,0-4 16 16,-1-4-16-16,3-5 0 0,2-2-47 15,-3-1 16-15,7 1 19 0,-6 2 12 16,-1 2 12-16,1 6-12 16,-2 3-22-16,-2 4-19 0,-3 4 0 15,-3 1 37-15,0 6 4 0,0 5 89 16,0 5 73-16,0 5-32 0,0 2-55 15,0 2-44-15,0 0-31 0,0-2-22 16,0 0-37-16,0-5-90 0,4-3-78 16,-2 0-82-16,2-5-84 0,0-1-113 15,-2-3-143-15,2-6-740 0</inkml:trace>
  <inkml:trace contextRef="#ctx0" brushRef="#br0" timeOffset="304205.0151">12572 11420 2240 0,'0'0'818'0,"0"0"-467"16,0 0-176-16,0 0-39 0,6 44-69 15,-2-37-67-15,0-2-63 0,2-3-16 16,-1-2 33-16,1-2 46 0,4-3 9 16,-2-4-9-16,-1-2-57 0,1 0-102 15,-4 0 7-15,2 3 52 16,-2 3 81-16,-4 3 19 0,2 2 125 0,-2 0 101 15,0 4 15-15,0 6-74 0,0 3 9 16,-2 6 40-16,2 4-58 0,-2 3-47 16,0 1-68-16,2 1-43 0,0-5-23 15,4 1-17-15,0-3-50 0,1-5-71 16,1-3-52-16,4-3 2 0,-2-5-83 16,-1-1-91-16,3-4-103 0,0-1-104 15,-4-3-224-15</inkml:trace>
  <inkml:trace contextRef="#ctx0" brushRef="#br0" timeOffset="304754.9983">13020 11287 2119 0,'0'0'594'0,"0"0"-221"16,-8 37-25-16,4-21-88 0,0-1-106 16,2-1-66-16,-1-3-41 0,3-2-47 15,0-5-12-15,0-1-42 16,0-3-27-16,0-2-30 0,3-3 45 16,3-5 66-16,-2-4 142 0,0-5-133 15,0-1-9-15,6-2-28 0,-5-1 27 16,3 2-2-16,-2 2 2 0,-2 2-2 15,4 5-13-15,-5 5 16 0,-1 5 50 16,2 2-18-16,-4 2-1 0,2 7 4 16,-2 5 126-16,0 4-8 0,2 3 5 15,-2 3-59-15,0-1 0 0,0-2-58 16,0-3-41-16,2-2-31 0,0-6-12 16,2-3-18-16,0-3-1 0,-2-3-1 15,4-1 14 1,-3-4 49-16,3-4 9 0,6-5 59 0,-1-5-68 0,3-2-3 15,0-3-71-15,-3-1 27 0,5 1 4 16,-1 1-4-16,-3 1 3 16,3 4 7-16,-1 4 9 0,-6 4 11 15,5 5 17-15,-7 4 48 0,0 3 5 16,-2 5 12-16,0 6 35 0,0 5 33 16,-3 6 16-16,-1 2-17 0,0 3-27 15,0 1-50-15,2-3-55 0,-2 0-9 16,2-3-22-16,2-5-92 0,-2-2-65 15,2-2-51-15,-2-5-102 0,2-1-123 16,0-5-195-16,-2-2-546 0</inkml:trace>
  <inkml:trace contextRef="#ctx0" brushRef="#br0" timeOffset="305132.5876">13466 11342 1471 0,'0'0'718'0,"0"0"-401"0,0 0-111 15,0 0 48-15,0 0 38 0,0 0-85 16,0 0-17-16,0 0 46 0,0 0-37 16,0 0-34-16,11-1 37 0,-11 0 38 15,0 1-49-15,0-1-63 0,0 1-42 16,0 0-13-16,0 0 0 0,0 0 0 15,0 0-15-15,0 0-6 0,0 0-7 16,0-1-5-16,0 1-1 0,0 0 15 16,0 0 1-16,0 0-10 0,0 0-45 15,0 0-9-15,0 0-30 0,0 0-13 16,0 0-8-16,4-1-10 16,4-1 22-16,2-3 48 0,-1 0 39 15,3-1-24-15,1-1-14 0,3 0-1 16,-4 0-2-16,-3 1-25 0,-1 0-76 15,0 1-95-15,-2 2-139 0,-6 1-228 16,0 2-392-16,-4 0 151 0,-6 3-1235 0</inkml:trace>
  <inkml:trace contextRef="#ctx0" brushRef="#br0" timeOffset="305388.4219">13466 11400 802 0,'0'0'1548'0,"0"0"-1106"0,0 0-240 16,0 0 0-16,0 0 11 15,-12 37-57-15,12-32-70 0,0-1-42 0,4 0-13 16,4 0 7-16,-4 1 50 16,5-2 25-16,3 1-24 0,-1 1-11 15,3-2-6-15,2 1-3 0,-5 0 64 16,5 0 46-16,-5 0-108 0,-3-1-52 16,-2 1 5-16,-2 0-5 0,-4 1 9 15,0 1 94-15,-4 3 102 0,-6 2 10 16,-3 1-115-16,-3 1-68 0,-1-2-11 15,-3 0-40-15,-1-2-9 0,0-1-101 16,-5 0-154-16,7-3-174 0,4 0-333 16,-5-5-783-16</inkml:trace>
  <inkml:trace contextRef="#ctx0" brushRef="#br0" timeOffset="307340.771">16948 12540 1873 0,'0'0'561'0,"0"0"-161"16,0 0-112-16,0 0-109 0,0 0-16 15,0 0 8-15,0 0-13 0,0 0-33 16,0 0-72-16,-10-7-53 0,14 7-57 16,2 0 32-16,4 0 25 0,3 0 79 15,7 0-11-15,3 1-7 0,8 1-11 16,12 2-13-16,13-1-6 0,8 1-2 16,2-1-1-16,1-2 12 0,1-1 25 15,6 0-12-15,3 0 6 0,7-4-7 16,5 0 1-16,2-2-1 15,0 1 10-15,2-1 2 0,2-1 1 16,0 0-7-16,2 0 12 0,-4-2-5 16,0-1-13-16,-6 1-13 0,-2-2 7 15,-1 1-6-15,-9 1 2 0,1 1-14 16,-8 1-4-16,-4 0-14 0,-6 3-10 16,-8 0-12-16,-3 4-31 0,-10 0-97 15,-8 0-108-15,-10 1-130 0,-5 1-291 16,-3 1-575-16</inkml:trace>
  <inkml:trace contextRef="#ctx0" brushRef="#br0" timeOffset="316233.9653">20969 13235 805 0,'0'0'1537'15,"0"0"-1114"-15,0 0-147 0,0 0-161 16,0 0-115-16,0 0-28 0,0 0-11 15,2 40 39-15,6-10 128 0,-4 15-19 16,2 13-49-16,-2 9-31 16,-3-2 3-16,-1-7-20 0,0-9-12 0,0-9-50 15,0-11-42-15,0-9-13 16,0-3 6-16,0-1-23 0,0 0-13 16,0-1-26-16,2-7-110 0,2-5-20 15,-4-3-138-15,2-10-69 0,0 1 68 16,0-17-147-16</inkml:trace>
  <inkml:trace contextRef="#ctx0" brushRef="#br0" timeOffset="316632.4504">20979 13390 29 0,'-10'-45'454'0,"3"0"-145"15,3 16-22-15,4 8 75 0,0 4 28 16,0 0 48-16,0 2-154 0,2 3-103 16,-2 5-4-16,2 4-14 0,-1 3-64 15,3 3-99-15,2 5 2 16,4 6 135-16,1 7 35 0,5 5-11 15,-1 5-41-15,1 2-60 0,-1-2-28 16,3-2-20-16,-3-6-12 0,3-3-13 16,-1-8-16-16,1-4 10 0,1-6 19 15,1-3 20-15,-3-8 27 16,0-5 32-16,1-5-1 0,1-6-23 16,-3-3-21-16,-1-2-31 0,-1 0 13 0,-6 1-1 15,-1 4 13-15,-3 0 16 0,-2 4-10 16,0 3-18-16,-2 5-16 0,0 3 2 15,0 6 23-15,0 2 37 0,0 2-24 16,0 8-38-16,0 9-87 0,6 18 53 16,-2 19 34-16,0 10 59 0,-1 5-3 15,1 0 3-15,-2-4-19 16,2-4-9-16,0-4-1 0,0-7-30 0,2-12-56 16,0-11-9-16,-1-8-31 0,1-4 0 31,0 0-42-31,2-1-29 0,-1-1-72 0,1-4-103 0,2-5 35 15,-4-4-56-15,0-6-22 0,-1-5-43 16,-1 1-327-16</inkml:trace>
  <inkml:trace contextRef="#ctx0" brushRef="#br0" timeOffset="317001.4267">21506 13490 848 0,'0'0'1196'0,"0"0"-740"16,0 0-181-16,0 0-79 0,4 37-27 15,0-14 4-15,-2 3-27 16,2 6-28-16,-2 0 15 0,3 2-14 16,-1-3-81-16,2-4-38 0,0-4 0 15,0-7-16-15,0-5 1 0,1-6-14 16,3-3-2-16,-2-2 31 0,-1-7 66 16,3-3 56-16,-2-4 17 0,0-3-51 15,-4 1-39-15,-1-2-21 0,1 0 13 16,-4 2 12-16,0 2 6 0,0 1-22 15,0 4 3-15,0 4 31 0,0 2 25 16,0 3 2-16,0 0-58 0,0 6-40 16,0 3-83-16,2 4 40 0,4 4 43 15,2 3 11-15,0 1-8 0,1-2-3 16,3-1-21-16,-1-5-4 0,3-2 7 16,2-4-10-16,-3-3-37 0,5-4-43 15,-3-3 8-15,3-6 23 0,-5-6-57 16,3-3-143-16,-3-2-109 15,-1-1-61-15,-3-3-17 0,1-1-8 16,-4-1-45-16,-2 7-180 0</inkml:trace>
  <inkml:trace contextRef="#ctx0" brushRef="#br0" timeOffset="317430.1797">21867 13303 1828 0,'0'0'644'0,"0"0"-173"0,0 0-100 15,0 0-133-15,0 0-174 0,0 40 106 16,0-10 38-16,0 12-20 0,1 12-51 15,1 6 6-15,2-2-38 0,0-5-13 16,0-15-30-16,2-7-47 0,-2-11-15 16,3-3-61-16,3 0-53 15,0-2-16-15,3-1-13 0,1-6 0 16,-2-7-8-16,1-4 25 0,-1-8 66 16,-1-7 7-16,-1-5-77 0,0-5-108 15,-2-5-75-15,-1-6-14 0,-3-9 43 16,0-8 51-16,-4-3 61 0,4 2 52 15,-4 4 29-15,0 7 91 0,4 8 52 16,0 7 110-16,-2 11 107 0,2 4 48 16,3 1-5-16,-3 2-66 0,2 2-22 15,0 6-28-15,0 5-47 0,-1 5-20 16,1 8 32-16,4 13 29 16,-2 14 21-16,3 17-7 0,-3 4-20 0,-2 2 6 15,2-6-10-15,-3-12-86 0,3-2-64 16,0-8-30-16,0-8-37 0,-3-8-48 15,3-1-46-15,0 0-10 0,0 1-28 16,1-2-71-16,-1-3-39 16,-4-4-62-16,0-5-35 0,-4-3-47 15,0-2 53-15,-8-3-17 0,0-4-285 16,-3-4-63-16,1 2 27 0</inkml:trace>
  <inkml:trace contextRef="#ctx0" brushRef="#br0" timeOffset="317835.0714">22103 13604 668 0,'0'0'1106'16,"0"0"-502"-16,0 0-207 0,0 0-131 15,0 0-83-15,2-36-21 0,4 32-12 16,3 1-2-16,3 0-22 0,2 0-9 16,-1-1 5-16,5 1-24 0,1 1-51 15,2-1-45-15,3 0-2 0,-3-2 0 16,2 2-78-16,0-2-30 0,-1 1-20 16,1 0-30-16,-6 0-13 0,1 0 0 15,-1 2 24-15,-3 1 39 0,-1 1 56 16,-1 0 39-16,-4 6 13 0,-2 1 38 15,-3 5 90-15,-3 3 82 16,2 5 9-16,-2 3 2 0,0 2-20 16,-2 2-35-16,-1 0-33 0,-1-2-31 0,4-2-40 15,-2-6-59-15,2-1-3 16,0-6-27-16,0-3-32 0,0-4-65 16,0-3-47-16,0-2 10 0,0-5 70 15,0-7 72-15,0-4-6 0,0-2-60 16,-4-6 19-16,0-1 9 0,-4-8 18 15,1 3 39-15,-1-2 19 0,2 1-17 16,4 6 11-16,2 0 59 0,0 3 32 16,0 4-44-16,6 3-60 0,0 4-6 15,5 1-60-15,-3 3-10 0,6 3 4 16,-3 2-33-16,5 4-95 0,-1 0-71 16,5 1-41-16,-5 5-65 15,3 0-132-15,-3-1-236 0,4 3-407 0</inkml:trace>
  <inkml:trace contextRef="#ctx0" brushRef="#br0" timeOffset="318269.147">22729 13480 756 0,'0'0'1329'0,"0"0"-866"0,19 47-90 15,-17-24-27-15,4 9-41 0,-2 11-24 16,0-3-51-16,-2-3-49 0,2-5-53 16,-4-7-45-16,2 3-33 0,1 4-32 15,-1-1-18-15,0-3-2 0,2 0-16 16,0-4-22-16,0-2-22 0,-4-5-25 15,2-6-3-15,-2-2 2 0,0-7 54 16,0-2 34-16,0-7 75 0,-2-5-75 16,-6-5-66-16,2-13 66 0,-5-13 13 15,-3-15-13-15,3-6 0 0,1 4-28 16,6 12-3-16,4 16-14 16,2 10 45-16,4 3 0 0,1 1 135 0,5-3 30 15,4 2-32-15,-1 4-25 16,3 5-18-16,-1 4-35 0,2 5-6 15,1 1 7-15,-5 7 26 0,1 3 38 16,-3 2 35-16,1 2-15 0,-2 2-24 16,-3 2-37-16,-1 0-40 0,-4 1-15 15,0-1 7-15,-4 0-1 0,-2 0 6 16,-6-2 7-16,2 0-7 0,-7-2-3 16,3-2-3-16,-7-2-12 0,3-2-18 15,-2-3-66-15,3-2-40 0,-3-3-51 16,3 0-23-16,-1-5-27 0,5-1-62 15,3-2-20-15,4-1-89 16,2-3-173-16,6-2-106 0,-3 4-55 16,9-4-430-16</inkml:trace>
  <inkml:trace contextRef="#ctx0" brushRef="#br0" timeOffset="318560.2427">23099 13209 661 0,'0'0'1900'0,"0"0"-1482"0,0 0-95 16,0 0-15-16,0 0-175 0,0 0-130 15,-12 37 92-15,12-8 90 0,4 11-18 16,2 14 13-16,0 6-10 0,-2-2-25 15,0-3-50-15,0-8-36 16,-3-4-32-16,3-10-27 0,-2-7-17 16,2-6-51-16,-2-5-42 0,0 2-26 15,2-1-22-15,0 1-38 0,-2-7-71 16,2-3-108-16,-4-7-126 16,2 0-272-16,0-11-433 0</inkml:trace>
  <inkml:trace contextRef="#ctx0" brushRef="#br0" timeOffset="318766.6843">23239 13508 1296 0,'0'0'1685'0,"0"0"-1247"15,0 0-131-15,9 49-52 0,-9-26-48 16,0 2-45-16,0 0-10 0,0 0-35 16,0-4-98-16,0-3-19 0,0-4-46 15,0-3-66-15,2-4-49 0,2-4-44 16,-2-3-94-16,0-1-59 0,0-6 81 15,2-6-60-15,-2-4-176 0,2-3-93 16,-2 3-390-16,-2-14 268 0</inkml:trace>
  <inkml:trace contextRef="#ctx0" brushRef="#br0" timeOffset="319096.4405">23270 13278 711 0,'0'0'1424'0,"0"0"-868"0,0 0-190 0,0 0-107 15,0 0 36-15,0 0-7 0,36 40-15 16,-30-1-3-16,2 10-57 0,-2-2-28 15,0-7-29-15,-6-11-16 0,0-10-36 16,3 2-69-16,1 1-35 16,4 0-25-16,0-5-21 0,-2-6-45 15,1-5-7-15,1-3 16 0,2-4 24 16,-2-6 58-16,1-6 11 0,-1-3 22 16,2-4-8-16,-4-1-10 0,1-1-13 15,-1 2 1-15,-2 1-1 0,0 5-2 16,0 4-1-16,-2 5 1 0,0 3 0 15,0 2 49-15,-2 3 9 0,0 6 0 16,0 6 43-16,2 3 24 0,1 5 20 16,-3 4-45-16,4 0-42 15,-2-1-58-15,6-1 0 0,-4-3-24 0,4-3-34 16,1-3-94-16,1-4-57 0,4-4-69 16,-3-2-29-16,3-6-96 0,-1 0-141 15,3-8-35-15,-5-4-80 0,-1 1-333 16,6-10-248-16</inkml:trace>
  <inkml:trace contextRef="#ctx0" brushRef="#br0" timeOffset="319810.8485">23694 13433 722 0,'0'0'1850'16,"0"0"-1077"-16,0 0-402 0,-19 47-88 16,11-25-23-16,2 3-67 0,0 0-17 15,0-1-10-15,4-3-65 0,2-3-101 16,0-4-15-16,4-6-74 0,4-4-44 15,-2-4 1-15,4-1 42 0,3-9 53 16,-3-4 15-16,5-2-3 0,-1-2-12 16,-6 2 12-16,1 3 25 0,-3 4 2 15,0 4 60-15,-4 3 47 0,-2 2 5 16,0 3-9-16,0 5 6 0,0 5 36 16,-2 3 79-1,0 3-10-15,-2 3-76 0,4-3-59 0,0-2-81 16,0-3-15-16,4-4-36 0,4-3-28 15,2-2-6-15,-1-5 24 0,7-2 9 16,-3-6 28-16,3-6 22 0,-5-2-22 16,3-4-34-16,-2-2-34 0,1-2-12 15,-5 0 12-15,2-3 9 0,-7-2-24 16,5 1-57-16,-4 2-56 0,-2 3 33 16,2 7 127-16,-2 3 60 0,2 8 13 15,-4 2 19-15,2 3-1 0,2 1 16 16,-1 5 68-16,5 2 15 0,0 5 9 15,2 1 37-15,1 2-7 0,5 2-22 16,-5 0-16-16,5-1-21 0,-1 2-25 16,3-2-9-16,-5-1-25 0,-1 0-14 15,0-1-4-15,-5 1-15 0,3-2-3 16,-6 0 7-16,-4-2 8 16,0 1-30-16,-4-1-6 0,-4-1-70 15,1-3-12-15,-3-1-15 16,0-3-10-16,-1-2 1 0,3-2-32 0,-2-2-37 15,4-5-6-15,4-1-17 0,2-4 8 16,0-4 66-16,8-3 76 0,2-2 31 16,3-2-39-16,3 2-4 0,-3 3 0 15,7 2 66-15,-9 5 0 0,7 3 91 16,-3 4 15-16,-1 4-1 0,0 3 4 16,-1 7 21-16,-1 7 13 0,-1 6-8 15,-1 11 10-15,-2 14-10 0,-4 10 6 16,-4 6-7-16,0-2 12 0,-8-3-22 15,2-6-57-15,0-4-38 16,4-10-29-16,-2-10-48 0,1-8-80 16,3-5-33-16,0-3-19 0,-4-2-25 15,2-2-44-15,2-9-135 0,0-4-160 16,6-10 70-16,-3-7-71 0,1 2-232 16,4-18-575-16</inkml:trace>
  <inkml:trace contextRef="#ctx0" brushRef="#br0" timeOffset="320600.3114">24485 13491 1349 0,'0'0'1871'0,"0"0"-1407"16,0 0-215-16,0 0-38 0,0 0-37 15,0 0-59-15,-47 10-25 0,39 1-13 16,-5 6 12-16,5 5 37 0,-5 4 43 15,3 5 2-15,4 0-37 16,2-1-43-16,4-4-37 0,0-3-54 16,0-7-37-16,6-3-27 0,2-5-3 15,3-4 22-15,-1-4 8 0,2-1 14 16,1-9 23-16,3-4 0 0,-3-5-10 16,3-2-27-16,-5-2 16 0,1-1 12 15,-2 2 9-15,-3-1 12 0,-1 3-11 16,0 3-1-16,0 4 0 0,-2 6 0 15,0 3 2-15,-4 4 71 0,0 3 31 16,0 6 8-16,0 7-18 16,2 5 64-16,-2 5-4 0,2 2-63 15,1-1-52-15,1-3-28 0,0-3-11 16,2-5-33-16,2-3 31 0,0-6 0 16,1-4-43-16,-1-3-19 0,4-4 22 15,1-6-16-15,-1-5-17 0,1-3 11 16,1-4 18-16,-2-1-8 0,1-3 5 15,-1 2 28-15,-1 1 19 0,-1 5-19 16,-2 6 5-16,0 3 1 0,-8 8 9 16,3 1 6-16,-3 6 94 0,0 6 28 15,0 5 5 1,-3 3-36-16,3 2-46 0,0 1-27 0,0-5-18 0,0-3-18 16,0-4-15-16,7-3-22 0,-3-3-8 15,6-5 5-15,-2 0 19 16,1-7 36-16,3-4 3 0,0-2 18 0,1-4-18 15,-5-1-1-15,0 0-17 0,-3-2 15 16,-3 0-24-16,0-1-16 0,2 1-24 16,-4 3-12-16,0 6 31 15,0 4 48-15,0 3 3 0,0 4 24 0,0 0-26 16,0 4-1-16,0 1-61 16,8 2 0-16,0 3 61 0,5 2 15 15,1 0 7-15,5 0 33 0,6-1-1 16,-5-2 10-16,3 1-3 0,2-1-22 15,-3-1-5-15,-3-1-13 0,-7-1 0 16,1-1-18-16,-5 0 12 0,-8 2 7 16,0 1 17-16,-4 1 31 0,-6 1-25 15,-1 3-36-15,-5-1-9 0,-1 1-42 16,1-2-25-16,-1-3-57 0,-1 0-55 16,5-1-53-16,3-2-67 15,4-3-62-15,-1 1-40 0,7-3-82 16,0 0-187-16,3-1-413 0,5-8-167 0</inkml:trace>
  <inkml:trace contextRef="#ctx0" brushRef="#br0" timeOffset="322689.0158">25264 13516 1220 0,'0'0'1811'16,"0"0"-1260"-16,0 0-248 0,0 0-45 16,0 0-59-16,-39-13-78 0,29 13-31 15,4 0 18-15,-1 4-38 0,-1 1-48 16,2 6-22-16,-2 1 15 0,5 4 22 16,-1 4 15-16,0 0-24 0,4 2-28 15,4-3-19-15,7-1-2 16,1-4-14-16,5-2 35 0,1-1 1 15,-1-1 21-15,3-2-10 0,-3 0 28 16,-1-2-7-16,1 2-32 0,-9-3 15 16,-1 1-1-16,-1 1-15 0,-6 0 0 15,-7 1 0-15,-3 3-21 0,-4-2-10 16,3 3-3-16,-11-3-3 0,7-1-21 16,-3-3-22-16,3 0 25 0,5-3-16 15,2 0 71-15,5-2 9 0,3 0-9 16,3-3-34-16,5-3 34 0,10-5 3 15,-1-2 19 1,6-2-1-16,3-2-8 0,3-3-1 0,2 0 62 0,2 0-6 16,-4-1-50-16,4 1-18 0,-4-1 3 15,-4 1 18-15,2 0-21 0,-12 3-22 16,1 0-21-16,-4 3 31 0,-3 5 12 16,-9 2 0-1,0 4 61-15,-6 3 99 0,-3 1-90 0,-5 6-42 16,-1 4 21-16,-1 6-1 0,1 2-8 15,-1 5-13-15,7 0-24 0,-3 1 13 16,4 0 32-16,6-3 22 0,2-2-18 16,4-5-52-16,6-3-15 0,5-6-40 15,-1-5 31-15,3-1-10 0,3-8 33 16,1-7-32-16,-4-4-19 0,3-4-15 16,1-4 3-16,-5-2-49 0,-3 0-22 15,1-7 24-15,-3-8 19 0,-5-9-23 16,-4-4-86-16,-4-3-179 0,-4 7-107 15,-1 14-66-15,-1 12 357 16,6 12 196-16,-4 6 385 0,4 3 78 16,-2 4-6-16,0 2-28 0,1 8-139 15,-3 12-219-15,2 17-40 0,2 19 70 16,-2 9 30-16,2 4 10 0,2-1 32 16,-4-11 25-16,4-3-29 0,0-6-78 15,0-11-79-15,4-11-12 0,-4-9-39 16,2-6-46-16,2-2-30 15,2-1 21-15,0-3 12 0,1-5-12 0,-3-4 12 16,6-5 2-16,1-7 29 0,1-3 2 16,4-3 0-16,-7-1 24 0,5-3 19 15,1 1 6-15,3-1 11 16,-7 3-11-16,5 5-12 0,-8 5 9 0,-1 7 3 16,1 5 18-1,-4 1 65-15,0 8 57 0,0 5 46 16,-2 5-25-16,4 2-34 0,-6 0-33 0,2-2-37 0,1-3-51 15,1-4-6-15,0-3-39 16,0-3-12-16,2-4-7 0,0-1 4 16,5-4 14-16,-3-5-5 0,2-2 2 15,3 0-2-15,-3-3-16 0,2 1 21 16,-3 2 19-16,-1 4 20 0,0 2-2 16,0 3-9-16,-8 2 12 0,3 2 3 15,-3 7 67-15,2 1 51 0,-2 3-18 16,2 0-57-16,-2-1-46 15,2-3-12-15,2-3-28 0,2-3-54 16,0-3-36-16,2 0 39 0,1-8 24 16,3-4 3-16,-2-2-55 0,1-4-83 0,5-1-11 15,-3 0 68-15,-1 2 86 16,1 3 41-16,1 3 18 0,-8 4 0 16,3 4 19-16,-3 3 90 0,-4 6 91 15,-2 4 70-15,0 4 38 0,0 3-86 16,0-1-116-16,0-2-67 0,0-2-39 15,4-3-1-15,-4-3-14 0,0-2-3 16,0-3-13 0,0-1-8-16,0 0-34 0,0-1-9 0,0-4-15 0,0-1-6 15,0-3 36-15,0-1 21 0,0-1-12 16,0 1 21-16,0-1-3 0,2 4 16 16,2 1-7-16,-2 2 31 0,6 2 19 15,-6 1 33-15,5 1 21 0,1 0 19 16,6 2-16-16,-3 0-31 0,3 0-14 15,-1-1-7-15,3-1-6 0,1 0-5 16,5-5 5-16,-11-2-3 16,5 1 3-16,-1-3-15 0,-5 2-1 15,0 0 13-15,-3 4-14 0,-7 2 12 16,4 1 29-16,-4 2 61 0,-4 5 33 16,-1 5 79-16,-1 2-103 0,0 5-64 15,2 1-21-15,0-1-27 0,4 0-3 16,0-4-21-16,4-2-3 0,4-2-18 15,-2-5-10-15,5-2 13 0,1-4 18 16,7-3 9-16,-7-8 14 0,7-2-11 16,-1-4-7-16,-1-3 16 0,3 2-15 15,-3 3 16-15,-3 2 1 0,1 3-17 16,-1 5 3-16,-3 5-12 16,1 2 27-16,-4 8 18 0,1 6 45 15,-1 3-11-15,0 6-25 0,2 2-6 16,-3 2 3-16,-3 2 10 0,2-1 8 15,-6-2-6-15,0-1-15 0,0-1-3 16,-6-2 6-16,-5-1 6 0,-3-2 7 16,-5-2-22-16,-3-3-15 0,1 0-52 15,-4-2-14-15,3-2-15 0,-3-4 17 16,6-1 40-16,5-5-18 0,-1-2-13 16,7-4 34-16,6-6-9 0,2-4-97 15,6-4 45-15,9-4 81 0,3-3 0 16,1-3 1-16,8-4 0 0,2-1 32 15,4 0 31-15,0-3 34 0,10-5-49 16,-6-4-14-16,0 3-34 0,-6 6 1 16,-12 7 0-16,-4 6 0 0,3 2 2 15,-5-1 9-15,-1 8-11 0,-6 6 0 16,-4 4 23-16,-2 4 54 16,-8 4 52-16,0 4-12 0,-5 6-79 0,1 6-39 15,-1 10-12-15,-3 13 0 16,3 9-3-16,5-3 14 0,4-11 1 15,4-13 3-15,0-11 6 0,0-1-9 16,10 1-46-16,-5-3-2 0,5-4-3 16,-2-3 15-16,3-4 12 0,3-5 21 15,0-6-12-15,1-6-2 0,-3 0 15 16,1-3 4-16,1-1 7 0,-2 2-8 16,-1 1-2-16,-3 5 1 15,2 4-1-15,-7 4-2 0,3 1-9 0,-4 4 12 16,2 2 22-16,-4 5 20 15,2 1 27-15,2 1-33 0,0 1-36 16,4-3-13-16,-1-1-20 0,3-4 0 16,-2-2 18-16,7-2 3 0,-1-6 10 15,7-6 1-15,-5-1-11 0,5-5-6 16,0-1 6-16,-3 0 11 0,1 1 1 16,-5 4 2-16,1 3-2 15,-1 4-2-15,-7 6 2 0,1 3 0 0,-4 10 18 16,2 7 42-16,-2 5 15 0,4 7-26 15,-5 2-28-15,5-1-20 0,2-2-1 16,-2-4-30-16,3-5-13 0,-1-5-2 16,2-4-15-16,-9-5-10 0,3-2-26 15,-6-3-64-15,0-7-107 0,-9-4-59 16,-3-3-50-16,-6-3-335 0,-1 3-602 16,-20-8-710-16</inkml:trace>
  <inkml:trace contextRef="#ctx0" brushRef="#br0" timeOffset="322954.0707">25126 13347 1683 0,'0'0'2349'0,"-46"6"-1890"0,30-2-314 15,3-3-87-15,5 1-58 0,8-1-61 16,8 0-249-16,21 1 139 0,13 2 171 15,28 1 56-15,15 2 53 0,14 3 49 16,6 0-16-16,-1-4 3 0,15 0 11 16,-1-3-6-16,14-3-46 0,3 0-49 15,1-3-16-15,-4-1-18 0,-4-3-21 16,-8-3-37-16,-6-1-140 0,-11-4-172 16,-10-2-121-16,-14-1-238 0,-21 3-527 15,-11-2-1013-15</inkml:trace>
  <inkml:trace contextRef="#ctx0" brushRef="#br0" timeOffset="323260.5709">27078 14036 5356 0,'0'0'1057'15,"0"0"-1057"-15,0 0-147 0,54-7-97 16,-33-3-192-16,-1 2-720 0,13-12-947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28:25.0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2695 12803 293 0,'0'0'1138'16,"0"0"-59"-16,0 0-847 0,0 0-135 16,0 0 41-16,0 0-32 0,0 0 3 15,0 0-1-15,0 0-16 0,-33-5 10 16,31 5-29-16,2-1-3 0,0 1-30 15,0 0-40-15,0-1-29 0,2 1-31 16,0 0-38-16,2 0-32 0,1-2-24 16,7 2-2-16,3-1 156 0,9-3 115 15,9 0 13-15,9-2-36 0,-1 0-6 16,-2 0-42-16,-10 1-2 0,-2 1-14 16,0-3 7-16,4 0 0 0,0 0-10 15,-4 0-12-15,-2 1-12 0,1 1 1 16,-7 0-1-16,-2 1 2 0,-1 1-1 15,-6 0-1-15,-5 2-1 0,1 1 1 16,-2 0-1-16,-4 0 19 16,0 0 44-16,0 0 51 0,-4 0 27 15,-2 0 35-15,-3 0 32 0,-3 0-208 16,-7 0-16-16,-3 0-37 0,-5 0 26 16,0 0 27-16,-6-2-1 0,4 1 1 15,-6-2-2 1,0-1-1-16,2 0 3 0,0-1 2 0,8 1-2 0,-4 1-3 15,4-1 1-15,6 2-1 0,-1 0 0 16,7 0-9-16,1 1 12 0,6 1 20 16,-1 0-17-16,5 0 0 15,0 0-3-15,2 0-75 0,0 0-44 0,0 0-38 16,4 0-47-16,3 3-21 16,1 1 120-16,4 2 83 0,5 0 22 15,8 2 32-15,2 0-3 0,14-2 15 16,8-1 26-16,3-1-13 0,-2-3-13 15,-7-1-3-15,-10 0-25 0,-4 0 3 16,-10 0 3-16,3-1-7 0,3-1-11 16,2 0 18-16,-4 0-4 0,2-1-15 15,-5 1 15-15,-5 0-18 0,-1 0-1 16,-4 2 1-16,-7-1 1 0,-3 1 12 16,0 0 75-16,0 0 48 0,-3 0 26 15,-7 1 2-15,-4 1-24 0,-3-1-140 16,-6 2-43-16,-12 2 18 0,-4 0 7 15,-13 2 5-15,-5-1 13 0,5-2 0 16,6-1 0-16,3 1-18 0,6-1-4 16,8 0 4-16,8-2 2 0,-1 1-5 15,1 0 21-15,0 0 1 0,1 0 30 16,5 0 16-16,9-1-10 0,0-1 0 16,6 0-37-16,0 0-34 15,0 0-49-15,2 2-51 0,4-1-87 16,6 2 0-16,5 0 221 0,8 1 6 15,-1 1 98-15,10-3 75 0,-1-2-1 16,4 0-11-16,2 0-25 0,-12-3-40 16,2-1-41-16,-2-1-18 0,0 2-6 15,-7-2-21-15,-5 3-16 0,-3 0-2 16,-2 1 0-16,-5 1 1 0,-3 0 1 16,-2 0 0-16,0 0 13 0,0 0-13 15,0 0 0-15,0 0-37 0,-4 2-67 16,1 1-53-16,-3 3-116 0,-4 3-46 15,-2 2 33-15,1 5-165 16,1-5-194-16,-7 10-741 0</inkml:trace>
  <inkml:trace contextRef="#ctx0" brushRef="#br0" timeOffset="3386.1765">14830 8778 313 0,'0'0'1289'0,"0"0"-957"0,0 0-122 15,0 0-28-15,-41 24-72 0,39-20-33 16,0-3-15-16,0 2-27 0,2-3-35 15,0 0-57-15,2 3-13 0,2-1 70 16,0 2 55-16,2-2 48 0,0 1 10 16,3 2-19-16,1-1-21 0,6 1-28 15,-7 0 13-15,11 2-7 0,1-1 1 16,2 1-1-16,4 2-3 0,2 0 3 16,10 2 13-16,6 0-36 0,13-3 7 15,0-4 22-15,0-4-25 0,0-2 0 16,-3-7-13-16,-3-3 3 0,2-8-19 15,2-5 23-15,-1-5 2 0,1-5 1 16,-2-5 28-16,0-2-10 0,-1-4-6 16,-5 0-7-16,-1-1 14 0,-5 0-8 15,-5-1 7-15,-6 2 0 16,-6 1-12-16,-3 0-6 0,-11 0 6 16,-1-1 14-16,-10-1-5 0,0-2 12 0,-10 2 0 15,-5 0-22-15,-9 1-6 16,-1 1-28-16,-4 2-35 0,0 7-5 15,-6 0 6-15,-5 3-19 0,-3057 5 0 16,6099-2-10-16,-3049 9 35 0,-3 4-42 16,-1 4 45-16,1 0-7 0,-4 6 30 15,3 3 0-15,-1 4 2 0,2 0 0 16,-5 4 43-16,5 3-21 0,-4 6-22 16,1 0-1-16,3 5-14 0,0 4-14 15,-3 3 4-15,3 2 3 0,1 1-9 16,3 5 6-16,1 2 12 15,5 1 13-15,-1 1 19 0,10 4 9 16,-2 2-26-16,6 2-2 0,6 5 0 16,3 0 0-16,5 4-1 0,5 0 0 15,6 1-14-15,2-1-1 0,8-1 15 16,7 2-2-16,5-3-19 0,9 1 22 16,4-3-4-16,7-3 4 0,5-6 3 15,3-3-3-15,6-10 0 0,-1-5-4 16,3-5 1-16,2-5 3 0,0-6-1 15,4-2 0-15,2-5-15 0,0 0 14 16,0-5-67-16,0-4-226 0,-17 1-463 16,-11-4-1658-16</inkml:trace>
  <inkml:trace contextRef="#ctx0" brushRef="#br0" timeOffset="5341.0909">20010 8029 212 0,'0'0'1170'0,"0"0"-786"0,0 0-150 15,0 0-75-15,0 0-30 0,0 0-45 16,0 0-6-16,0 0 3 0,-2-2 3 15,2 2-20-15,0 0-16 0,0 0 7 16,0 1 3-16,0 1-13 0,0-1-16 16,0 0-29-16,0 2-15 0,0 1 15 15,4 2 48-15,0 5 26 0,2 2 6 16,-2 7-19-16,-1 1 15 16,3 12-12-16,2 16-3 0,-2 12-1 0,2 12-6 15,-1 4-16-15,-3 2-9 16,2 0 3-16,2 5 2 0,-2 6 1 15,-1 6 35-15,3 6 15 0,-2 7 31 16,0 5 70-16,-2 6-30 0,1 6-50 16,3 4-19-16,-2 8-4 0,2 5 56 15,-2 4-19-15,1 1-28 0,1 4-37 16,-2 4-12-16,2 2-22 0,1-2-1 16,-1 1-20-16,2-4-15 0,-1-1-37 15,-1-2 19-15,0 0 5 0,2-3-15 16,-5-3-6-16,-1-2 48 0,0-6-1 15,-2-6 0-15,-2-6-7 0,0-4 9 16,0-7 12-16,-2-5-9 0,0-6 6 16,-2-7-6-16,-1-5 10 0,-1-7-11 15,0-11-2-15,0-12 0 0,0-15-65 16,2-13-70-16,1-12-103 16,1-4-42-16,-4-4-92 0,0-2-97 15,2-3-173-15,-2-15-782 0</inkml:trace>
  <inkml:trace contextRef="#ctx0" brushRef="#br0" timeOffset="6146.9923">17900 10396 916 0,'0'0'1045'0,"0"0"-980"15,0 0-7-15,34-2-31 0,-14 2-27 16,1-1 0-16,2 1 36 0,5 1 51 16,8 4 10-16,13 1-16 0,15 2-10 15,6 2-26-15,3-4-3 0,3-1-13 16,-1-2 10-16,5 0 6 15,9 1-6-15,2-1-4 0,10 0-22 16,5-2-11-16,5 2 0 0,7 1 14 0,4-1-4 16,10 1 14-16,0 0 100 0,7 0-53 15,7-2-18-15,1 3-10 16,8-1-20-16,2 0 1 0,2 2-13 16,4 0-10-16,3 1 9 0,1 0 11 15,3 2 6-15,5-1 3 16,-3 2 3-16,3-1 0 0,-1 1 16 0,3-1-7 15,-3 0-42-15,4-1 46 0,2-2 3 16,-1-1 6-16,1-1 12 0,-2-4-3 16,2 0 4-16,-3-5-10 0,5-2 6 15,-8-4-4-15,7-1 21 0,-7-1-27 16,0-2-16-16,-3 1-18 0,-4-2 3 16,-7 2 13-16,-3 1-23 0,-11 0-12 15,-3 0 10-15,-9 2-13 0,-10 0-11 16,-8 2 11-16,-11-1 1 0,-8 2-1 15,-14 1-15-15,-5 1 13 0,-14 1-14 16,-8 0-24-16,-14 1-85 0,-7 0-121 16,-19-1-152-16,-5 2-329 15,-3-7-844-15</inkml:trace>
  <inkml:trace contextRef="#ctx0" brushRef="#br0" timeOffset="6850.1192">22919 7880 1261 0,'0'0'1589'15,"0"0"-1422"-15,0 0-167 16,0 0-42-16,0 0-93 0,0 41 135 16,4-19 3-16,-2 12 65 0,2 10 18 0,3 16-44 15,-5 6 6-15,2 6 19 16,0-1-12-16,-2 1 15 0,2 8 13 15,-2 4-36-15,2 9-12 0,-1 8 7 16,3 6-4-16,-4 5-6 0,2 4-1 16,2 3 14-16,0 4-11 0,1 8 11 15,-1-1 5-15,4 4 16 0,4 5 13 16,-5 2-29-16,5 0 3 0,1 2 17 16,1-2-29-16,-3 3-41 0,5 0 34 15,1 0-18-15,1 3-13 16,-1-2-1-16,-2-2 1 0,1 0 10 15,1-4-12-15,1-3 0 0,-1 1 30 16,0-5 9-16,5-3 26 0,-9-5-1 16,3-5-47-16,1-4 7 0,-4-5 6 15,1-5-9-15,-3-4-13 0,1-8-9 16,0-3-1-16,-1-7 0 0,-3-7-2 16,5-10 0-16,-5-7-19 0,2-8-6 15,-3-13-52-15,-1-8-38 0,-2-11-140 16,0-3-126-16,2-2-145 0,-5-3-231 15,1-3-883-15</inkml:trace>
  <inkml:trace contextRef="#ctx0" brushRef="#br0" timeOffset="9075.9712">17847 12071 2247 0,'0'0'732'0,"0"0"-431"0,0 0-123 15,0 0-178-15,0 0-150 0,0 0-20 16,0 0 94-16,0 0 76 0,0 0 73 15,31 21-9-15,-19-15 13 0,9 1-20 16,2 0 10-16,10 0-13 0,10 3 0 16,15 0 22-16,8 0-28 15,2 1-14-15,4-2-11 0,-3 1-8 16,9-2-2-16,3 2 3 0,5-1 15 16,1-1-12-16,6 0-6 0,2-2 2 15,2-1 11-15,1-3-11 0,1-1 4 16,-4 0 10-16,2 0 8 0,-4 1 1 15,0 2-13-15,-2 0-13 0,-5 2 4 16,-5 0 6-16,-9-1-22 0,-3 1-10 16,-7-1 10-16,-1 1-1 0,-9-2-12 15,-11 0-9-15,-10-1-34 0,-12 0-98 16,-2-1-125-16,-3-1-74 0,-1 1-145 16,-3 0-211-16,-10-2-655 0</inkml:trace>
  <inkml:trace contextRef="#ctx0" brushRef="#br0" timeOffset="11005.5949">18152 11423 1053 0,'0'0'1274'0,"0"0"-935"0,0 0-46 16,0 0-136 0,0 0-109-16,0 0-3 0,0 0 63 0,0 0 42 0,0 0 18 15,-37-20-64-15,31 28-104 0,4 4-9 16,-6 6-24-16,4 10 33 0,2 1 44 16,2 4 6-16,0 0-5 0,4-5-39 15,6 1-6-15,0-4-28 0,3-4-17 16,3-6 14-16,-1-5 15 0,3-5 4 15,-1-4-1-15,1-2 13 0,-3-7 32 16,-1-5 21-16,-3-1 23 0,-1-5-1 16,-4-2 7-16,-2 0-12 0,-4-2-14 15,0 0-3-15,-10 1-7 0,2 3-5 16,-2-1-22-16,-1 4-19 0,1 3-2 16,2 1-20-16,3 3-28 15,1 4-16-15,2 3-37 0,2 1-51 16,6 1-73-16,-1 5-1 0,7 2 145 15,2 6 67-15,1 1 16 0,3 3 0 16,1 3 0-16,-2 0 16 0,-1 3 0 16,-1 0-13-16,-1 0 29 0,-4-1-29 15,1-1 26-15,-5-3 2 0,0-4 4 16,0-1 7-16,-4-3-1 0,0-5 13 16,0-2 18-16,-2-2 45 0,0-1 46 15,0-1 7-15,0-6-5 0,0-3-19 16,-2-5-146-16,0-5-21 15,0-6-4-15,0-2 13 0,0-2-4 16,2 0 1-16,0 3-10 0,0 2-37 16,4 7-78-16,3 2 20 0,5 5 29 15,2 4 3-15,1 3-22 0,5 2-29 16,-1 2-32-16,0 2-8 0,3 2-28 16,-1 2-21-16,-4 0 44 0,1 0 65 15,-1 0 67-15,-3-2 26 0,-3 0 26 16,-1-1 2-16,-2-1 60 0,-4-1 44 15,-2-1 55-15,-2 1 99 0,0-1 98 16,-2 2 28 0,-2-2-46-16,-4 0-147 0,-2 0-134 0,1 0-31 0,-1 0-12 15,-3 0 12-15,3 1-16 0,-2 4-9 16,2 0-3-16,1 2-22 0,1 5-2 16,4 2-11-16,0 3 14 0,4 4 5 15,0 1 14-15,6 0-26 0,2-2 0 16,2-4-6-16,1-3 3 15,7-4-6-15,-7-3 5 0,7-5 7 16,-1-2 25-16,1-7 16 0,1-6 15 16,-5-3-6-16,-1-4 9 0,3-4-15 15,-9 0 3-15,1-1-10 0,-2 0-9 16,-4 1 28-16,-2 1 10 0,0 0 15 16,-2 1-1-16,-4-1-2 0,0 2-31 15,-1 0-22-15,1 4-22 0,0 3 3 16,2 4 19-16,2 5 39 0,0 5 36 15,2 1 29-15,0 3-12 16,0 4-92-16,0 7-33 0,0 6 33 0,0 7 62 16,2 4 15-16,0 2-22 15,2 1-55-15,2-3 0 16,1-3-28-16,1-3-12 0,2-2-27 0,2-5-34 16,-3-2-4-16,3-5 9 0,-1-2-18 15,3-6-7-15,0-3 34 0,-1-3 46 16,1-7 41-16,-3-4 13 0,3-3 5 15,-4-3-2-15,1-1 9 0,1-2-9 16,-2 1-4-16,-1 3 0 0,1 3-1 16,-4 1-11-16,-2 8-22 0,1 3 6 15,1 4 16-15,-6 3 23 0,4 8 64 16,0 4 12-16,-2 4 0 0,2 3-34 16,-2 1-34-16,0-2-20 0,2-4-11 15,-1-3-31-15,3-5-18 0,0-3-10 16,0-2 19-16,2-3 19 0,-1-1 9 15,1 0 12-15,-2-4 19 0,0 0 15 16,0-1-7-16,-4 0-5 0,1 3-19 16,-1 0-3-16,-2 2-1 15,2 0-2-15,0 3 3 0,4 2 25 16,0 2 36-16,4 0-11 0,-1 2-23 16,3-1-14-16,3-2-13 0,1-3 0 15,-1-3 1-15,5-2 29 0,-1-5 4 16,-1-3 0-16,1-4-3 0,-4-1-1 15,1 0-8-15,-4-2 2 0,-3 3 7 16,-5 1 5-16,-2 1 7 0,-2 1 18 16,0 5 18-16,-4 0 7 0,-2 3-28 15,1 2-25-15,-3 1 16 0,0 3-37 16,2 7-12-16,-1 5-40 0,1 5 19 16,2 7 19-16,2 0 2 0,2 4 1 15,0-3 10-15,6-2-11 0,1-3-3 16,1-4 0-16,4-6-43 0,5-5-5 15,-1-4 39-15,1-4 9 0,5-6 3 16,-1-6 2-16,0-6 19 16,0-5 0-16,-1-4-18 0,-1-1 0 15,-3-3 0-15,-1 0-2 0,-3 0 1 16,0-2 10-16,-7-5 4 0,-3-5-6 16,-2-4-10-16,-4 2-52 0,-3 11-57 15,1 13-26-15,2 8 53 0,0 3 82 16,2 1 6-16,-4 3 67 0,4 6 37 15,0 4-67-15,-1 10-43 0,-1 11-76 16,2 13 76-16,2 12 85 0,0 7 9 16,0-5-27-16,4-3-30 0,1-14-35 15,-1-5-2-15,2-7-13 0,0-5-14 16,0 2-43-16,3 0-30 0,-1-2 2 16,0-4 13-16,0-5 33 15,-4-4 0-15,-1-2-28 0,-3-3-12 16,0 0 55-16,0 0 37 0,-1 0 80 15,-3-6 61 1,-6-1-91-16,0-5-50 0,-1-3 0 0,-5-2-3 0,1-4-19 16,1 1-14-16,2 0-1 0,7 1-6 15,5 4 15-15,0 0 13 0,3 2 15 16,7 1 11-16,6 1 17 0,1 1-17 16,4 3-11-16,3 2-3 0,-3 4-21 15,2 1-1-15,-3 5-55 0,-1 4-105 16,-3 7-147-16,-3 1-70 0,-3 12 19 15,-6 9 23-15,-4 15-145 0,-8 3 23 16,-11 2 59-16,-5-1-26 0,5-17-189 16</inkml:trace>
  <inkml:trace contextRef="#ctx0" brushRef="#br0" timeOffset="15983.2376">17696 12940 1354 0,'0'0'1106'16,"0"0"-845"-16,0 0-139 0,0 0 0 15,0 0 42-15,0 0 8 0,0 0-13 16,0 0-29-16,0 0-57 16,-8-16-73-16,6 22-22 0,2 4-35 15,-3 3 57-15,3 4 25 0,0 4 70 16,0 2-3-16,1 4-45 0,5 2 0 16,2 1-15-16,2-1-17 0,1-2 7 15,3-3-22-15,-2-4-29 0,-1-5-34 16,5-3-3-16,-3-6 45 0,1-5 21 15,-3053-3 35-15,6107-9 62 0,-3053-6 64 16,1-3-27-16,-1-5-43 0,-1-1-45 16,-2-2-24-16,-7 2-1 15,3 0 4-15,-6 1-3 0,2 3-19 16,-4 1 17-16,0 3-20 0,-2 2-96 16,-2 3-32-16,2 2 0 0,2 3 11 15,-2 3-2-15,2 3-19 0,0 2-100 16,0 2-263-16,4 3-137 0,0 4 158 15,2 1-112-15,0-2-167 0</inkml:trace>
  <inkml:trace contextRef="#ctx0" brushRef="#br0" timeOffset="16452.9341">18183 12966 995 0,'0'0'1116'0,"0"0"-721"0,0 0-121 15,0 0-52-15,0 0-78 0,0 0-64 16,0 0 3-1,-37 2 9-15,29 5-13 0,0 1-75 0,-1 3 8 0,3 2 11 16,-2 1 34-16,4 4 25 0,-2 1 22 16,4 2-6-16,0 2-20 0,2 1-34 15,4 0-3-15,6-2-2 0,-2-3-39 16,1-2 0-16,5-4-17 16,1-4 2-16,1-5 15 0,1-4 33 0,1-2 20 15,1-7 34-15,-1-3 22 16,-1-3 34-16,-1-3 30 0,-7-1-4 15,3 0-37-15,-8-1-31 0,0 2-34 16,-2 0-15-16,-2 1-7 0,0 3-2 16,-4 0-9-16,-6 1-34 0,0 1-16 15,-1 3-84-15,-5 2-22 0,5 2-16 16,-3 2 9-16,4 3 12 0,3 0-37 16,1 4-85-16,2 2-207 0,4 4-246 15,0-3-110-15,4 6-654 0</inkml:trace>
  <inkml:trace contextRef="#ctx0" brushRef="#br0" timeOffset="16920.8667">18541 13182 764 0,'0'0'720'0,"0"0"-132"0,0 0-293 15,0 0-134-15,0 0-122 0,0 0-39 16,0 0 0-16,0 0 96 0,0 0 78 15,0 0-14-15,10 36-25 0,-8-29 2 16,-2-2 13-16,2-2 6 0,-2-1 5 16,0 0 18-16,0-2 41 0,0 0 5 15,0-2-3-15,0-1 9 0,-2-3-26 16,-2-2-156-16,0-1-36 0,-2-2 2 16,2-3 12-16,2-2-18 15,0-2-9-15,2-2-30 0,0-3-4 16,0 0 1-16,2-1-4 0,4 2-6 15,2 2-18-15,0 5-40 0,1 2-32 16,3 5-15-16,3 3-28 0,1 3-48 16,1 2-54-16,3 2-66 0,-3 6-16 15,3 2 7-15,-3 0-60 0,-1 2-15 16,1 1-102-16,-5-2-226 0</inkml:trace>
  <inkml:trace contextRef="#ctx0" brushRef="#br0" timeOffset="17416.663">18841 13118 430 0,'0'0'783'15,"0"0"-207"-15,0 0-45 16,0 0-53-16,0 0-71 0,0 0-158 16,0 0-94-16,-5-36-28 0,-1 25-23 15,-2 1-7-15,-2 0-9 0,3 0 4 16,-5 1 14-16,2-1-16 0,1 4-22 16,-3 1-6-16,4 2-21 0,0 2-1 15,3 1 3-15,-1 4-43 0,0 5-46 16,0 4-103-16,0 4 71 0,1 4 75 15,1 3 3-15,4 1 16 0,0 2 9 16,0 0 18-16,6-1-10 0,-1-3-33 16,1-3-34-16,2-4-22 0,2-3-18 15,1-3 14-15,-1-6 39 0,3-4 8 16,-1-1 13-16,0-6 14 0,-1-6 23 16,1-4 3-16,0-2-18 0,-3-5-22 15,3-1-14-15,-6-2-17 0,2-3-1 16,-3 2 20-16,1-3 10 15,-4 1-1-15,0-2-22 0,-2-1-63 16,-2 2-60-16,-2-2 0 0,-2 3 25 16,3 5 56-16,1 2 36 15,0 5 31-15,2 7 50 0,0 4 80 0,0 5 18 16,0 2-4-16,0 4-144 0,0 5-6 16,0 5 6-16,0 5 73 0,4 4 58 15,-3 3-53-15,1 4-16 0,0-1 3 16,0 1-15-16,2 1-13 0,-2-1-12 15,0-3-25-15,0 0-2 0,2-4-42 16,0-2-64-16,0-5-19 16,3-2-51-16,-1 0-65 0,0-6-25 0,0-1-83 15,-2-3-107-15,3-3-130 16,-3-1-437-16,-2-3-109 0</inkml:trace>
  <inkml:trace contextRef="#ctx0" brushRef="#br0" timeOffset="18400.4777">18993 13068 745 0,'0'0'1336'16,"0"0"-835"-16,0 0-140 0,0 0-73 16,11 40-40-16,-11-22-20 0,2 0-29 15,-2 0-51-15,0-1-54 0,0-3-41 16,0-4-53-16,0-2 0 0,2-4-28 16,0-1-22-16,0-3 17 0,0-3 33 15,4-2 50-15,0-4 68 0,1-2 12 16,1-5-71-16,0-1-41 0,0 0-18 15,-1-1-2-15,1 3 0 0,-2 0 0 16,2 2-1-16,-5 3-16 16,3 3-6-16,-2 3-12 0,0 3-3 0,0 1-7 15,-4 5 47-15,2 5 27 16,0 3 44-16,2 2 1 0,-2 3-14 16,0-1-30-16,1-1-13 0,1-1-15 15,0-2-19 1,4-2-2-16,2-1-13 0,-1-5 9 0,3-1 25 0,0-2 22 15,3-2 15-15,1-6 15 0,-1-2 25 16,3-2-3-16,-3-1-22 0,1-3-21 16,-3 2-16-16,-1 0 4 0,-3 1-16 15,-1-1 18-15,-2 2 13 0,-2 1-3 16,-4 0-1-16,0 1 10 16,0 1 9-16,-2 0-12 0,-4 3-37 0,0 2 0 15,-1 1-25-15,-1 1-2 16,0 3-4-16,0 4-97 0,2 4 2 15,-1 4 61-15,1 1 44 0,2 3 19 16,2 2 0-16,2 1-1 0,0 1 3 16,4 0 3-16,2-2-3 0,0-2-1 15,3-4-26-15,3-4-20 0,0-3 1 16,3-5 43-16,1-3 3 0,1-2 25 16,0-8 12-16,3-2 12 0,-1-6-6 15,-1-3 3-15,1-4-21 0,-2-2-22 16,1-2 0-16,1 0 9 0,-7-1 1 15,1-1-1-15,-1-7-10 0,-4-5 16 16,-2-8-18-16,-6 0-52 0,0 10-68 16,-4 11-25-16,0 10 0 0,2 5 51 15,-2 1 94-15,2 0 41 0,-2 4 126 16,4 6 28-16,-2 4-23 0,0 2-83 16,2 8-89-16,-2 7-80 0,-1 6 65 15,1 11 15-15,0 12 55 16,2 13-3-16,-2 5 12 0,2-3 0 15,0-5-45-15,0-15-19 0,2-10 0 16,2-10-31-16,-1-5-45 0,1 1-19 16,2 0 3-16,0-1 30 0,2-4 13 15,-4-3-6-15,-1-4-50 0,3-3-7 16,-6-1 19-16,0-1 34 0,0-2 59 16,-4-3-22-16,-1-3-24 0,1-2-149 15,-4-1-38-15,-4-2 69 0,1-2 104 16,-1-3 47-16,-1-2-19 0,-1-3-25 15,-2 0-64-15,1-1 54 0,3 4 67 16,1 4 115-16,5 3 164 0,4 6 55 16,2 3-43-16,0 3-86 15,2-1-69-15,4 1-47 0,1 1 25 16,5-1 36-16,4 1 9 0,-1 0-16 16,3 0-27-16,-1 0-34 0,0 1-12 15,1 0-19-15,-1 1-8 0,-1-1-40 16,-3-1-1-16,1 2 1 0,-2-1-3 15,-3 0-3-15,1 1-37 0,0 0-84 16,-7 0-101-16,3 1-65 0,-2-2-119 16,0 0-202-16,0 1-124 0,-2-2-594 0</inkml:trace>
  <inkml:trace contextRef="#ctx0" brushRef="#br0" timeOffset="20047.836">20682 9124 802 0,'0'0'1623'0,"0"0"-1111"0,0 0-198 15,0 0-224-15,0 0-71 0,0 0-19 16,12 50 152-16,-6-23-9 0,0 14-8 15,1 6-34-15,-3-2-26 0,-2-10-18 16,-2-9-35-16,2-11-21 0,0 1-1 16,0-2-2-16,0 0-1 15,0-5-13-15,2-5-9 0,0-4 6 16,0-4 19-16,5-6 78 0,1-5 26 16,2-6-42-16,3-4-43 0,1-6-19 15,-1-1-1 16,1 0-2-31,-1 1 0 0,-1 0 1 0,1 1-13 0,3 0 14 0,-1 2-18 0,2 3 19 16,-3 6 2-16,-1 5-1 0,1 7 2 0,-8 7 10 16,-1 3-10-16,1 11 53 0,-2 6 52 15,0 7 29-15,-4 2-14 0,0 2-31 16,-2-1-33-16,0-3-16 16,0-3-21-16,0-4-22 0,0-3-24 0,4-6-10 15,-4-4-27-15,3-4-38 16,3-1 19-16,0-4 80 0,4-4 6 15,1-5 50-15,1-3-19 0,-2-4-28 16,3-2-9-16,-1 1-31 0,-2 0-3 16,-1 0 16-16,1 1 15 0,-2 4 0 15,0 2-21-15,-1 4-10 0,-3 4-19 16,2 4-18-16,-2 8 46 0,-2 6 25 16,0 11 102-16,0 11 13 0,0 1-26 15,-2-2-27 1,0-5-26-16,2-6-20 0,-1 0-16 0,5 2-1 0,2-8-30 15,4-4-6-15,1-7 7 0,5-5 30 16,-1-2 34-16,4-10 37 0,-1-3 6 16,-1-3-16-16,-1-3-15 0,-1 0-3 15,-5 1-1-15,-3-1 16 16,-1 2 9-16,-4 0 13 0,-2 0 2 0,-2 1-34 16,0 0-14-16,-4 0-16 15,-2 5-16-15,0 3 22 0,1 3 25 16,-1 5 14-16,-2 0-5 0,-2 10-58 0,3 4-88 15,-5 7 30-15,2 4 40 16,3 4 0-16,1 1-12 16,2-1-28-16,2-2-85 0,2-3-107 0,6-4-140 15,7-5-138-15,1-6 61 0,7-6 118 16,2-3 32-16,5-8 50 0,1-5 2 16,2-4-85-16,0-1-36 0,-2-2 112 15,0 1 248-15,-2 0 26 16,0-2 160-16,-4 2 80 0,-1-2 10 15,-7 1-13-15,-1 2-11 0,-1 1 0 16,-5 2 25-16,-6 3 28 0,0 5 80 16,-2 1-9-16,-4 5-2 0,-4 1-101 15,0 3-99-15,-3 8-135 0,-1 3 27 16,1 5 76-16,-1 7 13 0,2 4 17 16,1 0 19-16,3 1-28 0,2-3-49 15,4-3-50-15,0-7-38 0,8-4-27 16,3-4-13-16,1-6 1 0,3-4 39 15,5-6 6-15,1-7 24 0,2-6 1 16,1-6-1-16,1-5-18 0,2-3-9 16,-6-1 12-16,1 1-13 0,-1-1 10 15,-6 1 4-15,-3 0 2 0,-2-8-3 16,-4 7-15-16,-5-1-55 0,-1 2-63 16,-3 9 15-16,-3 2 72 0,0 6 31 15,0 7 49-15,-2 7 48 0,1 4-21 16,-1 8-76-1,-6 14-3-15,3 15 3 0,-3 16 58 0,3 6-4 16,3 4-12-16,2-4-17 0,2-5-25 16,0-1-22-16,2-2-123 0,2-3-119 15,0-1-191-15,-4-2-487 0,4-11-176 16,-3-3-1091-16</inkml:trace>
  <inkml:trace contextRef="#ctx0" brushRef="#br0" timeOffset="20891.8189">20946 9869 722 0,'0'0'1869'15,"0"0"-1409"-15,0 0-157 0,0 0-87 16,0 0-39-16,0 0-29 0,0 0 26 16,0 0-56-16,0 0-118 0,0 0-62 15,4 14 62-15,2 23 115 0,1 12 78 16,1 5-5-16,0-3-31 0,-4-14-46 15,0-10-81-15,0-7-30 0,-2-3-49 16,5 1-98-16,-3 1-38 0,0 2-13 16,0-3-26-16,-2-2-53 0,-2-5-14 15,0-3 40-15,-2-2 47 16,-2-4-40-16,-2-2-75 0,-2 0-73 16,-1-2 61-16,3-5 84 0,-4-2 247 15,1-3 79-15,3 0-17 0,0-3-33 16,4 0 111-16,2 1 6 0,2 2 90 15,6 4 68-15,-1 2-68 0,3 3-24 16,4 2 15 15,-1 1-20-31,1 0-42 0,1 0-45 0,1-3-25 0,1 2-23 0,-3-3 0 0,3-1-9 0,-3 0 19 16,-1 0 12-16,1-1-7 0,-2-1-34 16,-7 3-22-16,1 1 9 0,-4 1 47 15,0 0 49-15,-2 2 5 0,0 0 7 16,0 0-5-16,0 3-24 0,-2 3-68 15,2 1-50-15,0 6-1 0,0 5 21 16,0 1 7-16,0 5-17 0,0-1-11 16,2 1-15-16,4-2-1 15,0-4-8-15,2-1-37 16,1-5-49-16,3-5-46 0,1-4 12 0,1-4 27 16,1-7 31-16,3-7-4 0,-1-7-55 15,1-3-114-15,-1-4-148 0,3-1 17 16,-5-2 150-16,1-6 163 0,-1-6 75 15,-3-9-17-15,-3-2-110 16,-1 4-219-16,0 11-109 0,-6 12 64 0,2 8 393 16,0 3 107-16,0 3 273 0,-3 0 112 15,3 6-45-15,-4 6-16 16,0 2-42-16,0 12-178 0,0 6-5 0,0 13 8 16,-4 12-75-16,-1 12-69 15,-1 4-5-15,2-2 6 0,0-14-31 16,2-12-40-16,2-8-31 0,0-6-120 15,6 3-111-15,-6 1-68 0,8-2-79 16,-2-6-78-16,-1-6-58 0,3-7-38 16,-2-5-102-16,6-16-567 15</inkml:trace>
  <inkml:trace contextRef="#ctx0" brushRef="#br0" timeOffset="21272.5748">21564 9839 417 0,'0'0'1649'16,"0"0"-932"-16,0 0-239 15,0 0-84-15,25 39-4 0,-15-4-81 0,-4 13-80 16,2 2-47-16,-4-6-35 0,-3-12-15 16,5-11-34-16,-6-1-57 0,4 1-41 15,2 0-12-15,0 1 0 0,0-6-10 16,-1-2 4-16,1-7-6 0,-2-3-13 16,2-3-24-16,2-1 49 0,-1-5 12 15,5-4 46-15,2-3-4 16,-1 0-25-16,3-3-17 0,1 2-16 15,3 2 16-15,-1 3 58 16,0 5 31-16,3-1-10 0,-3 4-6 0,-2 5-22 16,1 3-5-16,-3 2 15 0,-3 4 33 15,-2 3-4-15,-3-2 1 0,-3 2-33 16,-2 1-13-16,-2-4 0 0,-2 2 10 16,-4 0 8-16,-1-3 3 0,-3 1-9 15,-2-4-20-15,-1 0-4 16,-1-3-15-16,-1 0-18 0,-1-2-26 15,1-2-47-15,3-2-50 0,1-1-70 16,1 0-55-16,6-4-108 0,0 1-124 16,4-4-89-16,6-1-422 0,6 2 200 15,-1 0-467-15</inkml:trace>
  <inkml:trace contextRef="#ctx0" brushRef="#br0" timeOffset="21407.0688">22078 10351 779 0,'0'0'1827'0,"0"0"-1303"15,0 0-174-15,0 0 33 0,0 0 40 16,0 0 16-16,0 0-99 0,0 0-340 16,0 0-126-16,0 0-154 0,-31-12-300 15,27 8-745-15,2-3-1192 0</inkml:trace>
  <inkml:trace contextRef="#ctx0" brushRef="#br0" timeOffset="22747.4817">23646 9110 886 0,'0'0'1491'0,"0"0"-1088"0,0 0-104 15,0 0-101-15,0 0-119 0,0 0-12 16,0 0 89-16,1 55-14 0,-1-26 3 15,2 2-10-15,-2 2-6 0,2-1 21 16,2-2-82 0,0-6-43-16,-2-3-6 0,4-5-19 0,0-5-4 0,1-7-17 15,3-1 21-15,2-5 0 16,3-6 46-16,-1-3 7 0,3-6-22 16,-1-2-31-16,-3 1-33 15,3-3-17-15,-6 2 29 0,-3 0 21 0,1 1 1 16,0 3-1-16,-2 2-16 0,-4 4-18 15,-1 4 12-15,1 5 22 0,0 3 0 16,0 7 25-16,4 6-6 16,-2 5 108-16,0 3-25 0,2 2-31 0,-2 0-25 15,3-4-40-15,1-3-6 0,0-5-19 16,3-5-21-16,3-5-37 0,0-4-3 16,1-4 31-16,2-8 8 0,1-6-30 15,1-5-63 1,3-4-92-16,-1-3-66 0,0-2 12 0,-3-7 108 0,5-7 105 15,-8-7 67-15,1-4 0 0,-4 3-25 16,-9 6-168-16,-1 3-270 0,-2 11-228 16,0 8-544-16,0 9 1033 15,2 7 202-15,-2 1 1554 0,0 4-809 16,0 2-110-16,0 6-100 16,-4 9-337-16,1 13-137 0,-5 16 42 0,-2 13 18 15,0 5 0-15,3 2-10 16,-1-6-9-16,4-7-25 0,0-3-19 0,4-9-58 15,0-8-1-15,4-8-51 0,4-4-34 16,-4-1 12-16,5-1 43 0,5-2 31 16,0-6 9-16,5-5 47 0,4-2-1 15,-2-5 4-15,9-5 2 0,-9-1-18 16,4-5-15-16,0 2-3 0,-5-3-4 16,1-3-3-16,-6 1-2 15,-1-2-5-15,-4 2-11 0,-3 2-18 16,-3 5 18-16,-4 3 28 15,0 4 36-15,0 4 25 0,-4 2 91 0,-1 4-13 16,-3 3-167-16,0 7-3 0,-3 5 3 16,1 4 15-16,2 3 15 0,4 4 10 15,-2-3-13-15,6 1-6 0,0-3-21 16,2-3-18-16,6-4-6 16,0-4-13-16,0-4-14 0,5-2 8 0,-5-4 7 15,4-4 5-15,1 0 10 0,-1-6-6 16,1-1-22-16,-1-3-24 0,1 0 6 15,-5-1 24-15,2 1 40 16,2-1 1-16,-7 2 0 0,3 3-13 0,-2 1-7 16,0 4-8-16,-2 1 5 0,-1 1 25 15,3 4 49-15,-2 2 28 0,4-1-26 16,0 1-47-16,-2-4-4 16,3-2-28-16,1-1-9 0,3-4 1 15,3-6-22-15,-1-3-86 0,5-4-59 16,3-2-10-16,-5 1 48 0,1 0 103 15,-2 3 61-15,-1 3 1 0,1 4 90 16,-7 4 40-16,2 2 0 0,-3 2-19 16,3 7-12-16,-4 4 24 0,-1 3 36 15,3 3-28-15,-2-1-61 0,-4 1-70 16,4-3-9 0,-3-1-83-16,3-4-97 0,-2-1-41 0,-2-5-8 0,0 0 3 15,-2-2 15-15,-2-1 16 0,0-1 103 16,-6-3 47-16,-4-2-238 0,-2 0-168 15,-1 0-33-15,1 0-172 16,-9-3-624-16</inkml:trace>
  <inkml:trace contextRef="#ctx0" brushRef="#br0" timeOffset="22895.1916">23985 9181 2005 0,'0'0'2290'0,"0"0"-2017"15,0 0-273-15,0 0-94 0,69 7 94 16,-18-10 0-16,-1-2-65 0,1-1-240 16,-11 0-294-16,-14 5-596 0,-1-2-1015 0</inkml:trace>
  <inkml:trace contextRef="#ctx0" brushRef="#br0" timeOffset="23714.4475">23793 9893 1554 0,'0'0'1723'16,"0"0"-1339"-16,0 0-210 0,0 0-111 16,0 0-63-16,0 0 0 0,0 0 28 15,0 0 154-15,25 56-13 0,-15-13 8 31,-3 8-26-31,1-2-37 0,0-10-59 0,-8-12-55 0,4-7-52 16,0 2-102-16,0 2-47 0,-1 1-45 16,-1-1 10-16,-2-4-1 0,0-2-35 0,-5-4-22 15,1-4-14 1,-4-5-80-16,-2-2-82 0,3-3-141 0,-1-6 122 16,-6-3 180-16,3-4 214 0,-5-1 95 15,4-1 95-15,1 0-43 0,1-2 65 16,2 3 326-16,6 2 267 0,2 1-94 15,2 2-162-15,6 2-137 0,4 2-62 16,1-2-59-16,7 3-13 0,-1-2-35 16,4 1-31-16,3-3-49 0,-1 0-43 15,2 1-9-15,-2-1-2 0,-2 0-13 16,1-1 0-16,-7 1 31 0,0 2 30 16,-1 2 28-16,-6 2 49 0,1 1 6 15,-7 1-41-15,4 1-46 0,-4 4 13 16,-2 7 48-16,0 1 34 0,0 6-41 15,-2 2-48-15,2 3-24 16,-2 2-19-16,1-1-11 16,1 0-10-16,0-2-18 0,6-4-16 0,-4-4-29 15,0-2-62-15,2-6-31 0,1-3-24 16,1-4-29-16,4-8 27 0,-1-6-4 16,3-6-146-16,0-6-243 0,-3-3-91 15,1-2-16-15,-3 7-355 16,-3-17 209-16</inkml:trace>
  <inkml:trace contextRef="#ctx0" brushRef="#br0" timeOffset="23887.2806">24252 9778 346 0,'0'0'2542'15,"0"0"-1760"-15,0 0-440 0,0 0-137 16,4 71-31-16,-4-19-26 0,0 8 3 16,0 0 27-16,0-8-46 0,2-15-108 15,4-7-24-15,-6-9-122 16,4-3-77-16,1 0-45 0,-1 2-55 15,2-1-15-15,0-6-18 0,-2-6-56 16,2-7-43-16,-1-3-63 0,1-4-156 16,-2-15-688-16</inkml:trace>
  <inkml:trace contextRef="#ctx0" brushRef="#br0" timeOffset="24278.0389">24411 9869 1987 0,'0'0'1372'0,"0"0"-979"15,16 59-34-15,-13-19-89 0,1 11-87 0,-2-2 20 16,0-9 88-16,-2-11-35 0,0-9-25 16,0 4-110-16,2 3-88 0,0 1-30 15,-2-4-3-15,2-5-1 0,0-5-11 16,0-6-6-16,2-4-15 0,3-4-61 16,-1-9 61-16,8-4 33 15,1-6 10-15,5-2 2 0,-1-4-11 16,6 0 0-16,1 2 20 0,-1 3 18 15,0 5 4-15,0 6-22 16,0 2-21-16,-7 6 1 0,1 1 1 0,2 8 22 16,-7 2 10-16,-2 3-7 0,-1 1 6 15,-1 2 0-15,-6 1 0 0,-4 0-14 16,0 1 5-16,0-2 0 16,-10 0 6-16,0 2-6 0,1-3 10 0,-9-1-13 15,1-1-18-15,1-4-3 16,-3-1-17-16,2-2-17 0,-1-2-17 15,-1-3-25-15,5-1-14 0,-3-2-34 16,1-4-64-16,5-3-92 0,1-2-152 16,6-4-150-16,4 0-102 0,4 1-11 15,4 4-120-15,9-6-883 0</inkml:trace>
  <inkml:trace contextRef="#ctx0" brushRef="#br0" timeOffset="24465.5866">24948 10336 1656 0,'0'0'2567'0,"0"0"-1922"16,0 0-281-16,0 0-136 0,0 0-135 16,0 0-93-16,0 0-73 0,0 0-30 15,0 0-98-15,0 0-212 0,15-35-568 16,-9 26-687-16</inkml:trace>
  <inkml:trace contextRef="#ctx0" brushRef="#br0" timeOffset="25948.7486">20182 12383 1691 0,'0'0'1125'16,"0"0"-753"-16,0 0-117 0,0 0-64 15,-38 21-56-15,32-16-34 0,2 0 15 16,2-2-2-16,0-2-39 0,2 1-44 15,0-2-18-15,0 0-13 0,2 0 0 16,0 0 0-16,2 0 31 0,2 1 84 16,1-1 43-16,5 1 17 0,2-1-3 15,1 0 3-15,3 0-35 0,3-3-45 16,0 0-44-16,6 1-23 0,1-2-13 16,8-1 3-16,9 1-6 0,9 0-11 15,4-2 0 1,0 4 20-16,-1-2-20 0,-5 2-1 0,2 1-12 15,4-3 12-15,2 3 3 0,4-3 19 16,2 2-1-16,0-2-3 0,4 2-17 16,0-1 17-16,1 0-16 0,5 0 14 15,0 1-13-15,1-1 9 0,3 2-9 16,-1-2 12-16,2 2 3 0,1-1-16 16,3 1 1-16,4-1 0 0,-2 0 9 15,3-1-9-15,3 1 12 0,0 0-2 16,0 0-1-16,5 1-11 0,1-1 0 15,-2-2-1-15,4 2 2 0,2-2 10 16,1 2 6-16,7-1-18 0,-3 3 15 16,5-2-3-16,-1 0 0 0,2-1 7 15,1 1-7-15,5 1-9 0,-4 0 21 16,2 1-12 0,1 0-11-16,3 0 2 0,0 0 0 0,2 0 18 0,-4 0-20 15,0-2 0-15,2 1 0 16,-4-1 0-16,-3 0-1 0,-5 1 0 15,-3-1 2-15,-6 1 22 0,-5 0-2 16,-6-1 5-16,-11 1-24 0,-7 1-3 16,-8 0-1-16,-6 0-11 0,-8 0 9 15,-9 0 0-15,-10 1-9 0,-10 0-16 16,-7 0-71-16,3 0-135 0,-3 0-125 16,-3 2-196-16,-5 1-442 0,-4 0 4 15,-15 6-279-15</inkml:trace>
  <inkml:trace contextRef="#ctx0" brushRef="#br0" timeOffset="27231.2618">20196 13332 62 0,'0'0'108'0,"0"0"550"0,0 0-107 16,0 0-167-16,0 0-102 0,0 0-68 15,0 0-46-15,0 0-3 0,0 0 6 16,0 0 15-16,10-36 3 0,-10 35-3 16,0 0 11-16,0 0-14 0,0 1-28 15,0 0-14-15,0 0-2 0,0 0-27 16,0 0-28-16,0 0-32 0,0 1-30 16,0 0-20-16,0 0-2 0,0 0-18 15,0 2-16-15,-2 2-38 16,2 4-24-16,-4 5 96 0,2 5 3 15,0 7 47-15,-2 9 9 0,0 12 0 16,-2 10 0-16,1 4-16 0,-3-4 3 16,0-7 22-16,0-11 9 15,3-10-3-15,-1-5-19 0,2-6-18 0,0 5-12 16,0 0-10-16,0 0 1 0,-2-4-14 16,5-2 1-16,-1-7-3 0,0-3-22 15,2-3-30-15,0-2-120 0,2-2-85 16,3 0-77-16,3 0-12 0,2-7-60 15,-2 1-216-15,9-11-836 0</inkml:trace>
  <inkml:trace contextRef="#ctx0" brushRef="#br0" timeOffset="28265.0336">23467 13328 661 0,'0'0'583'16,"0"0"25"-16,0 0-341 0,0 0-167 16,0 0-45-16,0 0 29 0,0 0 13 15,0 0-10-15,0 0 33 0,0 0 31 16,0-25 3-16,2 22-22 0,0-3-11 16,4 2 20-16,-6 0 2 0,2 1 34 15,0 0 41-15,-2 1-29 0,0 1-52 16,2 0-22-16,0 0 3 0,-2 1 2 15,0 0 0-15,0 0-6 16,0 0-25-16,0 0-22 0,0 2-27 16,0-1-12-16,0 0-7 0,0 2-19 15,0 2-2-15,0 5 31 0,2 5 60 16,-2 5 55-16,2 6-30 0,1 9-34 16,-3 10-4-16,6 9-5 0,-6 4-15 15,2-2-13-15,0-4-9 0,0-6-24 16,2-2-11-16,0 1 11 0,2-5-9 15,-2-5 13-15,-4-6-14 16,3-7 0-16,1-1 1 0,0 3 18 0,2 2-9 16,-2 3 12-16,4-2-9 15,-6-4 3-15,1 1 3 0,1-4-18 16,-2-3 19-16,0-1 11 0,-2-5 0 16,2-2-3-16,-2-2 0 0,0-4-18 15,0-2-9-15,0 0 12 0,0-1-3 16,0 0-12-16,0 0-16 0,0 0-41 15,0-1-33-15,0-1-25 0,0-3-51 16,0 0-62-16,2-4-118 0,2-4-240 16,-4 3-585-16,4-10-257 0</inkml:trace>
  <inkml:trace contextRef="#ctx0" brushRef="#br0" timeOffset="32997.7968">3237 8929 1497 0,'0'0'637'0,"0"0"-226"0,0 0-76 16,0 0-130-16,0 0-99 0,0 0-49 15,0 0 13-15,0 0 7 0,0 0-4 16,0-25-19-16,0 24-53 15,4-1-1-15,2 0-16 0,-4-2 16 16,4 3 2-16,1-3 14 0,1 2 0 16,4-1-4-16,1 0-12 0,-3 2-1 15,6 1-14-15,-1-2 12 0,3 2 2 16,3 0 1-16,-2 0 1 0,6 2 22 16,3-2 2-16,8 2 0 31,9 0 1-31,11 0-4 0,4-2 3 0,4 0-3 0,-6 0 10 0,0-2-10 0,4-2 16 15,6 0-7-15,0-2 1 0,6 2 12 16,-3-2-7-16,3 2 17 0,2 0 2 16,3 1-5-16,-3-1 8 0,3 1-18 15,-1 3 9-15,1 0 12 16,-3 0 0 0,-5 0 0-16,-1 4-9 0,0 0-16 0,-6-1-6 0,2 3-1 0,-4-3-14 15,-2-1 2-15,0 0 4 0,-4-2 3 16,-2 0 2-16,-5 0 13 0,1 0-6 15,-7-2-3-15,-6 0 3 16,-10 0-1-16,-4 1 4 16,-5-1 9-16,3 2-6 0,2-1 3 0,2-2 2 15,-3 3-17-15,-1-1 18 0,-7 1-4 16,-3-2-2-16,1 2-10 0,-6 0-5 16,-1 0-13-16,1 0-10 0,-6 0-1 15,0 0 2-15,4 0 33 0,-4 0 1 16,0 0-1-16,0 0 1 0,0 0 2 15,0 0 7-15,0 0 2 16,0 0 4-16,-4 0-4 0,4 0-18 0,0 0-2 16,0 0-4-16,0 0-9 0,0 0 0 15,0 0 0-15,0 0-14 16,0 0 1-16,0 0-2 0,0 0-2 16,0 0-1-16,0 0-15 0,0 0 6 15,0 0 9-15,0 0-12 0,0 0-6 16,0 0-7-16,0 0-29 0,4-1-85 15,0-2-95-15,6 0-136 0,5 1-241 16,-5-1-443-16,7 0-184 0</inkml:trace>
  <inkml:trace contextRef="#ctx0" brushRef="#br0" timeOffset="34018.8163">6842 8906 1846 0,'0'0'295'0,"0"0"23"15,0 0-47-15,0 0-91 0,0 0-52 16,0 0-3-16,0 0-10 0,0 0-20 16,0 0-47-16,0 0-48 0,-12-17-54 15,16 17-45 1,4 0-48-16,-2 0 147 0,5 0 73 0,3 1-9 0,5 1-16 16,3 0 6-16,-1 1 6 0,12 1-3 15,7 1 0-15,15 0 13 0,5-1 19 16,2-1 8-16,4-3-8 0,-4 0 2 15,6 0-54-15,7-5 27 0,3 2-11 16,5-3 6-16,2-3 1 0,10 2 2 16,0-4 12-16,2 1 16 0,2-3-28 15,-2 3-10-15,2-1 10 16,-2 0-13-16,-1 0 7 0,3 2 8 0,-8-1-15 16,-2 1 28-16,-5 2 8 15,-5 2 4-15,-5 0-10 0,-2 2-6 16,-10 1-12-16,-8 1-3 0,-4 1-15 15,-13 0-10-15,-8 0-3 0,-11 0-11 16,-1 2-7-16,-1 0-9 0,-3 0-3 16,-1 1 0-16,-5-1-3 0,-1-1 2 15,-6-1 1-15,0 0 27 0,0 3 18 16,0-3 22-16,0 0 12 0,-6 0-1 16,6 0 4-1,-3 0-10-15,-1 0-8 0,-4-3-64 0,2 0-6 0,-5-1-18 16,3 2-1-16,0-1-23 0,0 0-24 15,-1 0-25-15,1 2-39 16,4-1-68-16,-6 2-155 0,3 0-265 16,1 7-317-16,-2-1-247 0,-8 12-543 0</inkml:trace>
  <inkml:trace contextRef="#ctx0" brushRef="#br0" timeOffset="37246.2061">21229 11383 1903 0,'0'0'396'0,"0"0"-28"0,0 0-181 16,0 0-116-16,0 0-36 0,0 0 0 15,0 0-35-15,0 0-19 0,0 0 16 16,21-14 3-16,-21 28 141 0,0 7-10 15,-7 12-26-15,-5 9-38 16,-4 10 12-16,-1 1-6 16,1-9-6-16,5-13-13 0,3-11-17 0,2-3-37 15,0 1 0-15,1 1-28 0,-1 1 6 16,2-6-10-16,0-3 32 0,2-6 1 16,2-3 2-16,0-2 61 0,0-6 27 15,0-6-36-15,2-4-55 16,4-5-22-16,-2-5-13 0,0-3 7 0,0-2-1 15,-1-2-2-15,-3-6-1 0,0 3 20 16,0-2-7-16,0 1-13 0,0 6 13 16,0-3 13-16,2 5 3 0,2 5 6 15,0 7 42 1,0 6 25-16,-2 5-1 0,0 4-69 0,0 2-10 0,0 5-100 16,4 7 59-16,1 3 51 0,-1 5 70 15,4 4-1-15,1 4-9 0,3 3-19 16,1 6 3-16,7 10 3 0,-1 5 66 15,4 2-71-15,0-6 14 16,-1-5-22-16,-5-5-21 0,-1-6 22 16,-5-7-33-16,-1-4 12 0,-1-5 1 15,1 2 1-15,2 0-16 0,1 2 0 16,-1-5-1-16,-3-2 2 0,1-5 15 16,-2-4 22-16,-3-1 33 0,-1-3 65 15,0-2 74-15,-2-4 26 0,0-5-38 16,0-6-61-16,-1-4-49 0,3-6-39 15,2-10-22-15,-2-10 1 0,4-13-25 16,1-6-3-16,-3 0-11 0,2 5 8 16,-5 9 0-16,1 11 3 15,0 9-2-15,-2 10-13 0,0 5 15 16,2-2 1-16,-3 2-1 0,3 1 0 16,-2 3-12-16,-2 5-9 15,-2 3 0-15,2 3-4 0,-2 1-42 0,0 1-103 16,0 2-96-16,-2 4-66 0,2 2-304 15,0 6 204-15,0 3 1 0,0 0-29 16,0-2-304-16,0 4-722 0</inkml:trace>
  <inkml:trace contextRef="#ctx0" brushRef="#br0" timeOffset="37941.8179">21944 11270 88 0,'0'0'571'0,"0"0"126"0,0 0-251 15,0 0-80-15,0 0-29 0,45-48-12 16,-36 34-68-16,3 0-40 0,0 0-19 16,-3-1-5-16,1 2 15 0,-4 2 0 15,-2 0-15-15,0 2-23 16,-4 3-34-16,0 1-28 0,-4 2-34 15,0 0-22-15,-2 0-21 0,-4 3-31 16,-1 1-3-16,-3 5-53 0,-1 4 1 16,-3 3 21-16,-1 3 13 0,1 1 8 15,1 0 1-15,1 0 0 0,3-3-1 16,3 0 1-16,0-1-13 0,5-3-12 16,-1 1 0-16,4-2 6 0,0 0 1 15,2-2-20-15,0 0 3 0,4-1 16 16,0 0 11-16,3 0 20 0,3 0 12 15,0 0 22-15,1 1 31 0,3-1 7 16,0 1 2-16,1-1-22 0,-1 1-12 16,-1 0-21-16,-1-1-4 15,1 0 16-15,-3 0 18 0,4 1-15 0,-9 0-10 16,1 0-8-16,-2-1 5 0,-2 1 13 16,2-3 21-16,-4 1 24 15,0 1 16-15,0 0 11 0,-6 2-11 16,0 0-22-16,-1 0-16 0,-5 0-8 15,0-1-16 1,3-1-15-16,-5-1-3 0,4-2 10 0,-1-1-25 0,1-1-9 16,2-1-25-16,2 0-26 0,1 0-13 15,3-2-3-15,0 1-9 0,2-1-46 16,0 1-71-16,0 1-123 0,2 0-257 16,0 0-202-16,2 1-6 0,-3 3-764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29:31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7964 6146 741 0,'0'0'414'0,"0"0"178"0,0 0-335 16,0 0-92-16,0 0-12 0,0 0-8 16,0 0-9-16,0 0-1 0,0 0-3 15,-25 0-16-15,25 0-17 0,0 0-6 16,0 0-7-16,0 0-35 16,0 0-16-16,0 0-9 0,0 0-1 15,4-1 4-15,-4 1-4 0,0 0-12 16,0 0-13-16,0 0-26 0,3 0 4 15,1 0 8-15,-2 0 14 0,2 0 14 16,4 0-14-16,0 0-16 0,5 0 14 16,-5 0 0-16,4 0 2 0,1 0 0 15,5 1 0-15,-3-1 12 0,3 1 0 16,1 1 7-16,-2-2 4 0,5 0 12 16,3 0-19-16,-4 0-15 0,2 0 0 15,3 0-1-15,-1 0 15 0,0-3 1 16,4 2 10-16,-4 0-14 15,4-1 10-15,0 2-6 0,0-1-3 16,1-1 0-16,-1 1-12 0,0-1 0 16,0 1-1-16,2 1-2 0,-2-1 1 15,4 1-2-15,-4-1 2 0,4 0 1 16,0 0 1-16,4-1 2 16,-6 1-2-16,7-2 0 0,-7 1 0 0,6 0 2 15,0-1 0-15,-6 1 0 16,2-1 0-16,0 1 10 0,-2 0 3 0,-2 0 9 15,2-1-3-15,0 2-3 0,0 0 3 16,-4-1-19-16,2 2 0 0,0 0 23 16,0 0-23-16,2 0 19 0,-7 0-20 15,5 0 14-15,-4 0 6 0,2 0 0 16,-4 0 0-16,-1 0-19 0,3 2 16 16,-2-1-17-16,-2-1 16 15,-3 0 4-15,3 0-18 0,-5 1 11 16,-1 0 4-16,-5 1-17 0,3-1 0 15,-5 0 0-15,-4 1 11 16,6-2-12 0,-8 0-1-16,-2 1-13 0,0 0 13 0,0 1 9 0,0-2-9 0,0 0-1 15,0 0-2-15,0 0-79 0,0 1-69 16,0 1-51-16,0-2-55 0,-2 5 17 16,2 1-71-16,0-1-225 0,0 4-533 0</inkml:trace>
  <inkml:trace contextRef="#ctx0" brushRef="#br0" timeOffset="1423.6332">10423 6071 378 0,'0'0'734'0,"0"0"-165"16,0 0-153-16,0 0-141 0,0 0-91 16,0 0-51-16,0 0-17 0,0 0-17 15,0 0-57-15,0 0-42 0,-12-7-61 16,14 7-7-16,0 0 56 0,2 1 12 16,-4 1 70-16,8-2-9 0,-4 3-9 15,2-3 22-15,-1 1 18 0,5 1-5 16,-2 0-24-16,2 0-12 0,1-1-16 15,1 2-9-15,1-3 12 0,-1 3-13 16,2-2-9-16,3 2 19 0,-1-3 0 16,5 1 13-16,2 1-1 0,-2-2-9 15,1 1-3-15,7 0-34 16,-4 1 17-16,0-2-18 0,4 2 0 16,0-1 10-16,0 1-9 0,6 1 15 15,-2-2-13-15,4 1 0 0,10-1 10 16,7 0 3-16,2-1 21 0,-2 0-21 15,-5-1 6-15,-9-2-3 0,7 2 3 16,-2-2-3-16,-3 2 3 0,7-3-7 16,-7 1 4-16,3 0-6 0,1 2-11 15,1-4 17-15,1 1-9 0,-1 2-10 16,3-1 0-16,1 0 0 0,-5 2 14 16,3-1-12-16,-3 1 0 0,1 1 10 15,-1-2-10-15,-1 1-1 0,-3 1 3 16,-1-2-2-16,4 1 10 0,-1 0-12 15,-5 1 1-15,2-1 0 0,-3-1-1 16,1 2 0-16,-4-2 0 0,-12 1 0 16,2 0 1-16,-5 1-1 15,7-1 0-15,4-1 2 0,4 2-2 16,2-3 0-16,1 2 1 16,9-2-1-16,5 0 1 0,1-1-1 0,-3 1 0 15,-5 0 0-15,-5 2 0 0,1-2-1 16,0 0-2-16,-5 0 1 0,1 1 2 15,-4 0 0-15,-8-1-1 0,-3 3 2 16,-1-2 11-16,4 0-12 0,4-1 0 16,-2 0 0-16,1 0 1 0,-3 2-1 15,-2-2 2-15,-2 1-1 0,-3 0 1 16,-3-1 0-16,-1 3-1 0,-6-1-1 16,1-1 1-16,-5 1 0 0,0 1 0 15,-2 0 2 1,-2 0 13-16,0 0-6 0,0 0-10 0,0 0-47 15,0 0-73 1,-2 0-90-16,2 0-177 0,0 3-424 0,-4-3-507 0</inkml:trace>
  <inkml:trace contextRef="#ctx0" brushRef="#br0" timeOffset="5752.374">1524 14891 323 0,'0'0'828'16,"0"0"-392"-16,0 0-156 0,-46 0-151 16,32 0-44-16,2-3-7 0,3 1-20 15,-1-2-13-15,0-2-43 0,3-1 11 16,1-1 9-16,0-2-22 31,2-1-13-31,-2-2 13 0,6 0 15 16,-4-1 47-16,2-2-1 0,2 3 4 0,0 1 22 0,0 0 16 0,0 4-13 15,0 2 13-15,0 3 26 0,0 2 2 0,0 1-38 16,0 0-74-16,0 2-19 16,0 0-77-16,0 2-61 0,2 2 17 15,2 5 121-15,-4 4 54 0,6 13 1 16,0 15 6-16,0 17 6 0,1 10-13 15,1 5-25-15,2 3 0 0,-2 0-13 16,-1 5 9-16,-1 8 10 0,2 0-3 16,-4 2-3-16,0-1-1 0,0 0 4 15,-4-1 3-15,0 1 22 0,-4-2 16 16,2-2 6-16,-2-6-32 0,0-4-3 16,0-5 13-16,0-5-3 15,-2-4-10-15,3-9-19 0,1-4-22 16,-2-11-1-16,0-10 10 0,0-7-9 15,2-5 13-15,-2 2 3 0,-2 1-2 16,1 0-15-16,1-4 34 0,0-4 5 16,0-4 3-16,2-2 5 0,0-4 4 15,0-2-3-15,2 0-10 0,0-1-40 16,0 0 41-16,0 0-7 0,0 0-9 16,0-1-7-16,0 0-18 0,0-1-1 15,0 2-24-15,0-1 7 0,0 0-4 16,-2-1 10-16,2 2-1 0,-2-1 1 15,2-1 0-15,0 1-1 0,0-1 11 16,-4 1 0-16,4-1 1 0,-2 0-1 16,2 1-1-16,0-1-16 0,0 2-9 15,0-2-18-15,0 2-14 0,0 0-8 16,0 0 1-16,0 0-5 16,2-2-13-16,2 1 47 0,0-1 23 0,2-1-17 15,2 0 10-15,1 0 10 16,3 1-1-16,4-1 10 0,-1 1 2 15,4 0 1-15,3-1 0 0,5 1 3 16,2-1 16-16,4-1 0 16,11-1-7-16,13 0 13 0,1 0-12 0,2 2 6 15,0 0 6-15,-10 0 0 0,8-1 18 16,3 1-42-16,1-1 14 0,3 1-14 16,3-2 0-16,0 2 10 0,6-1-9 15,-6 2-2-15,5 0 0 0,-1 1 3 16,4 1 0-16,-1 0 9 0,3 1-9 15,1 3 0-15,-1 0-1 16,-1 0 10-16,-1 2-12 0,5-1 2 16,-5 0 1-16,5 0 16 0,-3-1-15 15,-1 0 15-15,-1-1-16 16,-5-2 13-16,1 1 6 0,2-2-19 0,-8 0 22 16,1-2-7-16,-1 1-2 15,0-4-3-15,-2 3 11 0,-6-1-8 0,-3 0-13 16,-1-1-2-16,-6 0 1 0,-1-1 40 15,-5 1-42-15,-3-1-13 0,-6 1 11 16,-8 1 1-16,-5 1-2 0,-5-1 2 16,3 0-1-16,-1 0 2 0,-1-1 0 15,-3 3 0-15,-5-3 2 0,-2 2 11 16,-4 1 8-16,-2 1 26 0,0 0 15 16,0 0 62-16,-2-3-1 0,-4-1 34 15,2-5-105-15,-10-4-52 0,3-7-58 16,-9-9 9-16,3-14 24 0,-4-10 1 15,1-8-10-15,3-4 0 0,3-1 3 16,7 1 28-16,-5-2-13 16,2-7 15-16,6-6 1 0,-3-5 1 15,3-5 18-15,4-5 24 0,0-3-6 16,4-3-9 0,3-3-7-16,1 1-8 0,2-2-11 0,5 0-2 0,-5 3 3 15,2 3 0-15,1 5-1 0,-1 3-2 16,1 5 1-16,-1 3-1 0,0 7 2 15,-3 7 13-15,-1 8 13 0,0 8 3 16,-4 13-17-16,0 10-14 0,-2 8 0 16,-2 3 1-16,1 1 2 15,-1-2-3-15,0 2-3 0,-1 4-40 16,-1 3-43-16,-2 4-37 0,0 3-69 0,0 2-151 16,0 2-260-16,-4 1-611 15,-1 13-867-15</inkml:trace>
  <inkml:trace contextRef="#ctx0" brushRef="#br0" timeOffset="6756.5859">1478 14432 16 0,'0'0'124'0,"0"0"-36"15,0 0 30-15,-28-41-4 0,23 31 313 16,-3-3-271-16,-2 2 43 0,4 1-17 16,1 0-42-16,-5 0 192 0,6 1-131 15,-4 0 6-15,4 1-13 0,1 0-45 16,-1 2-20-16,2-1-13 0,0 4-14 16,0 2 1-16,0-2 5 0,0 3 23 15,2 0-19-15,0 0-71 16,0 0-41-16,0 4-67 0,0 2-67 15,0 11 26-15,2 19 108 0,4 17 89 16,0 15 51-16,1 4-19 0,3 1-70 16,-4-5-19-16,0 1-1 0,1 0-12 15,1-6-16-15,4-7-3 0,-3-13-38 16,1-11-139-16,-2-9-81 0,2-4-140 16,-3-4-232-16,5 9-751 0</inkml:trace>
  <inkml:trace contextRef="#ctx0" brushRef="#br0" timeOffset="7851.3195">1921 16168 85 0,'0'0'208'0,"0"0"-90"16,0 0 400-16,0 0-202 16,0 0-81-16,10-44-1 0,-10 32-7 15,0 0-6-15,0-1 5 0,0 0-12 16,0 2-2-16,0 2-32 0,-4 0-10 15,0 3-4-15,0 0-1 0,-3 0-22 16,1 2-45-16,-4 0-23 0,-1 3-61 16,-1 1-14-16,-4 0-66 0,3 4 25 15,-3 2 9-15,1 4-6 0,1 2 35 16,-1 3-16-16,1 4 17 16,3 2 1-16,1 4 1 0,4 0 0 15,4 4 2-15,2 6-2 0,8-2 0 16,4 2-12-16,3 0-4 0,4-8 16 15,5 1 0-15,1-4-13 0,0-6-15 16,2-7 12-16,0-5 16 0,0-6 0 16,3-6 31-16,-5-7 42 0,0-10 38 15,0-6 65-15,-2-14 13 0,-3 2-39 16,-7 4-54-16,-1 6-16 16,-12 8-27-16,2-4-1 0,-2 0-2 0,-6 0-13 15,-6 4-37-15,-1-1-31 0,-6 3-34 16,-7 2-43-16,-3 2-63 0,-2 5-16 15,-2 3 64-15,-2 4 16 0,4 5 9 16,4 0 20-16,4 7 14 16,8 2 1-16,7 1-55 0,4 4-127 0,4 5-79 15,6 2 53-15,7 4-36 0,1 1-117 16,-3-6-211-16,15 7-521 0</inkml:trace>
  <inkml:trace contextRef="#ctx0" brushRef="#br0" timeOffset="8703.7732">2590 16016 1524 0,'0'0'513'0,"0"0"-82"15,0 0-166-15,0 0-153 0,0 0 10 16,0 0 29-16,-41-39 2 0,28 36-6 16,-1 1-74-16,-3 0-13 0,-1 1-31 15,-1 1 9-15,0 3-29 0,-3 3-9 16,3 4-28-16,-2 1-1 0,1 5 29 16,7 3 3-16,-5 5 7 0,6 4-10 15,3 8 0-15,1 7 0 16,8 10 28-16,4 3-15 0,9-4-3 0,3-9-10 15,0-15-1-15,-3-5 0 16,3-6-18-16,3 1-7 0,0-1 4 16,7-1 3-16,-1-7 16 0,-2-6 3 15,0-3 3-15,-3-7 48 0,-1-6 88 16,0-6 59-16,-1-6 3 0,-5-4-7 16,1-1-58-16,-4-2-62 0,-5 1-31 15,-1 1-9-15,-4 0-6 0,-2 2-9 16,-1 1-19-16,-5 0-65 0,-6 4-46 15,3 1-47-15,-5 2 11 0,2 6-76 16,3 3-114-16,-1 2 29 0,6 5 14 16,1 3 46-16,5 1-55 15,0 2-472-15,5 10-639 0</inkml:trace>
  <inkml:trace contextRef="#ctx0" brushRef="#br0" timeOffset="8875.772">2898 16349 2013 0,'0'0'1393'15,"0"0"-1174"-15,0 0-219 0,0 0-69 16,0 0-81-16,0 0 74 0,0 0-81 16,0 0-144-16,0 0-202 0,0 0-260 15,16-32-841-15</inkml:trace>
  <inkml:trace contextRef="#ctx0" brushRef="#br0" timeOffset="9035.1125">3065 16216 3414 0,'0'0'961'0,"0"0"-961"15,0 0-50-15,0 0-241 0,0 0 78 16,0 0-11-16,0 0-94 0,0 0-41 15,0 0-205-15,0 0-717 0</inkml:trace>
  <inkml:trace contextRef="#ctx0" brushRef="#br0" timeOffset="9187.6539">3230 16136 2534 0,'0'0'1219'0,"0"0"-1219"0,0 0-355 16,0 0-183-16,0 0 197 0,0 0-174 16,0 0-457-16</inkml:trace>
  <inkml:trace contextRef="#ctx0" brushRef="#br0" timeOffset="9560.275">3448 16070 2070 0,'0'0'1207'0,"0"0"-924"16,0 0-185-16,0 0 6 0,0 0 28 15,0 0 29-15,0 0-161 0,0 0-48 16,0 0-24-16,-42 28-3 0,30-13 46 16,1 4 29-16,3 3 22 0,-4 2 16 15,8 3-14-15,2 11-24 16,2 9-12-16,12 9 12 0,4 3 0 15,9-3 0-15,0-17-1 0,-10-11-17 16,3-10-7-16,1-5-1 0,3-4-3 16,3 0 29-16,8-5 54 0,-4-4 27 15,4-9 33-15,-4-7 27 0,0-6 14 16,0-5-21-16,2-8-5 0,-6-10-6 16,0-5-24-16,-5-4-56 0,-7 11-22 15,-11 9 0-15,-2 11 4 0,0 0-7 16,-6-2-18-16,-3-6-58 0,-11-2-58 15,-1 2-57-15,-6 3-87 16,-4 5-244-16,0 4-283 0,8 8-348 16,-12 1-262-16</inkml:trace>
  <inkml:trace contextRef="#ctx0" brushRef="#br0" timeOffset="10776.9761">282 16134 1876 0,'0'0'1138'16,"0"0"-1096"-16,0 0-42 0,0 0-48 15,0 0-26-15,0 0 7 0,0 0 6 16,0 0-10-16,0 0 45 0,-2 49 26 15,0-9 36-15,-2 11-11 0,0-3-12 16,0-9 23-16,1-13-4 0,1-9-16 16,0 1-16-16,0-2 0 0,0 1-3 15,0-5-23-15,2-6-55 16,0-4-2-16,0-3 83 0,0-8-3 16,0-7-7-16,0-4-171 0,2-13 29 15,2-9 35-15,0-10 14 0,-3 0 9 16,1 2 22-16,2 6 40 0,-2 5 32 15,2 6 0-15,-2 7-3 0,2 6-20 16,2 4-26-16,-2-1 17 0,1 1 32 16,1 3 51-16,4 9-51 0,-6 4-7 15,2 5 7-15,1 10 117 16,1 5 45-16,4 11 62 0,-1 12-24 0,5 12-52 16,-1 3-61-16,-1-10-26 15,-4-12-35-15,-5-15-11 0,1-7-15 16,0-1-19-16,-2-2 3 0,0-2 16 15,0-5 29-15,-2-4 54 0,0-1 145 16,-2-6 128-16,0-7-37 0,2-10-67 16,-2-13-140-16,1-16-79 0,-1-5-33 15,2-1-15-15,2 6-1 0,-4 5-34 16,2 8-21-16,0 9-43 0,0 7-31 16,2 6-18-16,0-3-50 0,4 1-67 15,-3-1 17-15,3 7-26 0,0 7-80 16,-2 4-338-16,1 6-700 0</inkml:trace>
  <inkml:trace contextRef="#ctx0" brushRef="#br0" timeOffset="10952.4021">549 16142 1406 0,'0'0'1944'0,"0"0"-1567"15,0 0-377-15,0 0-266 16,0 0 266-16,0 0 58 0,37-51 11 15,-23 32-69-15,-3-1-3 0,5 4-54 16,-3-1-111-16,1 4-49 0,0 3-27 16,-3 3-49-1,-1 4-79-15,-2 3-137 0,3 5-494 0</inkml:trace>
  <inkml:trace contextRef="#ctx0" brushRef="#br0" timeOffset="11114.8803">644 16267 3216 0,'0'0'678'16,"0"0"-678"-16,0 0-246 0,0 0-30 15,0 0 276-15,0 0 65 0,37-26-5 16,-25 15-60-16,3-2-31 0,-5-3-307 16,5 1-238-16,-5 2-506 0</inkml:trace>
  <inkml:trace contextRef="#ctx0" brushRef="#br0" timeOffset="11587.8791">832 15795 1053 0,'0'0'2160'0,"0"0"-2042"15,0 0-61-15,0 0-19 0,8-44 29 16,-6 39-67-16,4 1-54 0,0 3-3 0,-4 1 6 16,1 5 51-16,1 3 0 15,0 4 41-15,4 3 33 0,-8 6 8 16,2 3 0-16,0 8-56 0,-2 9-14 16,-2 6-9-16,0-3-3 0,-2-9 0 15,2-9-19-15,-2-8 0 0,2 3-4 16,-2 1 4-16,-1 0 19 0,-1-5 4 15,0-3 21-15,0-4 19 0,2-4 23 16,-2-4 5-16,3-1 1 0,1-1-14 16,0-3-56-16,0-3-3 15,2-4-12-15,0-1-61 0,0-2 73 16,4 1 53-16,0-2 13 0,3 3-22 16,-3 1-10-16,2 2-34 0,2 2-10 15,-1 0-18-15,1 2 6 0,2 3 3 16,0-1 6-16,1 2-6 0,1 0 1 15,0 3-11-15,-1 3-15 0,3-1-63 16,-1 1-64-16,-1 0-3 0,0-2-2 16,-1-1-45-16,-1-1-78 0,1 0-111 15,-3-2-207-15,0-2-497 0</inkml:trace>
  <inkml:trace contextRef="#ctx0" brushRef="#br0" timeOffset="11897.9959">1026 15855 2413 0,'0'0'1270'0,"0"0"-1270"15,0 0-88-15,6 38 88 16,-2-25 44-16,2 1-6 0,1-4-38 16,1-2-1-16,0-3 1 0,2-5 0 15,-1-2 101-15,3-8 160 0,-1-4 166 16,-1-4 35-16,0-5-169 0,-2-1-178 15,-5-1-84-15,-1 4-19 0,-2 2 12 16,-2 4 19-16,-5-1-43 0,-5 3-52 16,-1 3-9-16,-5 1-36 15,1 4-77-15,-3 4-86 0,3 1-42 0,-1 6 13 16,3 4 48-16,3 6 109 0,3 2-13 16,1 3-14-16,4 5-79 0,2 1-101 15,2 1-90-15,2-5-228 0,4 10-685 0</inkml:trace>
  <inkml:trace contextRef="#ctx0" brushRef="#br0" timeOffset="12581.1285">867 17209 638 0,'0'0'2216'0,"0"0"-1918"15,0 0-173-15,0 0 15 0,-41-3 3 16,32 5-32-16,-3 1-80 16,1 3-31-16,-1 1-35 0,2 2 5 15,1 0 30-15,1 0 41 0,2 1 3 0,2-1-44 16,2 2-30-16,2 1-43 15,0 0-19-15,6 1 38 0,2-1 3 16,5-2 10-16,1-4 28 0,3 0 13 16,1-3 1-16,-3 0 47 0,5-2 6 15,-7 0-3-15,1 0-49 0,-3 1 11 16,-1 1-10-16,-4 0 0 0,-2 0 22 16,0 0 13-16,-4 3 13 0,0 3 47 15,-6 6 72-15,-2 0-98 0,-2 6-28 16,1-2-6-16,-5 0-22 0,-1-3-16 15,1-1-16-15,0-2-32 16,1-3-43-16,1 0-50 0,3-2-83 16,-1-1-219-16,4-4-94 0,4-2-39 15,2-1-103-15,2-6-588 0</inkml:trace>
  <inkml:trace contextRef="#ctx0" brushRef="#br0" timeOffset="12785.4839">1104 17284 1433 0,'0'0'1541'0,"0"0"-1397"0,0 0-118 15,0 0 105-15,0 0 12 0,0 0-60 16,0 0-39 0,40 2-16-16,-34 0-9 0,0 0-3 0,4-1-13 0,-7 0-3 15,5 1-22-15,-2 0-57 0,2 0-67 16,-2 2-81-16,-2 0-148 15,-1 1-372-15,-1 4-491 0</inkml:trace>
  <inkml:trace contextRef="#ctx0" brushRef="#br0" timeOffset="12964.9033">1131 17475 3580 0,'0'0'526'0,"0"0"-526"16,0 0-324-16,0 0 324 0,0 0 19 15,48-12 31-15,-32 5-12 0,1 2 9 16,3-2-24-16,-1 0-23 0,0 0-116 16,3 0-51-1,-3-1-160-15,2 1 68 0,1-2-158 0,-9 3-266 0,8-4-852 16</inkml:trace>
  <inkml:trace contextRef="#ctx0" brushRef="#br0" timeOffset="13147.1685">1491 17165 434 0,'0'0'3181'0,"0"0"-3162"16,0 0-4-16,43-10-15 0,-26 3 35 16,1 0-35-16,-1 0-111 0,1-1-133 15,-3 1-156-15,-1 0-35 0,-3 3 21 16,-1-2-54-16,-2 4-174 0</inkml:trace>
  <inkml:trace contextRef="#ctx0" brushRef="#br0" timeOffset="13421.4336">1480 17284 3306 0,'0'0'311'0,"0"0"-311"0,0 0-64 16,0 0 64-16,27 38 64 15,-12-27-26-15,3-1-3 0,-1-1-13 0,4-1 3 16,-3-2-23-16,1-2 42 0,1 0 3 16,-5 1 1-16,1-1 11 0,-7-1-9 15,1-1-9-15,-6 3 4 0,0-1 24 16,-4 5 24-16,0 4 159 0,-4 3 28 16,-6 4-157-16,-1 0-62 0,-3 2-27 15,-2 0-34-15,1-3-3 0,-4 1-74 16,1-3-55-16,1-1-102 0,1 1-104 15,1-3-231-15,5-3-420 16,2-2-409-16</inkml:trace>
  <inkml:trace contextRef="#ctx0" brushRef="#br0" timeOffset="14971.851">5817 16692 1316 0,'0'0'319'0,"0"0"-150"15,-41 1-104-15,24-1-62 0,3 0 26 16,2-2 0-16,3-2-25 0,-7 0-4 16,8-1-17-16,1-1-12 0,-1-1 6 15,2 0 23-15,2 0 13 0,0-2 52 16,0 1 33-16,1-2-43 0,3 2-23 15,0-1-32-15,0 0-2 0,0 1-21 16,3-2-19-16,1 0 29 0,0-1 13 16,0-2 0-16,-2 1 0 0,2 1 16 15,0 1 27-15,0-1 60 0,-4 4 69 16,3 0 54-16,-3 3 22 0,0 1 28 16,0 2-24-16,0 1-36 0,0 0-39 15,0 1-61-15,0 1-91 0,0 1-25 16,0 1-88-16,0 2-41 0,0 7 37 15,0 10 89-15,0 17 3 16,0 15 38-16,0-2 3 0,-3-9 7 16,3-14-48-16,0-11-9 0,-4 5 9 15,4-1 2-15,-2 5 1 0,2-4-2 16,0-2 14-16,-2-5 1 0,2-5 0 16,0-1-16-16,0-4-27 0,2-3-27 15,0-1-6-15,2 0 6 0,-1-2 22 16,1 1 32-16,4-2 12 0,2 0 10 15,-2 0 10-15,3 0 3 0,3 0 3 16,3 0 6 0,5-3-7-16,1-1 1 0,2 1-19 0,10 0 3 0,6 2-21 15,13-1 0-15,-4 2 11 16,3 0-11-16,-3 0 17 0,-7 0-2 0,-1 0 12 16,3 0-9-16,1-3 24 15,-1-1-42-15,3 0 18 0,-3 0 0 16,1 0 0-16,3 0-6 0,-7 0-10 15,5-1 0-15,-14 1 19 0,-4 0-1 16,-4 2 1-16,-2-1-6 0,3 0-4 16,5-1-9-16,-4-1 19 0,2 1-19 15,-2 1-2-15,-4-1 3 0,-5 3 24 16,-3-3-10-16,-1 1-2 0,-1 0-13 16,-9 1 9-16,0 0 10 0,0 1 19 15,-4-2 83-15,-4-1 156 0,-2-5-13 16,-2-4-181-16,-3-4-86 0,-3-11 0 15,-1 0-3-15,1-4-31 0,3-8 0 16,-1-2 1-16,6 1-19 0,2 6-16 16,4 5-21-16,0 8-74 15,10-2-109-15,-2 1-201 0,3 5-202 0,-1 7-123 16,6 4-917-16</inkml:trace>
  <inkml:trace contextRef="#ctx0" brushRef="#br0" timeOffset="16290.0823">7898 16502 33 0,'0'0'166'15,"0"0"-13"-15,0 0-84 0,0 0 169 16,0 0-46-16,0 0 43 0,0 0 25 15,-35-19 23-15,31 15 6 0,0 0-6 16,0 1-28-16,1-1 7 0,-1 1-34 16,4-1-48-16,-4 0-27 0,4 1-32 15,-2 1-10-15,2 1 3 0,0 1-13 16,0 0-38-16,0 0-22 0,0 1 7 16,0 4-48-16,0 3-22 0,0 5 22 15,2 6 18-15,2 11 55 0,0 11-14 16,-1 9 2-16,1-3-11 0,0-10-10 15,0-10-21-15,0-7 0 0,-4 4 6 16,6 2-7-16,-2 1-15 16,0-1 0-16,-1-5-1 0,-3-1-2 15,4-7 0-15,0-4-16 0,-4-2 4 16,2-5-13-16,2 0-3 0,-4-2 0 16,0 0 25-16,0 0 3 0,0-1 22 15,0-1-3-15,4 1 34 0,-4-2 15 16,4 1-5-16,0-3-23 0,-4 1-9 15,3 0-28-15,5-2-2 0,-2 2 0 16,2-2 0-16,0 0 2 0,5-1 13 16,3 2-1-16,1 1 16 0,0 0 0 15,7 0 12-15,-3 1-21 0,8 0 12 16,0 1 9-16,10 0 15 0,6 1 13 16,5 1-4-16,4-2-36 0,0 2 6 15,-7 0-13-15,-2 0 1 0,-3 0 8 16,3 0-30-16,-3 3 22 15,3 0-4-15,-2 1-20 0,-1 0 24 16,3 1-10-16,-3 0 12 0,-1 0-23 16,2 1 14-16,-8 0-17 0,-12-1 2 15,-2 0-3-15,2-2-2 0,3 4 2 16,-1 0 10-16,6 0-10 0,-2 0-12 16,-6-1 11-16,2 1 1 0,-1-2 1 15,-3-1 0-15,-4-1 1 0,-3 0 1 16,1-2 0-16,-5 1-2 0,2-2 14 15,-6 0-14-15,-3 0 0 0,3 0 11 16,-6 0 7-16,0-2 26 16,0-3 44-16,-6-4 14 0,3-6-18 0,-3-7-73 15,-6-8-12-15,2-5-3 16,-1-3-15-16,3 1-7 0,4-3-11 16,0 8 3-16,2-4 8 0,2 2-2 15,2 2 6-15,2 3-28 0,4 3-64 16,4 2-97-16,-3 4-140 0,3 3-231 15,7 6-181-15,-13 3-392 0,12 6-969 0</inkml:trace>
  <inkml:trace contextRef="#ctx0" brushRef="#br0" timeOffset="17431.0108">10105 16568 437 0,'0'0'727'0,"0"0"-141"0,0 0-213 15,0 0-85-15,0 0-46 0,0 0 3 16,0 0-1-16,0 0-12 0,0 0-16 16,0 0-32-16,-21-36-11 0,19 35 9 15,2 1 2-15,-2 0-32 0,2 2-106 16,0 5-46-16,0 1-65 0,0 10 5 16,0 4 60-16,0 8 47 0,0 3 18 15,2 2-31-15,0-1-12 0,0 1 2 16,2 0-2-16,0-2-19 0,-4-2-2 15,4-5-1-15,-1-1-1 0,3-6 0 16,-4-2 1-16,0-6 12 0,2-2 10 16,0-5-22-16,-4 0-15 0,4-3-19 15,0-1 13-15,1 0 21 0,1 0 1 16,0 0 33-16,2-2 6 0,1-1-9 16,3-1 0-16,0 1 15 15,1-3-3-15,5 1-28 0,1 1-3 16,2-1 4-16,5 3-14 0,-1-3 10 15,4 4-12-15,0-2 3 0,8 0 28 16,9-1-7-16,5 1-6 0,3-2-18 16,-6 1 0-16,-5 0 3 0,2 1 11 15,-11 0-14-15,-4 1 0 0,-5 1-2 16,-4 0-10-16,4 0 12 0,6-1 0 16,0 1 1-16,2-2 1 0,0 2 1 15,-4-1 13-15,0 1-16 16,-4 1-3-16,1 0 1 0,-5 0 1 0,0 0-2 15,-5 3 1-15,1 1 2 0,-5-3-1 16,0 2 1-16,-7 0 0 16,3-1 2-16,-4 0 10 0,2-1-9 15,-4 1 12-15,0-2-14 0,0 2 0 16,0-2 11-16,1 2 31 0,-3-2-10 16,4 1-21-16,4 0 1 0,-2 0-10 15,0 1 9 1,-1-1-11-16,7 2 0 0,-2-2 1 0,1 1 1 0,3 0-3 15,-2-1 2-15,7 0 0 0,-5 0-2 16,1-1 12-16,2 0-11 0,-3 0 11 16,5-3-10-16,-5 0 1 0,3-1 12 15,-1-1-3-15,1 0-10 32,3-1 10-32,-7 2-9 0,5 0 0 0,-7 0 0 0,5 0-2 0,-6 2 1 0,-1 1 1 15,-3 0 0-15,0 1 0 0,-2 0 10 16,0 0-10-16,-4 0-2 0,0 0 14 15,0 0 31-15,4 0-10 0,-4 0 46 16,0 0 12-16,0 0-6 16,0 0-39-16,0 0-7 0,0 0 19 15,0 0-28-15,-4-2 27 0,0-3 19 16,0-1-79-16,-6-4-9 0,-1-4-27 16,1-5-4-16,-2-2 4 0,1-3 0 15,1-2-16 1,2-2-14-16,4 2-19 0,4 0 12 0,0-1-42 0,0 2-120 15,4-1-194-15,4 4-283 0,-2 6-607 16,-2-6-747-16</inkml:trace>
  <inkml:trace contextRef="#ctx0" brushRef="#br0" timeOffset="18906.0304">12260 16587 1251 0,'0'0'1209'0,"0"0"-945"16,0 0-148-16,0 0-13 0,0 0 19 16,8-40-17-16,-8 36-9 0,0 1 28 15,0 3 48-15,0 0 43 0,2 0-17 16,-2 0-78-16,0 0-64 0,0 3-56 15,0 1-6-15,0 5-13 0,2 3 19 16,0 4 28-16,-2 4-3 0,0 1-12 16,6 2-1-16,-6 2-9 15,0 0-1-15,0 0 11 0,0 0-10 32,0-3 19-32,0 1-10 0,0-4-11 0,0-2-1 0,2-1 0 0,-2-3-2 0,3-2-10 15,-1-3 9-15,2 0 0 16,-2-2 2-16,0-2 1 0,4-2-2 15,-6-1 2-15,2-1 1 0,6 0 18 16,-4 0 3-16,-1 0 6 0,1 0 6 16,0-2 9-16,2-1 4 15,-2 0-10-15,2 0-9 0,-2 0-25 0,1 0 12 16,-1 1-11-16,4 0 20 0,-6 0 7 16,6 1-3-16,-3-1-10 0,3 2 1 15,2-2 6-15,2 2-7 0,-1 0 4 16,7 0-1-16,3 0 25 0,2 0 6 15,4 0-12-15,4 3 28 0,12-3 14 16,5 0-36-16,5 0-28 16,-1-1 10-16,-5-1-25 0,-1 1-3 15,1-1 0-15,-1 2-1 0,-1-1-2 16,1 0-9-16,-1-1 12 0,-1 2 15 16,1 0-13-16,-4 0-2 0,-1 0-1 15,-7 0 0-15,-6 0 1 0,-3 1 17 16,-7 1-14-16,8-1 13 0,0 1-14 15,4 1-2-15,-3-1 0 0,-5 1 2 16,0 1-1-16,-5 1-1 0,3-1 1 16,-9 1 1-16,5-1 0 0,-5 1 1 15,0-1 12-15,-2-1-12 0,-5-1 0 16,1 0 9-16,0-2 0 0,-4 0 1 16,0 2 5-16,0-2 12 0,0 0 10 15,0 0 15-15,0 0 33 16,0 0-28-16,0 0-5 0,0 0-40 0,0 0 31 15,0 0 47-15,0-2 4 16,-2-1-33-16,0-3-64 0,-7-4-28 16,1-5-2-16,-2-4 6 0,0-6 3 15,1-3-3-15,1-4 0 0,0-2 2 16,1-2-5-16,1 2-3 0,2-1 3 16,2 3-16-16,2 1-36 0,2 3-18 15,6 3-15-15,1 2-77 0,-1 5-163 16,4 2-277-16,1 5-425 0,-5 4-141 15,6 1-672-15</inkml:trace>
  <inkml:trace contextRef="#ctx0" brushRef="#br0" timeOffset="20261.8796">14493 16538 101 0,'0'0'805'16,"0"0"346"-16,0 0-882 0,0 0-111 16,0 0 33-16,0 0-1 0,0 0-46 15,0 0-13-15,0 0 20 0,0 0 11 16,-25-1-42-16,23 7-56 0,-2 0-64 15,4 6 6 1,0 2-6-16,0 6 67 0,0 3-1 0,6 0-13 0,-3 4 7 16,-1-1 28-16,4 0-9 15,-2-2-25-15,0 0-20 0,2-1-3 16,0-2-12-16,-3-2-19 0,1-2-2 16,2-2-11-16,-2-4 10 0,2-2-16 15,0-2 17-15,-4-2-13 0,1-2-10 16,1-2 6-16,2 1 18 0,0-1 1 15,0-1 22-15,1 0 12 0,3 0 13 16,0-1-4-16,2-1-2 0,1-1-7 16,1 1-9-16,3-1-10 0,2 2 7 15,1-2-9-15,5 2 5 0,-2 1-2 16,8 0 2-16,-4 0 16 0,12 0-12 16,6 4 40-16,7-3 55 0,2 2-31 15,1-3-18-15,-11 1-25 16,-1-1-19-16,-4 0 49 0,3-1-30 15,-1 0-12-15,2-1-30 0,-5 1 0 16,-3 1-1-16,-8-3 21 0,-5 2-18 16,-1 0 13-16,0-1-14 0,3 1 1 15,1-1 15-15,0 1-16 0,-6-1 13 16,-1 2-12-16,-3 0 10 0,-3 0-10 16,-2 0 0-16,-3 0 9 0,-1 0-11 15,-2 0 2-15,0 0 15 0,-2 0 4 16,-2 0 8-16,0 2 13 0,0-2 20 15,0 0-8-15,2 0-21 0,-2 0-22 16,0 0-12-16,2 0 0 0,2 0 0 16,-3 1 1-16,5-1 1 0,-2 0 1 15,0 1-1-15,0 0-1 0,0 0 1 16,2-1 0-16,-4 1-1 0,1 0 0 16,1-1 1-16,0 1 0 0,-2-1 1 15,0 0 0-15,2 0 9 16,-2 0-12-16,-2 0 1 0,2 0-1 15,0 0 11-15,0 1-11 0,0-1-2 16,1 1 0-16,1 1 0 0,2-2 0 16,0 1 0-16,2-1 1 0,0 2 0 15,1-1 0-15,3 1-1 0,-2-1 2 16,1 0 1-16,1 0 0 0,-1 1 0 16,3-2 0-16,-2 1-1 0,1-1 3 15,1 0 0-15,-3 0-1 0,3 0 1 16,-4 0 0-16,-1 0 9 0,-1 0-11 15,-2 0-1-15,2 0 0 16,-6 0 3-16,-1 0 9 0,1 0 0 16,-2 0 6-16,0 0 3 0,0 0 6 15,0 0 10-15,0 0-4 16,0 0 19-16,0 0-34 0,0 0 33 0,0 0 13 16,0 0-7-16,0 0-18 0,0 0-18 15,0 0 0-15,0-1-10 0,0-1-11 16,-3-2-22-16,1-1 20 0,-4-8-40 15,0-2 3-15,-2-4 9 0,0-6 5 16,1-8 4-16,-3-8 3 0,-2-8-3 16,3 3 9-16,1 10-6 0,4 10-6 15,4 11-1-15,-2-2-2 0,2 2 15 16,-2-1 12-16,2 5-3 0,0 3-36 16,0 2-49-16,0 3-73 0,-2 0-153 15,2 2-270-15,0 0-520 0,0 1-248 16</inkml:trace>
  <inkml:trace contextRef="#ctx0" brushRef="#br0" timeOffset="24843.89">1985 15999 840 0,'0'0'385'0,"0"0"142"16,0 0-229-16,0 0-80 0,0 0-5 15,0 0-93-15,-35-35 15 0,32 27-3 16,1-1-36-16,2-5-41 0,2-3-23 16,7-4 19-16,1-5 29 0,4-9 38 15,5 5 16-15,2-4-23 0,2 1-35 16,-1 6-51-16,3 0-25 0,0 6-41 15,-2 4-79-15,-1 6-49 0,-3 7 6 16,-3 2-7-16,-3 3-61 0,-3 7 5 16,0 7-36-16,-7 6-153 0,1-3-291 15</inkml:trace>
  <inkml:trace contextRef="#ctx0" brushRef="#br0" timeOffset="25039.7558">2049 16031 1649 0,'0'0'736'0,"0"0"-490"16,0 0-143-16,16-56 42 0,-3 24 12 15,13-11 0-15,-1-9-7 0,6-5-45 16,-2 4-42-16,-2 13-18 0,-8 10-4 16,-3 7-41-16,1 5-2 0,-3-1-40 15,5 0-110-15,1 0-55 0,-5 7-62 16,1 5-66-16,-7 6-56 15,-3 3-119-15,2 5-193 0</inkml:trace>
  <inkml:trace contextRef="#ctx0" brushRef="#br0" timeOffset="25278.8746">2123 16114 2319 0,'0'0'687'0,"0"0"-687"0,15-47 29 16,5 9-29-16,7-14 93 0,4-6 15 16,-4 2 26-16,0 6-26 0,-2 14-35 15,-9 8-25-15,-3 6-42 0,-1 5-6 16,6-1-25-16,-7 1-77 16,7-1-50-16,-7 6-43 0,-1 5-33 0,-4 6-49 15,-2 1-91-15,-2 8-70 0,-2 2-56 16,-6 13-575-16</inkml:trace>
  <inkml:trace contextRef="#ctx0" brushRef="#br0" timeOffset="25459.0759">2071 16149 1592 0,'0'0'1464'15,"0"0"-1298"-15,9-48-153 0,15 5 13 16,7-17 63-16,7-9 7 0,5 0-4 15,-2 6-7-15,-1 8-37 0,-1 5-35 16,4 3-13-16,-3 3-12 0,5 5-93 16,-2 2-178-16,-3 3-185 0,-9 9-517 15,-2 0-459-15</inkml:trace>
  <inkml:trace contextRef="#ctx0" brushRef="#br0" timeOffset="28513.1452">6204 16379 673 0,'0'0'648'15,"0"0"-163"-15,0 0-174 0,0 0-129 16,0 0-17-16,-2-39 22 0,-4 32 22 16,3 3 6-16,-1-2-39 0,-6 2-51 15,2 3-8-15,1-2-19 0,-3 1-12 16,-2 2 5-16,4 0-40 0,-5 5-26 15,1 2-25-15,3 2-28 0,-3 4-16 16,2 5-7-16,-1 0 13 0,3 4 38 16,0 2 67-16,0 2-14 15,5 3-34-15,3 2-18 0,0 0 24 16,5 0-6-16,9-1-19 0,-1-2 0 16,7-4-28-16,1-3 28 0,0-5-13 15,5-5 11-15,-1-4-15 0,0-6 17 16,-2-3 3-16,2-7 48 0,3-5 15 15,-13-3 34-15,6-5 14 0,-1-4-15 16,-7-2-15-16,1-1-34 0,-6-2-22 16,-1 3 0-16,-1 0-6 0,-6 1 2 15,0 3 7-15,-9 1-31 16,1 2-9-16,-2 0-78 0,-5 2-74 16,-3 3-26-16,1 4-122 0,-3 1-154 15,3 5-137-15,-1 0-112 0,7 5-68 16,-7 0-209-16</inkml:trace>
  <inkml:trace contextRef="#ctx0" brushRef="#br0" timeOffset="28857.8844">6092 16414 212 0,'0'0'404'16,"0"0"642"-16,0 0-731 0,0 0 6 15,0 0-63-15,0 0-9 16,0 0-21-16,0 0-135 0,0 0-93 16,0 0 12-16,-41-52-2 0,41 31 12 15,-4-5 7-15,8-7 0 0,4-12 16 16,13-11 9-16,1-3 0 0,5 0 0 15,0 8 16-15,-6 14-7 0,4 8-9 16,-13 9-54-16,3 3 0 0,3 0-41 16,3-2-67-16,0 2-54 0,3 5-30 15,-7 4-87-15,-3 6-82 0,1 4-28 16,-3 7-36-16,-8 1-242 0</inkml:trace>
  <inkml:trace contextRef="#ctx0" brushRef="#br0" timeOffset="29091.2295">6229 16315 1094 0,'0'0'1153'0,"0"0"-765"16,0 0-69-16,0 0-191 0,0 0-115 16,0-54-4-16,6 23 74 0,10-11 10 15,5-8 31-15,0-2 10 0,3 7 5 16,-7 10-51-16,-3 13-41 0,1 5-47 15,-1-4-33-15,5-1-11 0,-1 2-4 16,-1 2-47-16,4 7-50 0,-9 4-62 16,0 6-78-16,-5 1-60 0,3 9-124 15,-6 4-109-15,0 0-50 0</inkml:trace>
  <inkml:trace contextRef="#ctx0" brushRef="#br0" timeOffset="29321.1409">6355 16325 307 0,'0'0'1675'16,"0"0"-1270"-16,0 0-101 0,0 0-92 15,0 0-119-15,0 0-93 0,0 0 0 16,-5-45 68-16,10 22 28 0,9-3 31 16,-8-3 20-16,3-1-8 0,3-1-40 15,2 1-52-15,1 2-47 0,-1 1-20 16,1 4-8-16,-1 2-20 15,-1 5-69-15,-1 4-71 0,0 3-39 16,-3 4-71-16,-5 5-70 0,4 2-21 16,-4 9-49-16,2-3-138 0,-6 14-207 0</inkml:trace>
  <inkml:trace contextRef="#ctx0" brushRef="#br0" timeOffset="29492.5007">6464 16345 258 0,'0'0'749'16,"0"0"-221"-1,0 0-151-15,0 0-14 0,-18 36-14 0,18-36-14 0,0-2-105 16,0-8-35-16,6-4-160 0,-2-4-13 16,4-6 23-16,2-2-1 0,1-9 13 15,5 2 16-15,1 0-10 16,1-1-63-16,-3 5-19 0,6 0-72 0,-1 0-237 16,-7 9-336-16,3-7-718 0</inkml:trace>
  <inkml:trace contextRef="#ctx0" brushRef="#br0" timeOffset="30767.6528">5609 14622 362 0,'0'0'593'0,"0"0"-104"0,0 0-170 16,0 0-82-16,0 0-36 16,0 0 3-16,0 0-4 0,0 0-26 15,0 0 3-15,0 0-27 0,-13-22-51 16,13 26-51-16,0-1-48 0,0 3-64 15,0 4 1-15,2 4 63 0,2 4 63 16,-1 2 8-16,5 3-23 0,-4-2-29 16,0 0 9-16,0-2-15 0,0-2-13 15,1-4-16-15,-5-1 16 0,6-5-1 16,-6-1-2-16,0-4 0 0,2 0 3 16,-2-2 29-16,0 0 38 15,0-2 44-15,0-2 22 0,0-4 12 16,0-3-107-16,0-5-38 0,0-1-3 15,0-4-19-15,0-2-10 16,0-1 10-16,0 0-15 0,0-3-4 0,4 2 12 16,0 3-12-16,0 3-3 0,0 4 3 15,2 3-7-15,-3 8-25 0,1 2-26 16,0 2 4-16,0 5 43 0,4 6 52 16,-2 3 4-16,1 4 40 15,1 5 23-15,-4 1-22 0,2 3-23 16,0-2 10-16,-1 1-16 0,-5-2-16 0,4 0-10 15,-2-6-30-15,0-1 40 0,0-3 0 16,0-5-1-16,-2-3 0 0,0-2-21 16,0-4-23-16,4 0 21 0,-4-3 24 15,2-4 35-15,-2-3-19 0,4-6 22 16,0-5-38-16,1-1-54 0,-1-4-29 16,4 1 13-16,-4-1 22 15,6 1 16-15,-8 2 12 0,3 5 4 16,-1 2 14-16,0 5 2 0,2 4 1 15,-4 4-1-15,-2 2-2 0,4 1 2 16,0 5 0-16,-4 5 10 0,5 2 79 16,3 6 36-16,-4 3-14 0,4 5-12 15,-2 0-29-15,1 1-29 0,-3 0-41 16,0 0-22-16,2-1 20 0,-2-2-27 16,0 0-56-16,0-2-110 0,-1-2 67 15,3 1-102-15,0-3-164 0,-2-2-244 16,-2-6-179-16</inkml:trace>
  <inkml:trace contextRef="#ctx0" brushRef="#br0" timeOffset="30991.7585">6022 14789 1053 0,'0'0'1369'0,"0"0"-931"0,0 0-284 16,0 0-115-16,0 0-26 0,0 0 86 15,0 0 118-15,8 52-33 0,-8-34-83 16,6 2-59-16,-6-1-30 0,0-2-12 16,2-2-19-16,-2-3-28 0,3-3-45 15,1-2-13-15,2-1-35 16,-6-2-58-16,8-2-58 0,-4-2-92 0,0-1-115 16,-2-2 18-16,0-8-574 0</inkml:trace>
  <inkml:trace contextRef="#ctx0" brushRef="#br0" timeOffset="31260.8612">6109 14666 859 0,'0'0'1562'15,"0"0"-1120"-15,0 0-195 0,0 0-8 16,0 0 2-16,0 0-26 0,0 0-17 15,0 0-28-15,0 0-100 0,0 0-70 16,0-2-16-16,4 1 13 0,4-2 3 16,-4 0 40-16,5 0-26 0,-1 0-14 15,0 0-19-15,2 2 0 0,1 1-49 16,-3 0-68-16,2 0-27 0,-3 0-7 16,1 4-61-16,-2 1-101 0,2 1-104 15,-8 3-120-15,6-1-453 16</inkml:trace>
  <inkml:trace contextRef="#ctx0" brushRef="#br0" timeOffset="31454.8663">6171 14815 2179 0,'0'0'1056'16,"0"0"-772"-16,0 0-193 0,0 0-43 15,0 0-48-15,0 0 16 0,0 0 19 16,0 0 75-16,0 0 34 0,35-4-30 15,-23 2-54 1,-4 0-42-16,3 0-18 0,-1-1-16 0,3-1-41 0,3 2-125 16,-4-3-137-16,7 1-111 0,-9-1-136 15,-1 0-493-15</inkml:trace>
  <inkml:trace contextRef="#ctx0" brushRef="#br0" timeOffset="32144.5357">6468 14575 661 0,'0'0'995'0,"0"0"-725"16,0 0-30-16,0 0-29 15,0 0-1-15,0 0 25 0,0 0 15 16,0 0-39-16,0 0-58 0,-33-39-80 16,33 30-38-16,0 0-7 0,0-2 20 15,4-1 15-15,3 1 32 0,-1 2 56 16,0 0-3-16,0 2-57 0,4 1-73 15,-5 3-18-15,1 3-31 0,2 0-12 16,0 3 21-16,-1 4 22 0,3 2 31 16,-2 3 25-16,2 3 6 0,-7 3 10 31,1 1-16-31,0 3-16 0,-4 2 0 0,0 1-18 0,0-2-9 0,0 1-11 16,-6-1-2-16,3 1-16 15,1-2-12-15,-8 1-6 0,6-2-9 16,-4-2 2-16,2-2 24 0,-1-5 17 15,-1-1 25-15,0-3-13 0,2-3 13 16,3-2 15-16,-5-1-3 0,4-2-35 16,0 0-2-16,2-4-2 0,0 0 1 15,0-1-30-15,2-2-25 0,0 1 1 16,0-2-1-16,4-1 56 0,2 0 18 16,4 1 32-16,-3-1 3 0,5 2 6 15,0 1-7-15,5 1-5 0,-3 2-7 16,-3 0-28-16,5 3-10 0,-3 0 0 15,3 0 1-15,-3 4 0 0,1-1 1 16,-2 0 11-16,-5 2-14 0,5-2-1 16,-2 1 2-16,-3 1-2 0,1-1-1 15,-2 0-70-15,-2-1-22 0,0-1-37 16,0 0-54 0,-1-1-52-16,-3 1-19 0,6-2-47 0,-6 0-110 0,0-4-52 15,0 1-120-15,0-7-821 0</inkml:trace>
  <inkml:trace contextRef="#ctx0" brushRef="#br0" timeOffset="32448.6392">6681 14579 1850 0,'0'0'771'0,"0"0"-562"16,0 0-74-16,4 41 16 0,-4-24 2 15,8 0-13-15,1-1-25 0,-7-2-26 16,8-3-29-16,2-1-7 0,1-2 26 15,-1-5 22-15,1-1 15 0,-1-2 22 16,1-3 34-16,3-5 57 16,-4-4 29-16,1-1-65 0,-5-3-71 15,2 0-48-15,-7 0-23 0,1 3-8 16,-4 1 15 0,0-2 12-16,-7 2-25 0,-3-1-15 0,-2 1-20 0,-1-1-10 15,-7 4-101-15,3 2-14 0,-1 3 11 16,7 1 31-16,-5 3-9 0,7 3-16 15,-3 4-77-15,4 2-105 0,-1 4-103 16,1 2-105-16,4 2-166 0,0-5-10 16,2 8-762-16</inkml:trace>
  <inkml:trace contextRef="#ctx0" brushRef="#br0" timeOffset="34473.7125">1623 15834 62 0,'0'0'111'16,"0"0"570"-16,0 0-264 0,0 0-82 16,0 0-13-16,0 0-56 0,0 0-55 15,0 0-14-15,-39-29-30 0,37 28-3 16,2-3-13-16,-4 2-17 0,4 1-9 16,0-1-1-16,0 2-23 0,0 0-53 15,0 0-48-15,0 2-105 0,4 1-67 16,-2 2-22-16,8 3 194 0,3 4 25 15,5 4 42-15,5 5 7 0,10 11 9 16,14 11-4-16,7 13 7 0,6 5-1 16,-4 0-6-16,-5-4-16 0,-9-6-12 15,-3-2-20-15,0-2-12 0,-4-4 6 16,-6-8-22-16,-8-7 13 0,-4-8-16 16,-1 0 0-16,3-1 1 0,-3 2 1 15,3 3-1-15,-3-6 15 16,-3 0-15-16,-3-4 11 0,2-2-10 15,-7-2 11-15,1-2 0 0,-2-2-11 16,0-2 1-16,-4-1-3 0,0-3-10 16,0 0-27-16,0 0-13 0,0 0 28 15,-4 0-23-15,0 0-96 0,-4 1-310 16,3 0-285-16,-13 2-590 0</inkml:trace>
  <inkml:trace contextRef="#ctx0" brushRef="#br0" timeOffset="34919.2796">1607 16733 1163 0,'0'0'1326'0,"0"0"-1207"16,0 0-119-16,10-40-50 0,-2 21 50 16,2-3 61-16,1-2-3 0,5-3 32 15,3-8-3-15,10-12 16 0,10-17 44 16,4-8 32-16,3-6-7 0,3 2-10 16,-3-1-7-16,4-2-11 0,3-4-25 15,1-5-39-15,2-2 10 0,4 1 19 16,-9 5-7-16,3 7-3 0,-9 10-21 15,-5 11-35-15,-9 13-28 16,-9 12-2-16,-5 9-13 0,-3 4 0 16,-1 0 2-16,-1 0 13 0,1 5 13 15,-9 3-4-15,0 6-8 0,-4 4 11 16,0 0 7-16,0 0-9 0,0 1 8 16,0 1-11-16,0-1-22 0,0 2-18 15,0-2-29-15,-2 3-85 0,2 1-102 16,0 0-49-16,2 4-25 0,2-1-138 15,6-1-56-15,-5-2-211 0,3-5-1190 0</inkml:trace>
  <inkml:trace contextRef="#ctx0" brushRef="#br0" timeOffset="36705.918">3559 16122 157 0,'0'0'185'16,"0"0"197"-16,0 0 338 0,0 0-190 16,0 0-158-16,0 0-162 0,0 0-97 15,0 0 10-15,0 0 15 16,-17 1-16-16,13-1 19 0,-2 0-10 16,4 0-17-16,-2 0-3 0,0 0-19 15,2-1 3-15,0 1 6 0,2 0-7 16,0 0-19-16,0 0-21 0,0 0-25 15,0 0-29-15,0 0 0 0,0 0-64 16,0-2-52-16,2 2-54 0,4 0-36 16,0 0 41-16,4 0 165 0,3 0 31 15,5 2 13-15,5-2-9 0,-4 0-9 16,8 0-7-16,-3 0 16 0,3-2 22 16,0 0-42-16,0-3 11 0,0 1-24 15,0 0 17-15,-2 0-19 0,1 1 0 16,-3 0-13-16,-2 2-6 0,-3 0-25 15,1 1-38-15,-7 0-36 0,1 0-45 16,-1 1-86-16,-3 3-2 16,-5 0-94-16,0 4-154 0,-4-1-191 0,0 6-398 15</inkml:trace>
  <inkml:trace contextRef="#ctx0" brushRef="#br0" timeOffset="37089.526">3538 16230 1413 0,'0'0'819'0,"0"0"-470"15,0 0-220-15,0 0-105 0,0 0-24 16,0 0-23-16,0 0-38 0,0 0 61 16,0 0 52-16,0 0 125 0,54 2-27 15,-35-2-15-15,5 0-1 0,5-1-19 16,-2-3-7-16,2 1-23 0,4-2-25 16,-2-1-34-16,2 0-14 0,0 1-11 15,-6-1 1-15,2 0 0 0,-2 2 0 16,-6-1-2-16,1 0-19 0,-1 1-13 31,-2 1-41-31,-7 1-76 0,2 1-80 0,-9 1-143 0,-1 0 7 0,-2 3-88 16,-2 1-269-16,-4 6-484 0</inkml:trace>
  <inkml:trace contextRef="#ctx0" brushRef="#br0" timeOffset="37436.0538">3526 16213 2077 0,'0'0'492'15,"0"0"-169"-15,0 0-131 16,0 0-134-16,0 0-58 0,0 0 2 0,0 0 14 15,0 0-16-15,0 0-51 0,0 0 51 16,23 11 118-16,-9-6 32 16,5-1 9-16,3 0-49 0,3-1 26 15,2-3 56-15,4 0-16 0,-2-6 29 16,4-1-13-16,-2-1-81 0,-2-2-31 16,0 0-43-16,0 1-34 0,-4-1 0 15,-1 2-3-15,-3 0-2 0,0 1-19 16,-3 4-31-16,-3 0-103 0,-1 1-89 15,-3 2-138-15,1 5-172 0,-2 0-115 16,-3 9-553-16</inkml:trace>
  <inkml:trace contextRef="#ctx0" brushRef="#br0" timeOffset="38693.5462">8388 16307 174 0,'0'0'127'0,"0"0"-81"16,0 0 433-16,0 0-235 0,6-46 1 15,-2 35 2-15,-4-1 26 0,4 0-16 16,-4 1-44-16,0 1-32 0,4 0-35 16,-4 3-27-16,0 0-3 0,0 1 6 15,0-1 25-15,-4 3 26 0,4 1 27 16,-4-1-26-16,4 3-29 0,-4 0-38 16,2 1-38-16,-2 0-15 15,0 0-19-15,1 1-35 0,-1 0-25 0,0 1 5 16,0 1 4-16,-2 0 13 15,-2 0 3-15,4 1 6 0,1-1-6 16,1 2-50-16,-6 1 3 0,4 2 16 16,-4 2 15-16,4 3 10 0,1 3-38 15,-1 3 31-15,-2 5 13 0,2 1 0 16,0 3 22-16,4 6 0 0,0 7 10 16,8 7 15-16,2 2 9 0,5-8-8 15,-1-12-20-15,-3-10 7 0,3-3-10 16,5-3-10-16,-1 1 7 0,7-3 0 15,0-6-19-15,4-6 25 0,-4-3-12 16,0-11 24-16,1-4 50 0,-1-7 9 16,-6-3-12-16,3-2-7 0,-1-2-21 15,-10 0-23-15,5 3-20 0,-10 1-4 16,-2 1 7-16,-4 1 5 0,0 0 4 16,-4 0-16-16,-2 2 3 0,-6-1-15 15,1 3-16-15,-7-1-55 16,3 3-67-16,-3 1-19 0,1 3-61 15,-3 3 63-15,7 5 78 0,1 1-10 16,3 4-127-16,1 1-36 0,4 2-143 16,0 2-344-16,0 1-556 0</inkml:trace>
  <inkml:trace contextRef="#ctx0" brushRef="#br0" timeOffset="39045.7606">8530 16255 388 0,'0'0'2049'16,"0"0"-1585"-16,0 0-214 16,0 0-87-16,0 0-36 0,0 0 3 15,0 0 6-15,-37 2-13 0,33-2 0 16,4 0 6-16,0 0-1 0,0 0-28 16,0 0-35-16,0 0-65 0,0 0-3 15,4 0-87-15,0 2-47 0,5 1 137 16,-1 2 59-16,8 2 10 0,1-1 11 15,4 1 4-15,-1 0 0 0,1-2 14 16,1 0 47-16,-1-2 24 0,6-3 8 16,-6 0-92-16,-3 0-24 0,7-3-18 15,-6 0-25-15,-1-3-18 0,-1 2 0 16,-3 0 1-16,-1 0 1 0,-1 1-2 16,-2 0-17-16,-8 1-50 0,1 1-70 15,-3 0-47-15,0 1-27 0,0 0-24 16,0 0 15-16,-5 2 13 15,-1-1-237-15,-8 1-271 0,6 0-357 0,-9-2-642 16</inkml:trace>
  <inkml:trace contextRef="#ctx0" brushRef="#br0" timeOffset="39359.6093">8543 16377 1186 0,'0'0'1488'16,"0"0"-1103"-16,0 0-94 0,0 0-110 15,0 0-64-15,0 0-19 0,0 0 6 16,0 0 19-16,0 0 3 0,0 0-32 16,-21 10-29-16,21-10-65 0,4 0-28 15,0 0-69-15,2 0 44 0,1 3 53 16,11-1 94 15,-3 0 18-31,5 0 6 0,1-1 18 0,0-1 9 0,1 1-13 0,3-1-24 0,-4 0-59 16,4 0-22-16,-3 0-9 0,-3-1-16 15,-2 1-1-15,3-1-1 0,-5-1 0 16,1 2-3-16,-5-1-30 0,1 1-50 16,-6-1-64-16,2 0-47 0,-8 1-20 15,4 0-26-15,-4 0-59 0,-4 1 5 16,0 1-133-16,-2 2 148 0,-2-1-351 16,-11 2-1048-16</inkml:trace>
  <inkml:trace contextRef="#ctx0" brushRef="#br0" timeOffset="39658.5964">8547 16537 1520 0,'0'0'1375'0,"0"0"-956"16,0 0-92-16,0 0-144 0,0 0-117 16,0 0-64-16,0 0-2 0,0 0 16 15,0 0 28-15,0 0 73 0,43-9-27 16,-24 5 16-16,3 3 12 0,3-2 22 15,0 3 23-15,-4-1 31 0,4 0-44 16,1 0-50-16,-7 0-57 0,2 0-13 16,1-1-2-16,-7 2 2 0,3-1-27 15,-7 0 0-15,3 0 1 0,-3 0-1 16,-1 1-1-16,-2 0-2 0,0 0-15 16,-5 0-43-16,-3 0-76 0,6 0-37 15,-6 0-32-15,0 0-47 0,0 0-107 16,0 1-205-16,0-1 80 15,0 1-217-15,0 0-891 0</inkml:trace>
  <inkml:trace contextRef="#ctx0" brushRef="#br0" timeOffset="40125.0525">8156 14759 108 0,'0'0'0'16,"0"0"-40"-16,0 0-28 0,0 0 68 0,0 0 0 15</inkml:trace>
  <inkml:trace contextRef="#ctx0" brushRef="#br0" timeOffset="41263.5773">7997 14587 140 0,'0'0'538'15,"0"0"-228"-15,0 0-82 0,0 0-16 16,0 0-11-16,0 0 11 0,0 0-21 16,-8-41-48-16,8 34 12 0,0 0 55 15,0 0 35-15,0 2-39 0,0 1-49 16,0 3-58-16,0 1-77 0,0 0-22 15,4 0-44-15,-4 5-5 0,4 3 49 16,4 6 60-16,-3 6 42 0,3 4-28 16,-4 4-17-16,4 3-55 0,-2 1 1 15,-3-2 19-15,5-3-21 0,-4-3-1 16,0-5 4-16,0-3 19 0,-2-5-23 16,2-6-3-16,-4-1-10 0,4-3 10 15,-4-1 3-15,0-3 28 0,0-4 58 16,3-6 28-16,-3-4-67 0,4-3-46 15,0-5-1-15,0 0 0 0,0-4-3 16,-2 1-32-16,2-1-6 0,0-1-9 16,3 1-23-16,-3 4 13 15,0 3 25-15,2 5 12 0,-2 6-2 16,0 4-7-16,0 6-3 0,-4 1-16 16,3 7 51-16,1 4 28 15,0 6 32-15,2 3-12 0,-2 4 9 0,0 0 10 16,-4 1-10-16,0-1-19 0,4 0 3 15,-4-4-41-15,3-2 3 0,-3-3-3 16,4-5 2-16,-4-3-1 0,4-3-1 16,-2-2-22-16,-2-2 5 0,0 0 17 15,0-6 51-15,4-2 27 0,-4-4-11 16,4-3-40-16,0-2-27 0,0-2-13 16,3 1 1-16,-3 1 10 15,-2 1-14-15,2 3 3 0,0 2-6 16,-4 4 18-16,4 3 1 0,-4 1 44 0,0 3-12 15,4 0-32-15,-4 3-53 16,0 3-22-16,4 5 75 0,-1 2 38 16,3 5 6-16,-2 0-7 0,0 2-17 15,0-1-20-15,0 0 0 0,4 0-19 16,-7-1 7-16,7-1-7 0,-4 0-79 16,0 0-66-16,4 0-80 0,-2 0 20 15,-3-1-77-15,1 2-290 0,-4-5-182 16,0-2-669-16</inkml:trace>
  <inkml:trace contextRef="#ctx0" brushRef="#br0" timeOffset="41681.3614">8309 14763 1121 0,'0'0'1120'16,"0"0"-778"-16,0 0-132 16,0 0-78-16,0 0 2 0,0 0-2 0,31-42-5 15,-23 39-3-15,-1-1 6 16,5 2 0-16,-2 1-35 0,-3 1-48 15,3 0-25-15,-2 3 3 0,0 1 0 16,-1 3 7-16,-1 0 15 0,0 0-3 16,-6 5-28-16,2 0 31 0,-2 2 9 15,0 2-15-15,-2-1-10 0,-6 0-15 16,0-1 2-16,1 1-18 0,-1-2-10 16,2-2-21-16,-5-1 9 0,-1-1 20 15,2-2-1-15,2-2-13 0,-3 0-3 16,5-4 19-16,-2 1 20 0,4-2 14 15,4 0 32-15,0 0-10 0,0 0-34 16,0 0-22-16,0 0-3 0,4 0-28 16,0 1 31-16,4-1 4 0,2 2 58 15,-3 0-13-15,7 0 7 16,-6 0 9-16,3 0-28 0,-1-1-36 16,2 1-1-16,-5-1-2 0,5-1-11 15,-6 0 1-15,2 0-25 0,1 0-62 16,-5-1-47-16,4-2-25 0,-4 0-59 15,0 0-51-15,1-1-65 0,-1 1-293 16,-4-2-5 0,0-6-492-16</inkml:trace>
  <inkml:trace contextRef="#ctx0" brushRef="#br0" timeOffset="41961.3547">8481 14641 1659 0,'0'0'568'0,"0"0"-174"16,0 0-72-16,0 0-47 15,0 0-29-15,0 0-21 0,0 0 14 16,0 0-3-16,0 0-81 0,0 0-71 16,-9-17-22-16,14 13-16 0,-1-1 1 15,4 0-10-15,0 1-3 0,1 0 0 16,-1 0-4-16,4 1-30 0,-2 1-14 15,-3 2-20-15,1 0-6 0,0 0-31 16,-2 2-65-16,-3 1-97 0,5 6-179 16,-8-1-64-16,4 3-56 0,-4-3-170 15,-4 9-677-15</inkml:trace>
  <inkml:trace contextRef="#ctx0" brushRef="#br0" timeOffset="42140.1948">8493 14759 1182 0,'0'0'1784'0,"0"0"-1159"0,0 0-388 16,0 0-155-16,0 0 21 16,0 0 8-16,0 0 17 0,0 0 12 15,0 0 132-15,0 0-24 0,33-11-119 16,-23 9-96-16,-3-1-33 0,1 0 0 16,2 2-12-16,1-1-18 0,1 2-163 15,0 0-146-15,-3 2-304 0,3 1-424 16,-2 7-975-16</inkml:trace>
  <inkml:trace contextRef="#ctx0" brushRef="#br0" timeOffset="45447.9923">8789 14552 271 0,'0'0'254'16,"0"0"-195"-16,0 0 113 0,0 0 392 16,0 0-434-16,0 0-130 0,0 0-19 15,0 0-7-15,0 0 5 0,-3-16 21 16,3 13 2-16,0-1-2 0,0 2-13 15,3 0 11-15,-3 1-1 0,0 0-10 16,0 0-20-16,0 0-61 0,0 1-105 16,0 0-130-16,0 0-147 0</inkml:trace>
  <inkml:trace contextRef="#ctx0" brushRef="#br0" timeOffset="45991.072">8789 14552 150 0,'8'-31'473'16,"-8"31"-66"-16,0 0-42 16,0 0-75-16,0-1-66 0,0 1-88 0,0 0-65 15,0-1-48-15,0 1-21 0,0-1-2 16,0 1-14-16,0 0-21 0,0 0 2 15,0-2 20-15,0 1 13 0,0 1 58 16,0-1 37-16,0-2 21 0,0 1 23 16,0 0 13-16,0-2-10 15,0 2-20-15,0-1-22 0,0 2-1 0,0-2 0 16,4 2-6-16,-4-1-13 16,0 2-10-16,0 0 3 0,0 0-13 15,0 0-28-15,0 0-29 0,0 0-3 16,0 0 0-16,0 0-2 0,0 2 2 15,0-1 0-15,0 1-1 0,0 2-31 16,0 1 32-16,0 4 6 0,0 2 77 16,4 3-14-16,2 4-15 0,-6 1-4 15,4 3 1-15,-1 3 8 0,-3-1-15 16,6 0-31-16,-4 0-11 0,2 0 10 16,-4-2-12-16,4 0-11 0,-2-4 1 15,-2-1 10-15,4-4 16 0,-4-3-3 16,0 0-1-16,6-3 4 0,-6-1 3 15,0-3 1-15,0-2-8 0,0-1-10 16,0 0 11-16,0 0 9 0,0 0 6 16,0 0-25-16,0-3-3 15,0-1-56-15,2-4-86 0,-2 0-129 0,0-3-120 16,3-1-125-16,-3 4-186 16,0-7-554-16</inkml:trace>
  <inkml:trace contextRef="#ctx0" brushRef="#br0" timeOffset="46661.2653">9014 14527 855 0,'0'0'658'15,"0"0"-264"-15,0 0-122 16,0 0-39-16,0 0 6 0,0 0-7 0,0 0 12 16,0 0-21-16,0 0-35 0,0 0-24 15,0-14 6-15,0 12-22 0,-2 1-38 16,-4-1-38-16,3 1-19 0,-3-1-16 16,0 1-34-16,-4 1-3 0,3 0-20 15,-3 0 19-15,2 4-26 0,-5 1-36 16,5 0 20-16,2 1 24 0,-4 2-3 15,4-1-22-15,3 2 29 0,-5 1 15 16,8 0 1-16,-4 1 0 0,4 0 0 16,-4 1-1-16,4-1-2 0,0-1-1 15,4 0-13-15,-4-3-3 0,10 0 0 16,-8-2 0-16,1-1 7 0,3-2 12 16,4 0 3-16,-4-2 22 0,2 0 19 15,1-4 4-15,-1-2-10 16,4-4-7-16,1 1-9 0,-5-2-22 15,2 0-16-15,1-1 13 0,-3 1-10 16,4 1 1-16,-10 0 1 16,5 3 11-16,-3 0 0 0,0 3-2 0,0 1-1 15,-2 2-9-15,-2 1-7 0,0 0-4 16,0 1 4-16,2 2 7 0,-2 1-10 16,2 3 22-16,2 3 95 0,-4 3 8 15,3 2 3-15,3 4-1 16,-6 2 0-16,2 3-12 0,-2-1-34 0,4 1 2 15,-4 0-12-15,0-1-15 16,4-2-22-16,-2 0-9 0,-2-4 0 0,0-1 1 16,0-4 11-16,0-2-15 15,0-4 24-15,0-2-5 0,0-2-19 16,0-1 0-16,0-1-12 0,0 0-19 16,0 0-43-16,4-2 0 0,-4 0-15 15,0-1-22-15,6-1-69 0,-6-2-130 16,2 0-299-16,1 1-645 0,-3-1-890 0</inkml:trace>
  <inkml:trace contextRef="#ctx0" brushRef="#br0" timeOffset="49422.3242">16723 15021 992 0,'0'0'202'15,"0"0"-182"-15,0 0 12 0,0 0 95 16,0 0 52-16,0 0 36 0,0 0-20 16,31 54 9-16,-31-31-55 0,0 2 19 15,0 9-19-15,0 8-17 0,2 13-3 16,0 7-4-16,2 2 3 0,2 1-7 15,2 1-6-15,-3 2-7 0,3 7-3 16,0 5-29-16,2 6-20 0,-1 7 4 16,1 6 10-16,2 2 11 0,-1 1-31 15,-1 1 4-15,0-3-6 0,-3-1-8 16,1-3-18-16,-2-5-3 0,0-4-16 16,0-5-1-16,-3-5 0 0,5-5 11 15,-4-6-13-15,2-6-1 0,0-6 1 16,-2-5 0-16,-1-10-2 15,-1-10 1-15,2-8-1 0,-4-6-9 0,0 3 11 16,0-1 12-16,2 1 7 16,-2-4 15-16,0-4 10 0,0-2 12 15,0-6 15-15,0 0 19 0,-2-1 24 16,2-1 9-16,0 0-18 0,0 0-47 16,0 0-30-16,0-2-11 0,0 1-17 15,-4 0-31-15,4 0-11 0,-2-3-14 16,1 2-14-16,-1-2-44 0,0-2-59 15,2-1-182-15,0-5-314 0,-2 2-490 16,2-11-952-16</inkml:trace>
  <inkml:trace contextRef="#ctx0" brushRef="#br0" timeOffset="50389.0061">17671 16147 85 0,'0'0'639'0,"0"0"-329"15,0 0-275-15,0 0 320 16,0 0-10-16,0 0-137 0,0 0-26 15,0 0-4-15,-16-40-10 0,14 37-10 16,1-1 13-16,-1 0-33 0,2 2 12 16,-4-1-6-16,4 3-10 0,0 0-26 15,-2 0-29-15,2 0-38 0,0 2-41 16,0 3-25-16,0 5-51 0,0 8 76 16,2 11 51-16,2 15 3 0,-1 14 12 15,3 7-6-15,-2-5-7 0,-2-8-21 16,4-14-10-16,-6-11-21 0,0-6 1 15,2-1-2-15,0-1-16 0,0 0 4 16,0 0-13-16,0-5-29 0,0-5-9 16,-2-6-26-16,0-2-18 0,1-1-21 15,-1-2-15-15,0-5 41 0,0-4 28 16,0-6-16-16,0-3-64 16,0-4-91-16,0-2-36 0,-1-3 2 15,-3-1-91-15,2 8-206 0,-4-16-402 0</inkml:trace>
  <inkml:trace contextRef="#ctx0" brushRef="#br0" timeOffset="50966.0992">17609 16084 1121 0,'0'0'544'15,"0"0"-135"-15,0 0-20 0,0 0-105 16,0 0-72-16,0 0-52 0,0 0-48 16,0 0-60-16,0 0-52 0,0 0-45 15,-6-27-34-15,8 29 40 0,6 1 39 31,1 1 86-31,3 0-6 0,4 0-13 0,-1 2-22 0,3 0-4 0,3-2 13 16,4 1-16-16,0 1-6 16,2-1 9-16,8 1-22 0,8 2-18 15,9 0 43-15,1-2-2 16,-3-2-40-16,-2-2 20 0,-1-2 3 0,1 0 3 16,3 0-28-16,1-3-2 0,0 0 2 15,3-1 0-15,-3-2 16 0,0 1-15 16,1-1-1-16,-3 0 3 0,-2 1 0 15,3 0-2-15,-3 1-1 0,1-1-2 16,-3 1 0-16,-1 2-10 0,-3-1 12 16,-1-2 0-16,-4 4-2 0,-12-2 2 15,-4 3-1-15,-1-1 1 0,1 0-1 16,2 0 0-16,1-2 2 0,-1 2 14 16,-4 0-14-16,-5 0 0 0,-1 0-1 15,-3 0 1-15,-2 1 12 0,-2 0 3 16,-2 0 15-16,-4 0-3 0,2 0 26 15,-2 0 37-15,0 0 116 16,0 0-12-16,0 0-46 0,0 0-38 16,0 0-22-16,0 0-68 0,0 0 7 15,0 1 2-15,0 1-30 0,-2 3-49 16,2 2-21-16,0 8 33 0,0 3 21 16,0 8 4-16,0 9 10 0,2 11 2 15,-1 15 1-15,1 2-1 0,0-3 0 16,0-4 0-16,2-11-2 0,-2-1-26 15,2-8-55-15,-2-9-34 0,-2-6-35 16,0-4-35-16,0 1-40 0,0 0 10 16,0 2 39-16,-2-6 0 15,-4-4-4-15,-2-3-91 0,3-2-239 16,-11-4-686-16</inkml:trace>
  <inkml:trace contextRef="#ctx0" brushRef="#br0" timeOffset="51381.074">17812 16686 2345 0,'0'0'349'0,"0"0"-111"16,0 0-238-16,0 0-9 0,0 0-46 15,0 0 55-15,0 0 1 0,0 0 1 16,0 0 44-16,0 0 124 16,20 12-16-16,-7-5-33 0,3 0-45 15,7 1-6-15,6 0 0 0,14 1-20 16,9 0 1-16,6-3 9 0,0-1-47 15,-1-1-1-15,-5-4-10 0,-4 0-1 16,3 0 2-16,-3-1 20 0,1-2-2 16,-5-2-21-16,-1 1-4 0,-8-1 1 15,-6 2 1-15,-10 0 0 0,1 0-17 16,-1 0-6-16,2 0-32 0,1 0-47 16,-7 1-112-16,-3 1-145 0,-3-1-225 15,-5 1-547-15,-6-1-169 0</inkml:trace>
  <inkml:trace contextRef="#ctx0" brushRef="#br0" timeOffset="51839.5174">18208 16483 696 0,'0'0'1348'0,"0"0"-998"16,0 0-56-16,0 0-127 0,0 0-99 16,0 0-68-16,0 0-62 15,0 0 11-15,0 0 51 0,0 0 93 0,25-22 7 16,-10 6 2-16,5-3-9 15,-3-3-36-15,5 1-37 0,-5-1-8 16,0 2-9-16,-1 2-2 0,-2 3-1 16,-3 2 1-16,-3 6 1 0,-2 1 1 15,-2 4 19-15,-2 1-3 0,-2 1-3 16,0 2 10-16,0 4 9 0,1 2 86 16,-1 2 8-16,0 4-37 0,0 1-10 15,0 1-16-15,-1 3-10 0,1-1-15 16,0 1-7-16,0 2-34 0,0-3-3 15,0 1-12-15,0-3 13 0,1-1-17 16,1-1-19-16,2-1-34 16,-2-3-73-16,0-1-70 0,-2-2-55 15,0 1-108-15,0-3-3 0,0-2-98 16,-8 0-656-16</inkml:trace>
  <inkml:trace contextRef="#ctx0" brushRef="#br0" timeOffset="52044.736">18212 16586 2440 0,'0'0'605'0,"0"0"-295"16,0 0-310-16,0 0-73 0,0 0 73 15,0 0 137-15,0 0 19 0,36-8-39 16,-20 7-29-16,1 1 6 0,5 0-12 16,-3 2 33-16,2 0-115 0,-1 1-29 15,3 3 26-15,-2-4-19 0,1 2-7 16,3-2-71-16,0-1-105 0,2-1-144 15,0 0-154-15,-5 0-262 16,9 0-944-16</inkml:trace>
  <inkml:trace contextRef="#ctx0" brushRef="#br0" timeOffset="52629.5888">19128 16367 479 0,'0'0'587'0,"0"0"-86"16,0 0-169-16,0 0-102 0,0 0-68 16,0 0-29-16,0 0-43 0,0 0-48 15,0 0-39-15,0 0-2 16,-8 5 2-16,12-5 65 0,0 0 54 16,4-2 10-1,4-1-7-15,-3-6 26 0,7-3 15 0,3-4-1 0,6-7-13 16,10-7-19-16,10-13-10 0,13-9-11 15,6-2-17-15,-2 3-17 0,-4 6-37 16,-6 6-29-16,1 1-12 0,-5 2 0 16,1 1-3-16,-5 7-22 0,-1 1-6 15,-10 6-3-15,-6 4-7 0,-6 6-47 16,-1 1-25-16,-1 0-23 0,0 0-66 16,3 0-116-16,-7 4-83 0,-5 5-73 15,-2 0-259-15,-12 5-526 0</inkml:trace>
  <inkml:trace contextRef="#ctx0" brushRef="#br0" timeOffset="52925.1613">19369 16329 388 0,'0'0'1463'0,"0"0"-1005"16,0 0-77-16,0 0-143 0,0 0-75 15,0 0-163-15,0 0-41 0,0 0 41 16,0 0 0-16,0 0 128 0,13-11 12 16,6-6 19-16,5-4-22 0,11-8-5 15,7-9 4-15,9-9 8 0,7-2-18 16,0 2-26-16,-10 7-26 0,-3 9-18 16,-4 4-35-16,-8 7-21 0,-6 5-3 15,-6 2-13-15,-2 5-2 16,3-2-19-16,-1 1-26 0,2-1-49 15,-3 5-95-15,-7 3-143 0,-5 2-214 16,-6 6-187-16,-2 1-372 0</inkml:trace>
  <inkml:trace contextRef="#ctx0" brushRef="#br0" timeOffset="53217.5571">19206 16570 199 0,'0'0'2710'0,"0"0"-2196"0,0 0-507 16,0 0-7-16,0 0-45 0,46-41 45 15,-22 23 1-15,3-1 34 0,6 0 19 16,-4 2-9-16,6 1-14 0,-2 1-5 16,1 1 27-16,1 0 30 0,0 1-5 15,0 2-8-15,-2 0-45 16,0 1-22-16,-2 3 12 0,-2 0-15 15,-2 0 0-15,0 2-1 0,-5 1 1 16,-3 0-3-16,-4 1-35 0,-1 1-66 16,-6 1-79-16,-2 1-104 0,-4 0-26 15,-2 0 46-15,-6 1 83 0,2 1-402 16,-10 5-611-16</inkml:trace>
  <inkml:trace contextRef="#ctx0" brushRef="#br0" timeOffset="53468.1179">19444 16481 248 0,'0'0'2261'0,"0"0"-2038"0,0 0-46 16,41 16-84-16,-24-13 9 0,5 1 29 15,-1-1-3-15,4-1 5 0,-2 0-9 16,3-1 12-16,3 0-32 0,-6 2-54 15,2-2-29-15,-2 0-21 0,1 0 0 16,-5 0-13-16,-2 1-12 0,-3-1-44 16,-4 1-44-16,-5 2-80 0,1-2-116 15,-6 3-128-15,-6 0-24 0,1 1-578 16</inkml:trace>
  <inkml:trace contextRef="#ctx0" brushRef="#br0" timeOffset="53707.2051">19390 16577 2669 0,'0'0'600'15,"0"0"-600"-15,0 0-104 0,0 0 104 16,46 43 19-16,-26-23 3 0,-1 3 52 16,1 4 41-16,1 1 28 0,0 2 12 15,2 0-17-15,3 3-46 0,-3-1-33 16,2-2-24-16,0 1-29 0,2-3-6 15,1 1-16-15,-3-4-3 0,0-2-31 16,-4 1-47-16,1-5-61 0,-1-1-38 16,-6-1-46-16,1-6-78 15,-6-1-235-15,1-6-624 0</inkml:trace>
  <inkml:trace contextRef="#ctx0" brushRef="#br0" timeOffset="54887.8568">19053 15259 1785 0,'0'0'665'0,"0"0"-188"0,0 0-202 16,0 0-163-16,0 0-112 0,0 0-48 15,0 0 48-15,5 52 89 0,-3-13 32 16,2-1 9-16,-4-2-47 0,0-4 5 16,0-7-35-16,2-1-12 0,-2 3-28 15,2-7-13-15,2-4-1 0,-2-5 0 16,0-6 0-16,-2-2-15 0,2-3-25 15,2-4 41-15,0-7 19 0,-1-7 50 16,5-11-42-16,2-1-27 0,-4-2-22 16,1-9 10-16,3-1-10 0,0-10 3 15,-2 0 0-15,-1 9-3 0,-1 12-3 16,-2 12-4-16,0 4 7 0,0 1-3 16,2 3 13-16,-2 2-17 15,-1 8-6-15,1 1-34 0,-2 10 69 16,2 6 31-16,2 11 45 0,-2 2 9 15,2 3-6-15,-4 4-35 0,-1-6-15 16,3 4-14-16,-2-3-13 0,2-5 0 16,-2-6 11-16,2-6-13 0,-4-5-1 15,2-5-37-15,2-4-6 0,0-1 32 16,0-9 12-16,3-4 88 0,-3-5-32 16,4-5-56-16,-2-3-1 0,1 0-21 15,-1-1 3-15,-2 0-6 0,0-1 0 16,2 0-3-16,-2 2 12 0,0 2 0 15,-1 6-3-15,-1 7 16 0,-2 4 3 16,4 7 16-16,-4 2-10 16,0 9-6-16,0 6 0 0,0 12 22 15,2 12 54-15,0 8-14 0,2 7-37 16,0-11-21-16,-2-10 7 0,0-13-11 16,4-1-22-16,-4 3-91 0,3 1-107 15,3 1-110-15,-2-3-140 0,0-5-147 16,-2 1-593-16</inkml:trace>
  <inkml:trace contextRef="#ctx0" brushRef="#br0" timeOffset="55086.6296">19465 15431 2751 0,'0'0'542'0,"0"0"-431"0,0 0-15 16,-3 49 30-16,1-30-59 0,2 0-29 15,0 0-23-15,0-1-15 16,0-3-28-16,2-1 0 0,1-2-71 16,1-2-142-16,0-5-5 0,0-1-88 15,0-4-166-15,0 0-276 0,0-8-575 0</inkml:trace>
  <inkml:trace contextRef="#ctx0" brushRef="#br0" timeOffset="55317.4767">19481 15281 2425 0,'0'0'1011'0,"0"0"-871"0,0 0-140 16,0 0-4-16,0 0-34 0,0 0 38 16,0 0 46-16,0 0 30 0,37-27-13 15,-26 22 0-15,3-1-31 0,-2 2-32 16,-1 1-2-16,3 0-1 0,-3 2-25 15,-1 1-29-15,-2 0-79 0,-2 2-92 16,-2 5-76-16,-4 2-123 0,0 3-75 16,-2-1-219-16,-8 5-424 0</inkml:trace>
  <inkml:trace contextRef="#ctx0" brushRef="#br0" timeOffset="55470.0551">19522 15406 1747 0,'0'0'1212'0,"0"0"-876"0,0 0-307 16,0 0 2-16,0 0 65 0,0 0 37 15,0 0-13-15,46-17-16 0,-28 10-28 16,-7-2-32-16,7 1-44 0,-3 0-12 16,-1 1-38-16,3 0-79 0,-1 1-58 15,-3 0-83-15,3 0-143 16,-5 2-272-16,3-3-590 0</inkml:trace>
  <inkml:trace contextRef="#ctx0" brushRef="#br0" timeOffset="55873.6891">19721 15168 2865 0,'0'0'454'0,"0"0"-352"0,0 0-54 16,0 0 41-16,0 0 6 0,24-44 12 16,-15 36 35-16,5 3 2 0,-3 1-21 15,3 3-30-15,-4 1 0 0,1 5-15 16,-1 3 21-16,-2 5 52 0,-2 2-10 15,-3 3-61-15,1 3-31 0,-4 0-24 16,0 3 2-16,-6 0-12 16,-1 2-13-16,-3 0-2 0,-4-1-12 15,3 1-12-15,-3-1-28 0,1-3-22 16,-1-3-9-16,3-4 16 0,-1-4 54 16,0-5 13-16,5-5 31 0,-1-1 9 15,2-1-14-15,4-5-26 0,2-1-34 16,0-2 19-16,2 1 15 0,4 1 36 15,2 0 26-15,1 2 21 0,1 2 5 16,0 3-48-16,1 0-19 0,1 1 4 16,-1 3-24-16,5 2-1 0,-2-1-1 15,-1 1-42-15,3 0-104 0,-3-1-89 16,-1-2-36-16,3 0-184 0,-5-3-117 16,2-2-96-16,-5-2-359 15,-1-6-588-15</inkml:trace>
  <inkml:trace contextRef="#ctx0" brushRef="#br0" timeOffset="56111.2223">19932 15341 1213 0,'0'0'1885'0,"0"0"-1604"15,0 0-183-15,0 0 16 0,8 41-15 16,-2-34-17-16,2-2 6 0,1-4 44 16,1-1 103-16,4-6-8 0,-1-4 66 15,3-5-60-15,-3-5-90 0,1-1-57 16,-4-1-47-16,-3 4-21 0,-3-1 13 15,-4 4 18-15,-4 0 11 0,-3 2 4 16,-7 1-24-16,-1 1-40 0,-5 1-52 16,1 4-85-16,-3 3-42 0,5 3 38 15,0 2-12-15,3 8-90 0,4 4-154 16,3 6-207-16,1 4-95 16,6-7-11-16,0 12-945 0</inkml:trace>
  <inkml:trace contextRef="#ctx0" brushRef="#br0" timeOffset="57094.8335">19884 16307 1641 0,'0'0'471'0,"0"0"-196"0,0 0-120 16,0 0-155-16,0 0 0 15,0 0 0-15,0 0 7 0,0 0 61 0,0 0 32 16,0 0-23-16,4 0 0 0,0 1 58 16,2 0-13-16,3 1-26 0,3-2-17 15,1 0 1-15,3 0 25 16,5 0-10-16,5-4-16 0,1 1 0 16,4-3 19-16,7-2-26 0,9-2-12 15,5-3-16-15,-3 2-13 0,-11 2-31 16,-10 2 0-16,-7 3-2 0,0 0 1 15,2-1-2-15,3 1-19 0,-5 0 9 16,-4 2-9-16,-3 1-40 0,-6 1-108 16,-2 0-115-16,-5 1-127 0,-1 1-151 15,0 2-40-15,-7-1-617 0</inkml:trace>
  <inkml:trace contextRef="#ctx0" brushRef="#br0" timeOffset="57366.9235">20516 15936 310 0,'0'0'1981'0,"0"0"-1438"0,0 0-223 16,0 0-115-16,0 0-81 0,0 0-67 16,0 0-19-16,-10 57 54 0,6-24 43 15,-2 14 25-15,1 14-5 0,-1 5 7 16,0-1-63-16,4-3 16 0,0-9-19 15,2-4-44-15,0-10-43 0,0-10-9 16,0-7-27-16,0-4-29 0,4-1-12 16,-2 1-3-16,2-3-13 0,-2-5-34 15,2-5-54-15,-1-5-99 0,-1-3-55 16,2-8 164-16,0-4-68 0,-2-6-240 16,0 2-548-16,-2-15-560 0</inkml:trace>
  <inkml:trace contextRef="#ctx0" brushRef="#br0" timeOffset="57825.9886">20473 16026 3089 0,'0'0'469'16,"0"0"-469"-16,0 0-86 0,0 0 65 0,45 3 21 0,-26-1 22 15,4 1 26-15,10 1 9 0,12 0 35 16,11-1-7-16,6 1-13 0,0-2-28 15,0-1-28-15,-4-1-13 0,0 0 19 16,1 0-6-16,3 0-16 0,0-3-6 16,0-2-11-16,3-1 15 0,-1-2-10 15,0 0 12-15,2-5 16 0,-8 2-14 16,1-3 17-16,-5-2-17 0,-6 2 0 16,-1-2-1-16,-10 2-1 0,-10 3 0 15,-8 2-1-15,-1 2 1 16,-3-1 1-16,1 0 0 0,-1 2 1 15,-5 0 11-15,-4 3 6 0,-3 2 9 16,-3 1 73-16,0 0 98 0,0 1 111 16,-5 2-64-16,-1 1-137 0,-2 2-109 15,0 4-11-15,-1 3 11 0,1 5 15 16,-2 10-13-16,2 12 23 0,3 15-1 16,-1 6-22-16,4 2 20 0,0-1 30 15,2-7-28-15,2-1-24 0,2-2 0 16,2-4-55-16,1-2-70 0,-3-10-38 15,-2-7-46-15,0-6-73 16,0-5-38-16,0 1 21 0,-2 1 10 16,0 0-33-16,-4-4-67 0,0-6-193 15,-13 1-526-15</inkml:trace>
  <inkml:trace contextRef="#ctx0" brushRef="#br0" timeOffset="58130.6398">20543 16805 3469 0,'0'0'539'0,"0"0"-478"0,0 0-61 16,0 0-152-16,0 0-125 0,0 0 49 15,0 0 228-15,0 0 41 0,45-8 95 16,-5 8 22-16,20 0 6 0,4 1-26 15,8 3-15-15,-2 0-30 16,-4-1-21-16,1-1 21 0,3 0 18 16,0 0 31-16,-2 2-4 0,0-3-64 15,-3 3-59-15,-2-2-15 0,-7 1-3 16,-6-1-43-16,-3 2-83 0,-11-1-80 16,-8 0-130-16,-7 0-215 0,-10-2-227 15,7 2-678-15</inkml:trace>
  <inkml:trace contextRef="#ctx0" brushRef="#br0" timeOffset="62737.4165">21919 16282 734 0,'0'0'371'16,"0"0"-250"-16,0 0-95 0,0 0 97 15,0 0 21-15,0 0 15 0,0 0 4 16,0 0-60-16,0 0-41 0,-16 9-23 15,16-9 0-15,0 0 26 0,0 0 9 16,0 0 4-16,0 0 13 16,0 0 19-16,0 0-7 0,0 0 3 0,0-1 10 15,0 1 22-15,0-2-6 0,2 2-17 16,-2-1-23-16,4-3-31 0,2-2 28 16,2-6 54-16,3-3 24 0,9-11-31 15,7-12-49-15,14-15-10 16,3-8-34-16,5-1-11 0,-5 6-14 15,-1 6 6-15,-8 12-24 16,-8 9-18-16,-6 10-7 0,-1 1-7 0,-1-2-18 16,4 1-42-16,0-3-30 0,-1 6-17 15,-5 3-25-15,-3 5-81 0,-1 4-130 16,-7 4-176-16,-4 1-228 0,-4 13-224 16</inkml:trace>
  <inkml:trace contextRef="#ctx0" brushRef="#br0" timeOffset="63051.7939">21954 16386 1269 0,'0'0'1753'0,"0"0"-1402"0,0 0-351 16,0 0-35-16,0 0-169 0,0 0 44 16,0 0 160-16,0 0 112 0,0 0-22 15,46-31 21-15,-24 17 26 0,1-4 6 16,10-6-23-16,9-3-34 0,7-8-36 16,3 2 0-16,-3 4-31 0,-13 6-16 15,-8 8 10-15,-9 5-13 0,-2 1-1 16,5-1-49-16,-1 0-32 15,2 1-48-15,-5 2-95 16,-3 1-110-16,-5 3-218 0,-4 3-564 0</inkml:trace>
  <inkml:trace contextRef="#ctx0" brushRef="#br0" timeOffset="63359.8463">22012 16508 1706 0,'0'0'1140'16,"0"0"-844"-16,0 0-296 0,0 0-16 16,0 0-87-16,0 0 103 0,0 0 103 15,0 0 101-15,54 23-4 0,-33-22-45 16,7-1-7-16,3 0-47 0,0 0-29 15,2 0-8-15,-1 0-42 0,1-1-7 16,-2 1-12-16,-3 0-1 0,-1 0-2 16,-4 0-2-16,-2 2-30 0,-5 1-75 15,-5 1-113-15,-1-1-88 0,-8 1-116 16,-2 3-227-16,0-1-513 16</inkml:trace>
  <inkml:trace contextRef="#ctx0" brushRef="#br0" timeOffset="63584.0513">21954 16648 2809 0,'0'0'570'0,"0"0"-570"0,0 0-45 16,0 0-35-16,33 39 79 0,-14-24 1 15,4 2 83-15,3 0 13 0,-3 1 5 16,2 0-2-16,-2 1-5 0,2-1-21 15,-1 0-45-15,-1 0-25 0,0-3-1 16,-2-1-2-16,-1 2-11 0,-1-7-80 16,-1 3-93-16,-3-4-74 0,-3-1-94 15,-2-2-166-15,-5-1-517 0</inkml:trace>
  <inkml:trace contextRef="#ctx0" brushRef="#br0" timeOffset="64598.3241">20876 16425 969 0,'0'0'1479'0,"0"0"-1121"16,0 0-207-16,0 0-39 0,0 0-3 15,0 0-65-15,0 0 24 0,0 0 65 16,12-42 4-16,-4 31 2 0,1 0-13 15,3 0-6-15,-2 1-20 0,3 0-30 16,-1 2-27-16,3 1-11 16,-1 4-29-16,-1 3 9 0,1 0 19 15,0 6 22-15,-3 1 28 0,-1 4 0 16,0 3-32-16,-1 1-12 0,-5 1-3 16,0 3-3-16,-4 1 3 0,0 0-6 15,-2 2-10-15,-4-1-6 0,0-2-9 16,-1 2-3-16,-3-2-2 0,0-2-13 15,-1-3-16-15,-1-3 13 0,-1 1 2 16,1-3-5-16,-2-3 18 16,3-2 3-16,1-3 14 0,-2-1-14 0,3 0 0 15,1-4-15-15,2 0-7 0,2 0-3 16,2-1-6-16,2 2 30 0,0-1-17 16,4 0-13-16,4 0 28 0,-2 1 3 15,5 1 40-15,3 0 31 16,1 0 12-16,3 2 3 0,1 0-15 0,3 4-25 15,-5 0-15-15,2 0-28 0,-1 0 9 16,-1 1-11-16,1 0-1 16,-3 1 0-16,-1-1-27 0,-3-1-81 15,1 2-107 1,-2-3-161-16,-1 1-238 0,-3-1-384 0,0-3-852 0</inkml:trace>
  <inkml:trace contextRef="#ctx0" brushRef="#br0" timeOffset="65686.436">21599 15170 29 0,'0'0'1632'0,"0"0"-1262"0,0 0-133 16,0 0-134-16,0 0-90 0,0 0 97 15,8 43 113-15,-4-20-24 0,0 3-99 16,-2 3-30-16,-1 1-3 0,5-1-12 16,-6-3-33-16,2-3-22 0,2-4-3 15,-2-5-13-15,2-3-7 0,-2-6 7 16,0-2-3-16,-2-3-9 0,2 0 28 15,2-4 37-15,-4-3 39 0,3-4 62 16,3-5-27-16,-2-6-64 0,4-3-43 16,-6-1-1-16,4-3-2 0,-1 0-1 15,1-1 0-15,-2-1-3 0,4 1-19 16,-2 1 19-16,2 4-12 16,-1 4-8-16,-1 3-2 0,0 7 25 0,0 3 0 15,-2 4 2-15,-2 4-2 16,1 4 1-16,1 4 13 0,2 7 52 15,2 4 26-15,-4 5 0 0,2 1-26 16,-1 1-25-16,-1-1-39 0,4-2-2 16,-6-3 0-16,2-2-2 0,-2-4 0 15,2-3 0-15,-2-2-11 0,-1-4 10 16,-1-3-16-16,2-2-3 0,-2 0 22 16,0-3 14-16,4-4 24 0,-4-2 37 15,4-7-18-15,0-2-54 0,0-2-3 16,0-1-1-16,-2-2 1 0,2 1 0 15,-1 0 0 1,1 4-16-16,0 2 0 16,0 4 15-16,-4 6 1 0,2 3 2 0,-2 3 11 0,2 2-13 0,0 5-82 15,2 7 82-15,0 1 85 0,0 6 25 16,-1 1-50-16,3 2-47 0,-4 0-1 16,2-3-12-16,2-1-3 15,-4 0-12-15,4-3-4 0,-4 0-12 16,1-4-30-16,1 1-65 0,0-2-69 15,-2-1-138-15,0-3-35 0,0 0-70 16,-2-3-203-16,2-3-483 0</inkml:trace>
  <inkml:trace contextRef="#ctx0" brushRef="#br0" timeOffset="66237.4828">21979 15332 1467 0,'0'0'1086'0,"0"0"-812"16,0 0-91-16,0 0-26 0,0 0-39 15,0 0-25-15,0 0-30 0,0 0 1 16,0 0 9-16,0 0 0 0,17-37 15 16,-11 30 10-16,0 1-17 0,0 1-8 15,0 2-7-15,-1 2-34 0,-1 1-30 16,0 1-2-16,0 6 12 16,0 1 41-16,0 3 25 0,-2 3 6 0,-2 3-22 15,0 1-28-15,-2 1-12 0,-2 1-19 16,-2 0 10-16,-2 1-13 0,3-3-3 15,-3 0-24-15,2-2-8 16,0-3 1-16,0-2-9 0,3-3-10 16,1-2 26-16,-2-3 27 0,4-1 47 15,-2-2 24-15,2 0-12 0,0 0-43 16,0-2-16-16,0 2-69 0,2-3 20 16,0 2 49-16,2-2 3 0,-3 0 31 15,5 2 19-15,0-1 12 0,0 2-28 16,2 0-34-1,-1 0-2-15,-1 0 1 0,2 2 1 0,2-1-3 0,-3 0-1 16,3 0-11-16,-2 0-13 0,0-1-28 16,-1 0-74-16,1 0-164 0,-2-3-5 15,-2-2 4-15,0-1-120 16,-2-1-349-16,0-5-802 0</inkml:trace>
  <inkml:trace contextRef="#ctx0" brushRef="#br0" timeOffset="66474.4322">22056 15174 2428 0,'0'0'676'0,"0"0"-436"0,0 0-135 15,0 0-86-15,0 0 9 0,0 0 42 16,0 0 44-16,0 0 3 0,37-36-4 15,-23 29 12-15,-3-1 11 0,1 1-49 16,-2 1-87 0,-1 3-6-16,-1 0-44 0,0 3-59 0,-4 0-58 0,0 0-73 15,-2 5-80-15,-2 2-131 0,0 4-159 16,-2-4-565-16</inkml:trace>
  <inkml:trace contextRef="#ctx0" brushRef="#br0" timeOffset="66675.1949">22097 15249 1888 0,'0'0'1033'0,"0"0"-914"15,0 0 25-15,0 0 60 0,0 0 37 16,37-7-35-16,-29 3-34 0,1 2-33 16,-1-2-86-16,0 1-50 0,-2 0-2 15,1 0-1-15,1 1-3 16,-2-3-44-16,0 2-101 0,2-2-128 15,-6-1-127-15,-1-1-197 0,1 1-682 16,0-4-162-16</inkml:trace>
  <inkml:trace contextRef="#ctx0" brushRef="#br0" timeOffset="66891.8389">22229 14964 1441 0,'0'0'1398'16,"0"0"-1055"-16,0 0-206 0,0 0-90 15,0 0-47-15,0 0 0 0,0 0 118 16,0 0 65-16,8 41-47 0,-6-21-13 16,0 2-14-16,-1 2 2 0,3 2-18 15,-2 1-43-15,2 0-31 0,-2-2-19 16,2-2-2-16,-2 0-23 16,2-2-65-1,2-3-48-15,-6-2-10 16,2-3-76-16,1-3-160 0,-3-3-142 0,0-4-94 0,2-3-690 0</inkml:trace>
  <inkml:trace contextRef="#ctx0" brushRef="#br0" timeOffset="67269.2232">22429 14934 1284 0,'0'0'1390'15,"0"0"-1091"-15,0 0-101 0,0 0 118 16,0 0-3-16,0 0-93 0,0 0-189 15,0 0-17-15,0 0-14 0,-39 43 103 16,31-23-13-16,0 1-22 16,1-1-30-16,3-1-37 15,4-3-1-15,0 0-19 0,0-5-3 0,2-3-15 16,1-4-13-16,5-3 35 0,0-1 15 16,0-6 40-16,1-5 22 0,3-3-15 15,-4-5-47-15,3 0-9 0,-1-1-4 16,0 0-21-16,-2 3-37 0,-3 1-1 15,-1 3 31-15,0 5 32 0,-2 2 9 16,-2 2 44-16,0 3 18 0,0 1-15 16,0 4-47-16,0 4-61 0,0 4 2 15,0 6 44-15,0 3 15 16,0 5-3-16,0 4-10 0,4 5 10 0,2 10-19 16,1 11-35-16,1 4-72 0,0 4-234 15,0-3-121-15,-4-18-209 0,-2-1-778 0</inkml:trace>
  <inkml:trace contextRef="#ctx0" brushRef="#br0" timeOffset="68539.5652">22702 16039 703 0,'0'0'1511'0,"0"0"-1159"0,0 0-210 16,0 0-39-16,0 0 0 0,0 0 12 16,0 0 23-16,0 0 47 0,0 0 6 15,0 0-17-15,0-20-45 16,0 23-65-16,0 2-64 0,0 6 0 15,0 7 19-15,2 10 69 0,2 15-3 16,-2 11-1-16,5 5 13 0,-5-4 5 16,4-5-15-16,-2-8-25 0,2-9-49 15,-2-8-13-15,-1-5-24 0,3-4-38 16,-4-2-22-16,2 0-3 0,0-3-12 16,0-3 5-16,-2-5-14 0,0-3-64 15,-2 0-81-15,0-7 18 0,0-4 126 16,0-5-99-16,0-5-226 15,-4-3-227-15,2 5-475 16</inkml:trace>
  <inkml:trace contextRef="#ctx0" brushRef="#br0" timeOffset="68993.6717">22688 16032 2463 0,'0'0'611'0,"0"0"-540"0,0 0-4 16,39-6-6-16,-18 5 5 0,3-1 36 15,8 1 22-15,17 1-10 0,5-2 28 16,10 0-1-16,2-1-17 0,0-1-31 16,-4-1-27-16,4 0-35 0,4-1-3 15,-6-1-28-15,5 0 0 16,-5 1-6-16,2-1 6 0,0 0-4 0,-6 0-11 16,-2-3 12-16,-2-1-19 0,-5 0-9 15,-5-2 0-15,-7 4-4 0,-10 0-18 16,-9 2-17-16,-3 2-14 0,0-1 21 15,3 0 32-15,-3 1 31 0,-1 1 0 32,-10 1 15-32,-1 2 20 0,-3-1 15 0,-2 2 51 0,0 0 65 15,0 0 2-15,0 0 2 0,0 2-35 16,0-1-33-16,-2 3-25 0,0 2-53 16,1 4-24-16,-1 7 0 0,0 10 33 15,2 15 10-15,0 12 12 16,2 7-19-16,1 1 16 0,3-5 9 0,0-5-21 15,4-2-19-15,-1 0-21 0,5-4 0 16,-6-9-24-16,0-6-34 0,-3-11-15 16,3-2-31-16,-4 3-19 0,2-1-9 15,0 1-40-15,-1-5-61 16,-5-5-10-16,0-1-40 0,0-3-69 16,-11-4-191-16,5 0-219 0,-13-3-711 0</inkml:trace>
  <inkml:trace contextRef="#ctx0" brushRef="#br0" timeOffset="69331.7166">22806 16680 1714 0,'0'0'1159'0,"0"0"-1111"0,0 0-48 15,-36 15-28-15,30-12 27 0,6-3-2 16,0 1-42-16,6-1 36 0,-1 1 9 16,5-1 189-16,6 0 48 0,7-1-40 15,12-4-19-15,11-3 5 16,18-4-10-16,14 3 28 0,3 0 72 16,1 5-5-16,-7 3-105 15,3-1-56-15,1 2-21 0,1 0-25 0,-7 2-31 16,-1-2-15-16,0 0-12 0,-10 0-2 15,-4-4-1-15,-6 1-14 0,-7-1-38 16,-9 0-51-16,-6 2-44 0,-13-2-56 16,-3-1-103-1,-1 0-154-15,-1-1-205 0,-3 0-417 0,-7-4-783 0</inkml:trace>
  <inkml:trace contextRef="#ctx0" brushRef="#br0" timeOffset="69879.1558">23213 16302 1433 0,'0'0'1892'0,"0"0"-1502"0,0 0-242 16,0 0-63-16,0 0-48 0,0 0-35 15,0 0 17-15,0 0 57 0,4-39-4 16,6 31 15-16,-4 0-18 0,3 2-67 16,1 3-2-16,2 2 0 0,-1 1 0 15,-1 0 1 1,2 4 2-16,-3 3 10 0,-1 1-10 0,-2 3 25 15,0 1-4-15,-6 1-24 0,0 2-12 16,0 1-47-16,-6-1-16 0,0-1 19 16,2-1 3-16,-3-4-6 0,5 0-2 15,-2-5 11-15,4-1 22 0,0-3-3 16,0 1-42-16,0-1-50 0,6 0 123 16,1 0 60-16,5 1 60 0,3 0-10 15,3 0-18-15,-5 3-21 0,5 0-24 16,-1 1-10-16,-3 2 1 0,-1 1-7 15,-3-1-3-15,-4 1 18 16,0 0 19-16,0 2 13 0,-6 2 27 0,0 1 15 16,-2 0-53-16,-6 3-11 0,2-1-29 15,-2-2-27-15,-3-1-9 0,3-1-59 16,-2-4-70-16,4-2-78 16,1-5-107-16,5 0-168 0,0-8-188 0,0 0-532 15,2-15-556-15</inkml:trace>
  <inkml:trace contextRef="#ctx0" brushRef="#br0" timeOffset="70288.6768">24093 16090 668 0,'0'0'1651'0,"0"0"-1315"0,0 0-290 16,0 0-14-16,25-47 29 0,-11 26 10 16,9-10 19-16,6-10 31 0,8-14 84 15,10-6 87-15,3 1 27 16,-2 2-58-16,1 11-130 0,-5 5-56 0,-7 9-63 16,-8 11-12-1,-7 5-65-15,-1 3-75 0,-4 1 7 0,3-2 21 0,5 1-52 16,-9 2-124-16,1 5-191 15,-9 3-172-15,-2 4-635 0</inkml:trace>
  <inkml:trace contextRef="#ctx0" brushRef="#br0" timeOffset="70539.5801">24072 16181 2809 0,'0'0'525'16,"0"0"-512"-16,0 0-13 0,0 0-44 16,29-44 44-16,-4 14 13 0,10-10 108 15,17-12 76-15,7-5 130 16,-3 3-13-16,2 5-91 0,-6 9-161 16,-1 6-43-16,-13 9-19 0,-7 5-31 15,-7 8-46-15,-3 3-38 0,2-1-21 16,2-1-40-16,-3 3-66 15,-3 3-131-15,-5 4-161 0,-5 1-215 0,-7 4-599 0</inkml:trace>
  <inkml:trace contextRef="#ctx0" brushRef="#br0" timeOffset="70764.0004">24248 16134 691 0,'0'0'2544'16,"0"0"-2308"-16,0 0-166 0,45-14-29 16,-12 0 29-16,7-9 106 0,15-5 9 15,-1 0 41-15,-8 6-45 16,-11 7-133-16,-11 6-48 0,-3 1-77 16,0 0-60-16,1 0 15 0,1-1-35 15,-6 4-161-15,-3 2-261 0,-6 1-513 16,-8 2-839-16</inkml:trace>
  <inkml:trace contextRef="#ctx0" brushRef="#br0" timeOffset="71177.3389">24322 16361 2062 0,'0'0'1061'0,"0"0"-1061"15,0 0-144-15,0 0-20 0,0 0-90 16,0 0-274-16,0 0-831 0</inkml:trace>
  <inkml:trace contextRef="#ctx0" brushRef="#br0" timeOffset="71313.7853">24456 16436 1083 0,'0'0'1861'0,"0"0"-1861"0,0 0-190 0,0 0-242 16,0 0-736-16</inkml:trace>
  <inkml:trace contextRef="#ctx0" brushRef="#br0" timeOffset="71659.7606">24254 16386 2017 0,'0'0'1141'0,"0"0"-1113"0,0 38 20 16,10-18-35-16,-2 5 76 15,1 3 80-15,7 7 106 0,9 8 37 0,8 9 2 16,6 2-82-16,1-2-54 16,3-8-61-16,-6-5-32 0,2-3-30 15,-3-2-24-15,-3-6-28 0,-4-4-3 16,-13-7-3-16,1-2-31 0,5 6-30 16,-1 0-64-16,0 0-54 0,-1-5-43 15,-9-2-95-15,-1-7-89 0,-6-3-156 16,0-4-450-16,-4-6-698 0</inkml:trace>
  <inkml:trace contextRef="#ctx0" brushRef="#br0" timeOffset="72562.0383">23803 15002 2568 0,'0'0'726'0,"0"0"-615"16,0 0-111-16,0 0 0 0,7 43 16 15,-3-20 102-15,0 5 15 0,0 2-7 16,0-2-22-16,-2 0-57 0,2-5-47 16,-1-2-1-16,1-4-12 0,2-6 10 15,-4-4 0-15,2-4-16 16,-4-3-12-16,4-3 31 0,-2-8 28 16,2-5 60-16,1-6-79 0,1-2-9 15,-2-5-41-15,0 0-21 0,0-3-20 16,-2 0 3-1,2 0 6-15,0-1-12 0,1 2 9 0,1 5 6 0,-2 5 35 16,2 7 16-16,0 6 19 16,-2 7 48-16,1 2-1 0,-1 10 58 0,2 4 47 15,0 8-1-15,4 2-13 0,-7 2-18 16,5 3-39-16,-2-4-31 0,-2-1-7 16,2-4-15-16,0-5-28 0,-3-3-14 15,1-7-8-15,-2-2 19 0,0-4-28 16,2-1 24-16,-2-5 7 15,6-7 63-15,-4-2-45 0,0-4-18 16,1-1-31-16,-1-2-9 0,0 0 2 16,0 1 4-16,4 3 6 0,-6 1 6 15,2 5 20-15,-1 5 1 0,1 4-1 16,-4 3-8-16,0 4 10 0,0 8 1 16,2 3 114-16,0 7-16 0,0 3-18 15,0 1-31-15,2-1-50 0,0-1-13 16,-2-4-15-16,4-1-21 0,-1-3-26 15,3-3-52-15,0-2-87 0,-4-4-126 16,2-1-121-16,-3-4-182 0,1-1-409 16,0-2-301-16</inkml:trace>
  <inkml:trace contextRef="#ctx0" brushRef="#br0" timeOffset="72925.8678">24126 15063 1767 0,'0'0'1301'0,"0"0"-947"0,0 0-205 16,0 0-41-16,0 0-20 0,39-25 10 15,-27 23 2-15,-1 0 5 16,1 2-30-16,1 0-38 0,-3 2-9 16,-2 3-15-16,0 2 2 0,-5 3 17 15,-3 1 11-15,0 4 0 0,-3-1-15 16,-1 4-9-16,-4-1-7 0,-6 0-10 16,7-3-1-16,-5 0 1 0,6-3-1 15,-2-2 2-15,3-3-3 16,3-3-12-16,2-2-22 0,0-1-50 0,0 0-40 15,4 0 89-15,3 0 35 0,1-2 38 16,2 1 15-16,1 1 28 0,-1 0 21 16,2 0-21-16,-5 4-20 0,-1 2-2 15,0 4 30-15,0-2 56 0,-2 3-35 16,-4 0 3-16,0 0-15 0,0 2-46 16,-4-3-28-16,0 1-24 15,-2-3-29-15,2 0-60 0,0-3-33 16,1-2-40-16,-1-3-35 0,0-2-75 15,2-6-150-15,0-2-176 0,2-7-182 16,0 3-420-16,0-10-154 0</inkml:trace>
  <inkml:trace contextRef="#ctx0" brushRef="#br0" timeOffset="73119.0644">24281 14936 2606 0,'0'0'754'0,"0"0"-653"15,0 0 39-15,0 0-32 16,0 0-45-16,41 7-7 0,-31-7 23 16,1 0 21-16,1 0-5 0,-2-1-62 15,1-1-33-15,1 1-18 0,-3 1-17 16,3 0-103-16,-8 2-143 0,2 2-148 16,-4 2-226-16,-2 0-435 0,-2 2-385 0</inkml:trace>
  <inkml:trace contextRef="#ctx0" brushRef="#br0" timeOffset="73315.1727">24328 15060 2613 0,'0'0'649'0,"0"0"-515"16,0 0 21-16,0 0 19 0,0 0-4 15,40-8 57-15,-28 4 22 0,2 1-137 16,-3-3-109-16,1 3-3 0,1-1-1 15,-1-2-18-15,2 3-37 16,-5-2-115-16,3 1-136 0,0-1-176 16,-7 1-247-16,1-3-606 0</inkml:trace>
  <inkml:trace contextRef="#ctx0" brushRef="#br0" timeOffset="73580.7007">24543 14848 2711 0,'0'0'530'16,"0"0"-463"-16,0 0-55 0,0 0-9 15,0 0 12-15,0 0 81 0,0 0 78 0,0 0 63 16,0 0 52-16,8 45-83 16,-8-20-63-16,0 5 2 0,-2 2-16 0,0 1-19 15,2 0-30-15,-4-1-34 16,4-3-46-16,0-2-1 0,0-3-33 15,0-3-36-15,4-5-68 0,-4-2-50 16,2-5-51-16,0-4-139 0,0-3-144 16,-1-2-124-16,1-2-7 0,0-10-150 0</inkml:trace>
  <inkml:trace contextRef="#ctx0" brushRef="#br0" timeOffset="73963.5993">24651 14905 1580 0,'0'0'1334'0,"0"0"-1043"0,0 0-106 16,47 36 28-16,-28-20 21 0,3 0-21 15,-5 4-59-15,0 0-23 0,3 3-66 16,-5-4-28-16,3 2-18 16,-9 0-18-16,3-2-1 0,-4-1-2 15,-2-1-32-15,-6-2-1 0,0 1-23 16,-4-4-26-16,-2-2-7 0,-2-2 44 15,-5-4 26-15,1-2 21 0,-4-2-2 16,7-3-19-16,-7-6 7 0,7-3-5 16,1-6-12-16,-2-4-66 0,6-6 31 15,4-2 42-15,2-3 24 0,6 2 13 16,4-3-11-16,1 2 11 0,3 2 18 16,1-1 41-16,-1 1 67 0,-3 2-1 15,1 0-79-15,1 3-48 16,-7 2-11-16,-2 4-2 0,-4 3 0 15,0 3 2-15,-2 6 20 0,-4 5-20 16,-2 2-44-16,-2 2-130 0,-3 7-75 16,1 2-20-16,2 5-10 0,-3 1-67 15,5 3-141-15,2-5-294 0,-4 10-747 0</inkml:trace>
  <inkml:trace contextRef="#ctx0" brushRef="#br0" timeOffset="74368.5936">25126 16106 1395 0,'0'0'2388'0,"0"0"-2341"15,0 0-47-15,0 0-211 16,0 0 33-16,0 0-38 0,0 0-95 16,43-4-76-16,-35 3-244 0,5-2-657 0</inkml:trace>
  <inkml:trace contextRef="#ctx0" brushRef="#br0" timeOffset="74513.195">25636 16044 2944 0,'0'0'670'0,"0"0"-626"16,0 0-44-16,0 0-241 0,48 13-104 15,-38-11-98-15,0-1-240 0,-1 1-537 16</inkml:trace>
  <inkml:trace contextRef="#ctx0" brushRef="#br0" timeOffset="74634.8007">26078 16093 2229 0,'0'0'1115'0,"36"-9"-1109"15,-18 2-6-15,-3 0-506 16,7-2-1234-16</inkml:trace>
  <inkml:trace contextRef="#ctx0" brushRef="#br0" timeOffset="80291.116">9026 11644 86 0,'0'0'326'0,"0"0"-36"15,0 0-13-15,0 0 10 0,0 0-27 16,0 0-26-16,0 0-143 0,0 0 286 16,0 0-106-16,-23-32-54 0,23 31-44 15,-2 0-31-15,2 1-18 0,0 0-25 16,0 1-99-16,0 3-22 0,0 4-90 16,0 5 112-16,2 4 48 0,-2 5-6 15,3 1-1-15,3 2-12 0,-4 1-13 16,2-1-14-16,0-2-2 0,0-2-13 15,0-3 1-15,0-4 8 0,-2-4-15 16,1-4 6-16,-3-3-9 0,4-3-7 16,-4 0 29-16,4-5 18 0,0-6 56 15,0-3-14-15,2-7-33 16,-2-3-27-16,5-1-13 0,-3-2 13 16,0 0 3-16,-2 0-3 0,4 0-13 15,-5 1-19-15,5 2 6 0,0 4-15 16,-6 3-1-16,6 5 29 0,-5 5 1 15,-3 3-24-15,4 4-18 16,2 2 16-16,-2 5 38 0,0 2 2 0,0 4 43 16,4 2-1-16,-5 2 17 0,3 1-13 15,-2-1-16-15,-4 1-13 0,6-3-6 16,-4-1-12-16,-2-4 2 0,0-2-3 16,4-5-15-1,-4-1-10-15,0-2-1 0,4 0 26 0,-4-2 34 16,0-1-2-16,4-5 32 0,-3-2 6 15,1-3-42-15,0-1-28 0,2 0-2 16,-4-1 0-16,4 3-1 0,0 2-26 16,-4 3-6-16,4 3-3 0,-4 2-10 15,0 2-35-15,4 3 7 0,-4 4 76 16,7 4 25-16,-5 4 33 0,6 4-7 16,0 3-10-16,-4 2-18 0,2 2-20 15,-3 0-2-15,3-1-1 0,0 1-80 16,-2-5-67-16,4 0-77 0,-2-2-98 15,1-2-112-15,-3-6-170 0,2 1-483 0</inkml:trace>
  <inkml:trace contextRef="#ctx0" brushRef="#br0" timeOffset="80470.846">9369 11805 235 0,'0'0'1664'15,"0"0"-1129"-15,0 0-100 0,0 0-76 16,0 0-139-16,0 0-149 0,0 0-69 0,0 0 56 15,0 0 27-15,0 39-22 16,0-26-35-16,0 1-28 0,0-2-29 16,0-1-8-16,0 0-30 0,4-2-76 15,3-4-118-15,3-2-152 0,-2-2-243 16,2-3-931-16</inkml:trace>
  <inkml:trace contextRef="#ctx0" brushRef="#br0" timeOffset="81270.3519">9774 11661 859 0,'0'0'716'0,"0"0"-242"0,0 0-146 16,0 0-54-16,0 0-32 16,0 0-31-16,0 0 3 0,0 0-39 15,0 0-61-15,0 0-107 0,-18-19-7 16,18 26-89-16,0 4 89 0,0 4 25 16,0 3 23-16,0 3-7 0,4-1-13 15,-4 1-16-15,0-2-12 0,0-1-13 16,4-2 13-16,-4-4 0 0,0-2-2 15,0-3 1-15,4-3-2 0,-4-2 0 16,0-2-19-16,0-2 22 0,4-4 14 16,0-6 47-16,2-1-11 0,-6-5-50 15,7-3-12-15,-3-2 0 0,0 0 9 16,4-1-13-16,-2-1 3 16,1 2 13-16,-1 2-3 0,2 0-19 15,-4 4 0-15,4 6 3 0,-4 4-6 31,-1 5-4-31,-3 2-28 0,6 6 1 0,-4 4 56 0,0 5 48 0,2 2 5 16,-4 3-24-16,4 2-13 0,-4-3 3 16,0-2-19-16,0-2-7 0,4-4 5 15,-4-2-17-15,4-3 3 0,-4-3-3 16,0-3-6-16,3 0 13 16,-3-2 12-16,6-4 60 0,-4-2 22 0,0-3-28 15,2-2-40-15,0 0-14 0,0-2-12 16,2 3 12-16,-4 0 1 0,1 2 0 15,-1 3-1-15,-2 1-1 0,2 5 1 16,0 1 19-16,-2 1-19 0,0 5-80 16,4 3 80-16,-4 6 53 15,4 1 36-15,0 5-30 0,0-1-43 0,0 0-14 16,-1 1-2 0,3-4-34-16,-2 0-39 0,0-2-59 0,4-1-97 15,0-1-70-15,-3 0-93 0,-1-2-67 16,0-3-210-16,-4 0-592 0</inkml:trace>
  <inkml:trace contextRef="#ctx0" brushRef="#br0" timeOffset="81594.2983">10006 11814 1812 0,'0'0'552'0,"0"0"-175"0,0 0-113 16,0 0-75-16,0 0-71 0,0 0-16 15,0 0-20-15,0 0-2 0,0 0 5 16,37-36-15-16,-33 34-14 0,4 2-15 15,-6 0-6-15,2 3-7 0,0 0 0 16,-1 3 10-16,3 2 28 0,-6 1 4 16,0 2-5-16,0 2-9 0,0 0-24 15,-6 1-31-15,3 0-1 16,-1-1-38-16,-2 1-15 0,-2-1-9 16,4-1 4-16,-3 0-4 0,3-2-13 15,0-3-4-15,4 1-9 0,0-3-7 16,0-2 19-16,0 1 16 0,4-3 23 15,0 1 37-15,-1-1 47 0,5 0 32 16,2-1 1-16,1 2-33 0,1-2-25 16,2 0-20-16,-1 0-2 0,3-3-54 15,-3 0-190-15,3-1-244 0,-1 1-497 16,3-1-728-16</inkml:trace>
  <inkml:trace contextRef="#ctx0" brushRef="#br0" timeOffset="81957.7044">10477 11672 7 0,'0'0'1839'15,"0"0"-1489"-15,0 0-136 0,0 0 12 16,0 0-20-16,0 0-16 0,0 0 21 16,0 0-39-16,0 0-74 15,0 0-82-15,-5 21 51 0,3 0 40 16,2 2 10-16,-4 1-7 0,2 0-41 15,2 0-39-15,0-5-30 0,-4-3-2 16,4-1-1-16,0-5 0 0,0-4 0 16,4-2-26-1,-4-3-30-15,2-1-29 0</inkml:trace>
  <inkml:trace contextRef="#ctx0" brushRef="#br0" timeOffset="83538.0068">10437 11714 607 0,'0'0'469'0,"0"0"-160"0,0 0-97 15,0 0-50-15,0 0-19 0,0 0-3 16,0 0 6-16,0 0 3 0,0 0-14 15,0 0 40-15,7 30 47 0,-7-30 22 16,0 0-30-16,0 0-49 0,0-1-57 16,4-2-48-16,-4-1-35 0,4-3 45 15,0-1-29-15,0-2-26 0,6-2-12 16,-7-3-1-16,5 0 0 0,0-2 10 16,2-1 10-16,1 1-6 0,-1 1-3 15,-2 2 9-15,-1 1 6 16,1 3-14-16,-2 3-14 0,2 0-16 15,-4 4-6-15,0 0-10 0,-1 3-5 16,1 0 2-16,0 4 23 0,0 4 12 16,2 1 19-16,-2 4 10 0,0 2 12 15,0 3-7-15,-1 0-18 0,-1 2 9 16,0-1-12-16,-2-1 8 0,0 0-2 16,0-2-6-16,0-2-1 0,0-1 1 15,0-2 4-15,-2-2-14 0,2-4-1 16,0-2-2-16,0-2-2 0,0-1 2 15,0 0 10 1,0-1-10-16,0-3 0 0,2-3-19 0,0-5 19 0,2-2 0 16,0-1-12-16,4-2 9 0,-4-1 0 15,1 0-16-15,1 1 3 0,0 0 0 16,-2 2 1-16,4 2-1 16,-3 1-3-16,-1 1 7 0,4 2 9 15,-4 2-1-15,0 2-8 0,0-2 9 16,0 3 0-16,-1 1-19 0,-1 2-4 15,2 1-5-15,-4 4 31 0,4 2 31 16,0 4 51-16,0 4 15 0,0 4-2 16,-2 2-29-16,0 3 55 0,-2 5 22 15,0 0-29-15,0 1-40 0,0-1-31 16,0 0-21-16,-2-2-22 0,2-2-1 16,0 0-18-16,0-4-33 0,0 0-81 15,0-3-99-15,0-1-160 16,2-4-41-16,2-2-172 0,-3-5-399 0,3-3-345 15</inkml:trace>
  <inkml:trace contextRef="#ctx0" brushRef="#br0" timeOffset="83995.3241">10789 11873 1083 0,'0'0'1455'16,"0"0"-1052"-16,0 0-106 0,0 0 9 15,0 0-31-15,0 0-84 0,0 0-49 16,0 0-39-16,0 0-103 0,0 0-89 16,-11-21 39-16,11 12 40 0,4-2 10 15,3 1 28-15,-3 0 7 0,4 1-4 16,-2 2 16-16,-2 2-13 0,3 1-32 16,-1 2-2-16,0 2 0 0,-4 0 2 15,2 2 17 1,0 3 9-16,0 2 12 0,-4 3 16 0,0 0-4 15,0 3-18-15,0 1-12 0,0 0-19 16,-4-1-3-16,0-1-1 0,0 0-27 16,2-2-18-16,0-1-19 0,0-1-16 15,2-2-15-15,0-1-1 16,0-2 18-16,2-2 16 0,0 1 26 0,4-2 37 16,-2 2 14-16,3-1 8 0,1 3 13 15,2-1 16-15,-2 0-1 0,-1 1 43 16,-1-1-2-16,2 1-39 0,-4 2-11 15,4-1 8-15,-6 2 7 0,0 0 49 16,-2 2 55-16,0 1 61 0,-4 1-62 16,0 2-74-16,-4-2-46 0,0 1-23 15,1-1-13-15,-3 0-3 16,2-2-61-16,-2-2-79 0,3-1-68 16,-5-2-75-16,6-3-220 0,-2-1-272 15,1-2-775-15</inkml:trace>
  <inkml:trace contextRef="#ctx0" brushRef="#br0" timeOffset="85153.1329">11148 11688 171 0,'0'0'736'0,"0"0"-257"16,0 0-235-16,0 0-75 0,0 0-29 15,0 0-30-15,0 0-19 0,0 0-26 16,0 0-20-16,0 0-25 16,0-8-7-16,0 4 6 0,4 1 23 0,-4-1 13 15,4 0-39-15,-4-1 46 0,2 3 38 16,-2-1-3-16,2 1-23 0,-2 0-10 16,1 0-16-16,-1 1-28 0,2-1-20 15,-2 2-14-15,2 0 14 16,-2 2 53-16,4 3-8 0,-4 2 16 15,4 3-13-15,0 3 4 0,2 5-24 16,-4 2 20-16,0 3-19 16,0 2 0-16,-2 2-20 0,2 0-9 0,-2-1-1 15,0-1 0-15,0-2 2 0,0-5 0 16,-2-1 0-16,2-5 15 16,-2-5 13-16,0-3 9 0,2-1 7 0,0-3 9 15,0 0-45-15,0-1-9 0,0-3-82 16,0-3 47-16,0-4 31 0,2-4 1 15,0-4-9-15,0-2-1 0,-1-3 13 16,-1-2 0-16,2 1 0 0,-2-2-2 16,4 3-24-16,0 0 1 0,-4 2 12 15,8 3 13-15,-4 3 9 0,0 5 30 16,-2 2-4-16,1 4 0 0,1 3-3 16,-4 2-32-16,0 3 0 0,4 6 0 15,-4 3 74-15,4 6 15 16,0 3-26-16,-4 2-35 0,0 0-28 15,0 1 19-15,0-1 7 0,0-2-23 16,0-2 13-16,0-4-14 0,0-3 1 16,0-3-3-16,0-4-13 0,0-2-12 15,0-3-32-15,0 0-38 0,2-4 54 16,2-3 41-16,4-4 63 0,-5-3-15 16,9-4-33-16,-2 0-15 0,-3-3-19 15,5-1 0-15,-2 1 16 0,1-1 0 16,-1 3-16-16,2 1 3 0,-1 3-15 15,-1 4 5-15,-2 5 1 16,-2 1-4-16,-1 4 29 0,-1 1 25 16,2 6 13-16,-2 3 28 0,0 5 14 15,0 5 21-15,0 3-1 0,-4 2-30 16,0 0-42-16,0 1-25 0,0-3-3 16,0 0 0-16,0-2-22 0,0-4-53 15,0 1-48-15,0-4-58 0,0-3-89 16,0-1-137-16,0-2-164 15,0-2-487-15</inkml:trace>
  <inkml:trace contextRef="#ctx0" brushRef="#br0" timeOffset="85555.5727">11464 11823 855 0,'0'0'1597'0,"0"0"-1059"0,0 0-295 15,-6 41-84-15,4-25 19 0,2 1-4 16,0 0-67-16,0-2-81 0,4 0-25 16,0-4-1-16,2-1-35 0,1-4-25 0,1-1-6 15,0-3-4-15,-2-1-15 16,1-1-39-16,1-3 10 0,-2-4 27 16,2-1-92-16,-4-2-126 0,-1-2-79 15,3-1 5-15,-4 1 51 0,0-1 58 16,4 1 244-16,-6-1 26 0,0 2 91 15,2 1 62-15,-2 2 35 16,0 4 20-16,0 2 48 0,0 2 103 0,0 0 14 16,0 3-50-16,0 4-110 0,0 4-102 15,0 2-10-15,0 3 9 16,0 3 19-16,-2 1-28 0,2 1-38 16,0 0-61-16,0 0-2 15,0 0-23-15,0-3-78 0,0-1-62 0,0-2-30 16,0-2 64-16,2-3-183 0,6-1-160 15,-8-4-106-15,11-1-412 0</inkml:trace>
  <inkml:trace contextRef="#ctx0" brushRef="#br0" timeOffset="86336.5588">11844 11646 225 0,'0'0'1911'0,"0"0"-1616"0,0 0-205 16,0 0 4-16,-12 48 34 0,12-26-5 0,-4 3-14 15,4 1-3 1,-2 1 12-16,0 1-48 0,0-4-35 0,2-3-35 16,0-3-1-16,0-4-11 0,0-4-8 15,0-4 1-15,0-4-29 0,0-2-35 16,2-1 13-16,2-5 70 0,0-5 86 16,0-2-12-16,4-4-41 15,-3-1-33-15,1-1-26 0,2-3-15 0,-6-1 2 16,6 0 20-16,-1-4-6 0,-1 2 9 15,-2 0 13-15,6 4-22 0,-4 3 6 16,-1 5 19-16,-1 6 23 0,0 3 12 16,0 4-3-16,-4 2 39 15,4 6 101-15,0 4-7 0,-2 3 0 0,2 3-23 16,-2 1-14-16,-2 0-43 0,1 0-12 16,-1-2-20-16,0-3-31 15,6-2-22-15,-6-3-22 0,0-3-25 0,2-2-9 16,-2-4-17-16,4 0-2 15,0-2 29-15,0-3 46 0,4-6 40 16,-3-2-40-16,-1-3-82 0,8-5-60 16,-6 1-48-16,1-2-23 0,1 2 50 15,0 1 63-15,-2 3 36 0,2 5 61 16,-5 3 3-16,-1 4 1 0,0 4 15 16,-2 0 116-16,2 7 15 15,0 4 15-15,0 5 9 0,0 5-19 0,2 5-10 16,-4 2-57-16,0 1 10 0,2-1-33 15,-2 1-51-15,4-4-11 0,0-1-29 16,0-5-50-16,-1-1-78 16,1-3-70-16,0-3-4 0,-2-2-92 0,2-1-194 15,0-4-474-15,0-3-507 0</inkml:trace>
  <inkml:trace contextRef="#ctx0" brushRef="#br0" timeOffset="86875.3635">12136 11783 202 0,'0'0'1601'0,"0"0"-966"16,0 0-325-16,0 0-191 0,0 0-20 15,0 0 30-15,0 0-5 0,0 0-18 16,0 0-14-16,0 0-16 0,0 3 0 16,0-3-3-1,4-1 19-15,-4 1-14 0,4-2-18 0,-4 1 22 0,4-1 41 16,-2 1-1-16,0 0-16 0,2-2 12 15,-4 2 5-15,3-1-30 16,-1 1-35-16,2-2-11 0,0 2-11 16,2-2-34-16,0 0-2 0,0 0-3 15,3 0-12-15,-7-1-22 0,6 2-83 16,-4 1-103-16,-2 0-133 0,-2 1-164 16,0 0-122-16,0 0-434 0,-2 3-441 0</inkml:trace>
  <inkml:trace contextRef="#ctx0" brushRef="#br0" timeOffset="87167.8833">12130 11815 284 0,'0'0'2385'0,"0"0"-1813"16,0 0-264-16,0 0-77 0,0 0-33 15,0 0-84-15,0 0-114 0,0 0-13 16,0 0-85-16,0 0 79 0,10-6 19 16,-2 2 35-1,0 0-7-15,-3-1 4 0,3 1 3 0,0-3 8 0,0 2-18 16,3 0-25-16,-5 0-11 0,2 0 9 16,0 1-17-16,-6 2-66 0,1 0-53 15,-3 0-20-15,0 2-12 0,0 0-84 16,0 0-124-16,-3 4-147 0,1-1-487 15,-8 6-372-15</inkml:trace>
  <inkml:trace contextRef="#ctx0" brushRef="#br0" timeOffset="87547.0961">12150 11893 95 0,'0'0'1987'16,"0"0"-1347"-16,0 0-303 0,0 0-119 15,0 0-59-15,0 0-61 0,0 0-25 16,0 0 16-16,-10 41-20 0,10-34-44 16,0-1-9-16,4 1-16 0,-4-2-16 15,6-2-18-15,0 0 12 0,-6-1 19 16,5 0 3-16,-1-2 0 0,0 0 2 16,2 0 20-16,-2 0-7 0,2 0-12 15,-2 0-2-15,3 2 0 16,-5-1 11-16,2 3-9 0,0 0 35 15,0 2 32-15,0 1-8 0,0 2 1 16,-2 0-24-16,-2 0 39 0,0 1 37 16,0 0 3-16,0 1-16 0,-2-1 0 15,-4 0-12-15,0 1-10 16,-2-2-10-16,-1-1-5 0,-1 0-38 0,0-1-8 16,-1-2 5-16,1 1-8 0,-2-3-16 15,3-1-12-15,1-2-58 0,2 0-78 16,-2 0-64-16,6-1-108 0,0-3-233 15,2 1-643-15,0-7-1161 0</inkml:trace>
  <inkml:trace contextRef="#ctx0" brushRef="#br0" timeOffset="99276.7471">19467 13676 222 0,'0'0'1565'0,"0"0"-1227"16,0 0-153-16,0 0-46 0,0 0-16 15,0 0-1-15,0 0-16 0,0 0-6 16,6 42 64-16,-2-6-4 15,0 17-61-15,-4 6-58 0,0-2-19 16,0-10-9-16,0-16-10 0,0-11 9 16,0-4-12-16,0-1-26 0,0-2-12 15,0-3-19-15,0-5 22 0,0-5 5 16,2-2 30-16,0-10 38 0,-2-10-38 16,2-15-1-16,0-14 0 0,-2-4 1 15,-2 0 0-15,-4 6 0 0,-2 5 2 16,-1 0 14-16,-3-1-16 0,0 0-3 15,1 0-13-15,5 8-6 0,2 11 19 16,4 8-19-16,-4 8 22 16,4 1 69-16,0 4 46 0,0 4-26 15,4 3-89-15,-2 8-99 0,10 14 99 16,3 12 70-16,1-1 35 0,1-1-48 16,-3-4-33-16,-1-10-24 0,3 0-22 15,5-2-6-15,2-7 5 0,0-7 23 16,1-5 0-16,-1-9 42 0,0-5-1 15,-2-3 13-15,-3-5-13 0,-1 0-13 16,-3-3-6-16,-2 2 0 0,-7 0 3 16,-1 1 19-16,-2-1-9 0,0 2-10 15,-2 2-25-15,0 1 12 0,0 4 20 16,0 5 18-16,0 6 26 0,-2 4 39 16,2 1-31-16,0 9-84 0,0 11-121 15,0 20 40-15,2 21 81 0,4 8 19 16,0 1 18-16,3-7-6 0,3-12-31 15,2-1-3-15,-1-5-22 0,-1-9-34 16,-2-8-45-16,-1-9-28 0,-1-3-29 16,2-1-60-16,1 1-34 15,1-2 37-15,-2-5-6 0,1-6-12 16,-3-4-13-16,-2-2-16 0,2-7 162 16,-5-4 103-16,3-3 23 0,-2-5-21 15,-2-3-2-15,0-1 1 0,0-3 0 16,0 2 31-16,0 0 75 0,0 4 23 15,2 6 3-15,-4 6 25 0,0 6 55 16,2 4 15-16,-2 2 3 0,1 6-120 16,1 6-76-1,0 5 112-15,2 6 24 0,0 2-29 0,2-1-85 16,0-4-57-16,2-2-28 0,-1-6-22 16,1-6 2-16,4-3-5 0,-3-4 53 15,3-1 0-15,-2-7 57 0,1-3 24 16,-1-1-27-16,-2-3-13 0,-2 0-4 15,-3 1 7-15,1 0-3 0,0 3-9 16,-4 3-10-16,0 3-3 0,0 4 25 16,0 0 27-16,0 2-8 0,0 3-63 15,0 2-50-15,2 4-34 0,2 3 81 16,-2 0-13-16,4 1-15 0,1-3-26 16,1-3 16-16,2-3-25 0,2-4 19 15,1-2 28-15,1-7 19 0,-1-4 50 16,3-6-22-16,-3-1-28 0,1-5-31 15,-1-1 9-15,-3-2-9 0,-2-1-17 16,0 2 17-16,-8 0 29 0,0 0-11 16,0 3-12-16,0-2-3 0,-6 2 8 15,2 0 20-15,-2 4 22 0,2 3 19 16,0 5 28-16,0 6 66 16,3 4 79-16,-1 3-65 0,2 9-149 15,0 10-143-15,0 17 65 0,3 11 78 16,3-1 44-16,4-10-23 0,-2-13-21 15,0-7-24-15,1 0-5 0,5 0-39 16,1-4-43-16,3-5-18 0,-3-6 88 16,3-4 41-16,-3-6 29 0,1-7 21 15,-1-4-3-15,-3-4-10 0,-1-4-37 16,-1-3-3-16,-2-1-1 0,0-1 3 16,-8-2 1-16,2-1 18 0,-2-4-18 15,-2 3-47-15,-4 0-16 0,2 2-9 16,2 9 31-16,-2 2 41 0,0 6 43 15,2 6 61-15,2 9 119 0,0 0-42 16,0 9-181-16,0 11-93 0,0 16 21 16,4 12 72-16,2 7 81 0,0-2-12 15,3-8-39-15,1-11-30 16,-2-7-13-16,2-5-15 0,-1-3-34 0,3 4-82 16,3 1-42-16,1 0-50 15,-1-3-41-15,-1-3-16 0,2-5-45 16,-5-2-124-16,-3-4-249 0,-2-4-619 0</inkml:trace>
  <inkml:trace contextRef="#ctx0" brushRef="#br0" timeOffset="99703.9676">20454 13861 1577 0,'0'0'1487'15,"0"0"-1222"-15,0 0-90 16,0 0-83-16,0 0-70 0,0 0-22 0,0 0-48 16,0 0-12-16,0 0-10 0,0 0 70 15,11-13 124-15,-1 11-10 16,4-3-38-16,1 1-54 0,3 0-19 15,-1-1-3-15,1 1-3 0,1 0-89 16,0 0-98-16,-1 2-26 0,1-1-24 16,-1 3-107-16,-1 0-187 0,-5 0-242 15,5 0-487-15</inkml:trace>
  <inkml:trace contextRef="#ctx0" brushRef="#br0" timeOffset="99863.4154">20787 13837 1471 0,'0'0'633'16,"0"0"-131"-16,0 0-174 0,6 45-119 15,-4-23-8-15,-2 2-33 0,0 1-19 16,0 1-60-16,0-2-14 0,0-2-59 16,0-2-16-16,0-4-35 15,0-2-56-15,2-3-52 0,0-4-63 16,0-4-46-16,0-3-191 0,0-4-133 16,-1-1-162-16,-1-12-601 0</inkml:trace>
  <inkml:trace contextRef="#ctx0" brushRef="#br0" timeOffset="100036.0121">20681 13702 2940 0,'0'0'1140'0,"0"0"-928"16,0 0-153-16,0 0-59 0,0 0-84 16,0 0-46-16,0 0-31 0,0 0-3 15,0 0 70-15,0 0-42 0,23-4-105 16,-14 6-57-16,1 1-84 0,-4 2-194 15,8 5-498-15</inkml:trace>
  <inkml:trace contextRef="#ctx0" brushRef="#br0" timeOffset="100467.1001">20991 14007 2164 0,'0'0'646'0,"9"46"-363"15,-9-20-114-15,2 2-77 0,0 5-44 16,-2-3-23-16,0-2 4 0,0-3-7 16,0-5 1-1,-4-4-20-15,4-3 44 0,-4-5-9 0,2-4 16 0,1-2 63 16,-1-2 84-16,0-7-42 0,-4-4-159 16,2-5-98-16,-2-4 51 15,0-7 44-15,1-9 1 0,-1-10-17 16,2-9 0-16,4-2-9 0,0 10-10 15,8 12 19-15,-3 17 19 0,3 3 61 16,2-1 17-16,3 4-21 0,3-2-22 16,1 7-28-16,-1 4-7 0,1 3 0 15,-1 4 12-15,1 5 66 0,-1 4 28 16,-1 3 3-16,-3 0-1 0,0 4-12 16,-1-2-25-16,-3 1-38 0,-2-2-2 15,-2 0 21-15,-2-3 16 0,-2 0-16 16,-4-1 6-16,-2-1-18 0,-2-3-6 15,0 1-28-15,-1-4-6 0,-3-2-46 16,2-3-64-16,-1-1-65 0,3-4-75 16,-4-5-152-16,3-3-227 15,1-5-130-15,4 4-531 0</inkml:trace>
  <inkml:trace contextRef="#ctx0" brushRef="#br0" timeOffset="101096.6675">21446 14143 3056 0,'0'0'980'16,"0"0"-552"-16,0 0-184 0,0 0-85 15,0 0-67-15,0 0-64 0,0 0-28 16,0 0-13-16,0 0-27 0,-17-40-15 16,17 35-59-16,0-3-117 0,5-2-166 15,1-1-158-15,2 0-173 0,2 3-397 16,1-5-575-16</inkml:trace>
  <inkml:trace contextRef="#ctx0" brushRef="#br0" timeOffset="102320.1746">21985 13852 2478 0,'0'0'742'0,"0"0"-436"0,0 0-164 16,-43-29-28-16,26 19-57 0,1 0-35 15,-3 1-6-15,3 1-4 0,-1 2 13 16,-1 4-23-16,3 0 1 0,3 2-1 16,-1 3-2-16,5 2-20 0,-2 4-43 15,4 0-19-15,3 3 9 0,3 1 32 16,0 1 41-16,3 2 0 0,5-1 44 15,4 1 7-15,1-2-10 0,7 0-10 16,-1-1 7-16,1 0-10 16,-1-2-25-16,0 0 0 0,-3-1 9 0,-1 2-10 15,-1-1 20-15,-4 0-6 0,-3 2 9 16,-3 2 0-16,-2 0 19 0,-2 0-8 16,-6 1-35-16,-1-2-1 0,-3-2-13 15,0-1 13-15,-1-3 2 0,1-2 1 16,0-3-1-16,4-2-1 0,2-1-1 15,3-1 0-15,1-5-35 0,1 1-106 16,5-6 72-16,4-1 69 16,5-3 15-16,1-1-15 0,5-2 3 15,1 1 32-15,3-1-10 0,-2 0-12 16,2-2-10-16,0 4 16 0,-1-1-19 16,-3 2 1-16,-4 1 1 0,-1-1 0 15,-2 3 14-15,-1 0-13 0,-5 1 9 16,0 4 4-16,-6-1 12 0,-2 3 33 15,0 2 54-15,-2-1 32 0,-6 0-89 16,0 3-58-16,-2 1-19 0,-1 0-28 16,-1 4-2-16,2 3-4 0,1 3-7 15,1 1 7-15,0 1 25 0,4 4 9 16,2-1 19-16,2 1 40 16,2 2 29-16,6-1-4 0,2-2 16 15,1 1-34-15,5-4-35 0,1-3-12 16,5-2-2-16,-1-5-20 0,4-2 10 15,0-4-4-15,1-7-8 0,-1-4-26 16,-2-6-66-16,2-4-79 0,-3-2-22 16,-5-1-4-16,0-2-5 0,-3 1 40 15,-4-2 16-15,-4 1-45 0,-5-2-40 16,-1 0-134-16,-1-1-222 0,-9 0-174 16,2 4 172-16,-2 1 613 31,3 11 587-31,-1 2 507 0,4 8-484 0,-4 5-113 0,2 3-106 0,3 7-95 0,-1 7-201 15,0 10-44-15,2 12 72 16,2 13 31-16,0 5 10 0,4 2-9 0,2-8-30 16,-1-6-63-16,1-8-62 0,0-7-35 15,0-9-92-15,0-1-50 16,1 0-37-16,3 1-7 0,0 0-4 16,-2-5-30-16,-1-5 21 15,-1-4-10-15,-2-5-85 0,2-7 89 0,-2-6 149 16,1-5 30-16,1-3-1 0,0-2 23 15,-2-2 29-15,4 0 10 0,1 0 156 16,-3 0 51-16,4 3-28 16,-2 4-2-16,1 5-35 0,-1 5-29 15,-2 5 15-15,4 3 77 0,-10 4 104 0,5 6-3 16,-1 4-10-16,4 4-56 0,-4 1-63 16,4 2-72-16,-2-3-68 15,-3 1-21-15,5-6-16 0,-2-2-37 16,-2-4-18-16,4-3-7 15,-1-4 12-15,5 0 4 0,-8-4 26 0,7-4 20 16,1-5 1-16,-2-3-1 0,5-4-14 16,-7 2-5-16,6-1-9 0,-5 1 13 15,3 4 14-15,-2 2-12 0,-1 4-11 16,-3 5-4-16,0 3 0 0,-2 3 28 16,-2 7 48-16,2 5 70 15,-4 7 3-15,0 2-25 0,0 3-41 0,2-2-55 16,-2 1-6-16,1-5-13 0,3-5-36 15,0-3-84-15,2-4-75 0,-2-5-28 16,6-3-75-16,-5-2-87 0,3-7-51 16,2-5-148-16,-4 3-604 0</inkml:trace>
  <inkml:trace contextRef="#ctx0" brushRef="#br0" timeOffset="103616.0216">22989 13826 2068 0,'0'0'672'0,"0"0"-264"0,0 0-118 0,9 51-77 15,-9-31-59-15,0-1-9 16,0-2 6-16,0 0-57 0,0-4-94 16,0-4-3-16,0-2-19 15,0-3-9-15,0-4-70 0,0 0-59 0,0-3-11 16,0-5 7-16,0-3 2 0,0-4 31 16,2-4-13-16,0-3 45 0,0-3 54 15,2-2 43-15,2 0 2 0,2-1 0 16,-1 2 93-1,5 4 89-15,0 4-32 0,-1 5-109 0,1 8-21 0,-1 5 87 16,1 4 77-16,-2 5 55 0,3 9-10 16,1 3-21-16,-2 5-44 0,-1 2-31 15,1 2-44-15,-1-3-40 0,-3-1-32 16,2-3-17-16,0-5-21 0,-3-4-4 16,3-4-8-16,-4-5-32 15,3-3-12-15,-3-2 0 0,2-6 28 16,6-5 11-16,-5-4-24 0,5-3-62 15,-1-2-59-15,1 1-22 16,1 1-6-16,3 1 49 0,-5 2 73 0,5 2 29 16,-5 3-23-16,5 1-54 0,-6 5 18 15,-1 2 119-15,-1 2 0 0,0 3 180 16,-5 5 71-16,-1 3 18 16,-4 2-30-16,0 4-75 0,0-3-52 0,0 0-9 15,-4-2-26-15,4-4-33 0,-3-3-44 16,3-2 0-16,0-3-22 15,0 0-31-15,0-5-68 0,3-4-6 16,1-4 127-16,0 0 0 0,2 0-42 16,2 1-31-16,-1 4 23 0,-1 2 15 15,-2 6-5-15,4 0 5 0,0 9 35 16,-3 6 94-16,5 5 51 0,0 6 2 16,0 3-17-16,-1 2-16 0,5 2-33 15,-5-1-47-15,7 1 9 0,-8-2 12 16,1-3 13-16,3-2 9 0,-8-3 2 15,2-4-12-15,-2-3-30 0,-4-3-6 16,-4-1 17-16,-2-2-48 0,-6-2 0 16,-3-1-57-16,-1 1 26 0,1-2 13 15,-5-2-37-15,3-1 18 0,1-2-6 16,3-1-9-16,1-1 40 0,6-6 8 16,3-3-35-16,3-4 26 0,0-6 13 15,3-3 15-15,7-6-15 0,2-1-16 16,3-3 15-16,7 1 1 15,-1 0 105-15,2 4 26 0,4 3-6 16,0 4-73-16,2 4-49 0,1 5-1 16,1-2-1-16,2 5 21 0,-4 0-20 15,-2 2-1-15,0 1 12 0,-2 1-12 16,-4-1-1-16,-1 3 1 0,-3 0 2 16,-9 0 0-16,2 2-1 0,-7-1 1 15,-3 2 12-15,0-2 37 0,0 1 27 16,-3 0 39-16,-7-2-27 0,2-1-89 15,-5 0 23-15,-1-1 8 0,0 2-3 16,1-1 4 0,1 0-4-16,-3 3-27 0,3-2 0 0,1 2 9 0,3-1 6 15,-6 2-16-15,6 0 10 0,1 3 0 16,3 1-12-16,-4 5-2 16,6 2-28-16,2 4-18 0,0 4 20 15,2 1 16-15,6-1 12 0,2 2-1 16,1-3-11-16,3 0-3 0,-1-4-9 15,3-3-6-15,-1-2 5 0,1-5 7 16,1-2 0-16,-3-2 18 0,1-2-24 16,-3-5 2-16,1-4 4 0,-3-3-12 15,0-3 9-15,3 0-4 0,-7 0 1 16,2 0 12-16,0 3 10 0,-4 3 0 16,0 2 1-16,-4 4 1 0,1 3 3 15,-1 2 24-15,0 0 28 0,2 4 18 16,-2 3-10-16,2 3-8 0,0 4-16 15,2 0-18 1,2 0-21-16,2-2-12 0,-1-2-12 0,3-4 3 0,2-2-6 16,1-4 2-16,3 0 1 0,-3-7 0 15,5-3 9-15,1-2 0 0,-1-2-7 16,-1 0-2-16,2 0 6 16,-5 2 16-16,2 2-1 0,-3 3 0 15,3 3 0-15,-7 2-6 0,3 2 9 16,-4 4 39-16,5 7 52 0,-1 3 15 15,-2 5-24-15,5 3-16 0,-5 1-29 16,5 1-34-16,-3-4-3 0,1-3-19 16,1 0-2-16,-2-6-18 0,-1-3-12 15,-1-3-31-15,-4-4-51 0,0-1-56 16,-3-7-113-16,-3-4-100 0,-3-3-233 16,-3 2-624-16,-10-8-1034 0</inkml:trace>
  <inkml:trace contextRef="#ctx0" brushRef="#br0" timeOffset="103979.1403">22138 13739 1714 0,'0'0'2169'0,"0"0"-1821"0,0 0-348 15,0 0-213-15,0 0 213 16,41-1 22-16,-12-3 69 0,13-3 18 15,20-2 28-15,14-2 21 0,5-1 39 16,5-1 27-16,-3 2-74 16,4 0-86-16,0 1-64 0,4-3-9 0,-2 1-159 15,3 2-182-15,-5 0-152 0,-6 0-212 16,-21 2-452-16,-9 0-1086 0</inkml:trace>
  <inkml:trace contextRef="#ctx0" brushRef="#br0" timeOffset="130929.2668">447 12847 859 0,'0'0'618'0,"0"0"-101"0,0 0-154 16,0 0-98-16,0 0-36 0,0 0-33 15,0 0-8-15,0 0-12 0,0 0-11 16,-29-17-23-16,29 17-10 0,-2 0-16 16,2 0-5-16,0 0-27 0,0 0-24 15,0 0-60-15,0 2-44 0,0-2-65 16,0 1-14-16,0 0 3 0,0 2-12 16,0 3-33-16,2 2 63 0,1 1 10 15,1 1-74-15,2-1-100 0,0-1-30 16,-2-3-37-16,2-2-17 15,-1-1 15-15,3-2-23 0,0-2-20 16,-2-3 49-16,0-1-56 0</inkml:trace>
  <inkml:trace contextRef="#ctx0" brushRef="#br0" timeOffset="131080.9491">545 12740 153 0,'0'0'773'0,"0"0"-96"15,0 0-196-15,0 0-105 0,0 0-57 16,0 0-81-16,0 0-90 0,0 0-148 15,0 0-96-15,0 0 74 0,2 45 9 16,0-25-3-16,2-2-65 0,0 2-99 16,2-2-113-16,2 1-125 0,-3-4-128 15,3 4-249-15</inkml:trace>
  <inkml:trace contextRef="#ctx0" brushRef="#br0" timeOffset="131698.1247">797 12785 1519 0,'0'0'756'0,"0"0"-407"16,0 0-104-16,0 0-69 0,0 0-79 15,0 0-97-15,0 0-106 0,0 0-3 16,-13 47 70-16,11-29 39 0,0-1 0 16,2 5 26-16,0 0-13 0,0 2 3 15,4 3 6-15,4 1 17 0,-1 0-10 16,3 2-29-16,4 0-1 0,-3-5-15 15,5-1-29-15,-3-7-23 0,3-4 65 16,-3-6-71-16,-1-3 35 16,0-4 39-16,-1-4 20 0,1-5 108 15,-2-5 116-15,-1-5 39 0,-3-6-4 16,2-4-46-16,-2-2-66 0,-2-1-30 16,-1-1-22-16,-1 3-7 0,-2 0-12 15,0 5-41-15,-2 2-27 0,-1 4-10 16,-1 3-18-16,0 3-12 0,2 4-77 15,0 2-29-15,2 1-68 0,0 3-155 16,2 1-247-16,4 1-37 0,3 1-86 16,-3 0-96-16,4 8-414 0</inkml:trace>
  <inkml:trace contextRef="#ctx0" brushRef="#br0" timeOffset="132264.7095">1297 12985 1030 0,'0'0'972'0,"0"0"-635"0,0 0-88 15,0 0-27-15,0 0-23 0,0 0-42 16,0 0-16-16,-40-23-33 16,34 22-51-16,0 1-22 0,0 0 6 15,0 0-22-15,1 1-19 0,-3 2-12 16,2 4-106-16,0 1-3 0,0 8 29 15,3 2-7-15,-1 4 63 0,0 3 7 16,4 1-22-16,0 1-45 0,0-1-39 16,2-4-59-16,2-1-161 0,-2-4 24 15,1-6 9-15,3-2 45 0,0-6 43 16,0-3 58-16,2-5 176 0,-3-6 7 16,1-5 35-16,0-1-3 0,2-2-3 15,-4 0-4-15,2 1 34 16,-3 1 77-16,1 1 91 0,-2 4 62 15,0 3 0-15,-2 0-34 16,0 5-36-16,2 1-29 0,-2 2-36 0,0 1-52 16,0 0-74-16,0 3-35 0,0 0-64 15,2 1-52-15,-2 3 116 0,4 0 55 16,0 2 32-16,0 1-55 0,0 0-32 16,-1-2-29-16,5-1-106 0,-2-2-42 15,2-2-49-15,-1-3-133 0,1 0-135 16,-2-4-284-16</inkml:trace>
  <inkml:trace contextRef="#ctx0" brushRef="#br0" timeOffset="132751.7321">1398 13016 440 0,'0'0'1414'0,"0"0"-860"16,0 0-276-16,0 0-89 0,0 0-9 15,0 0-49-15,0 0-57 0,0 0-74 16,0 0-45-16,0 0-51 0,-2 14 39 16,8-3 57-16,-2 2 140 0,2 4-28 15,0 1-48-15,1 0-26 0,1 0-22 16,0-1-16-16,0-2-20 0,1-2-73 16,-1-3 45-16,-2 0 20 0,0-4 12 15,-1-1 14-15,-3-3-11 0,2-1 10 16,-4-1 3-16,2 0 19 15,2-2 19-15,-4-2 45 0,0-3 73 16,4-4 109-16,-4-3-110 0,2-2-146 16,0-4-9-16,0 0-28 0,0-1-76 15,2-3-89-15,-2 1-124 0,1-2-154 16,1 2-149-16,-2 5-401 0,4-5-159 0</inkml:trace>
  <inkml:trace contextRef="#ctx0" brushRef="#br0" timeOffset="133317.0556">1613 12794 368 0,'0'0'997'16,"0"0"-555"-16,0 0-117 0,0 0-121 15,0 0-59-15,0 0 136 0,0 0-2 16,16 49-55-16,-12-31-71 0,0 3-32 16,3 0-42-16,-5 1-38 0,6 1-22 15,-4 0 3-15,4-1-22 0,-3-3-19 16,1-1-6-16,0-1 6 0,0-4-19 15,0-2-6-15,-2-3 9 0,3-3 6 16,-5-1 0-16,2-3-6 0,0-1 0 16,0 0 7-16,0-2 28 0,2-3 9 15,-3-4 68-15,1 0 28 0,0-2-30 16,-2 0-71-16,4 1-4 0,-4 1-42 16,0 2 1-16,0 3-13 0,0 3-28 15,0 1-20-15,0 0 16 0,0 5 47 16,1 2 39-16,1 6 55 0,0 2 53 15,4 4-6-15,0 2-45 0,-3-1-35 16,5-1-20-16,-2-1-2 0,4-4-47 16,1-2-1-16,3-4-3 15,-3-3 26-15,3-2 24 0,-3-3 1 0,3-3 2 16,-1-4 36-16,-1-2 19 16,1-3-3-16,-5-2-3 0,2-1-26 15,-3 0-6-15,3 0 0 0,-8 1 3 16,0 0 20-16,0 3 11 0,-3-2 7 15,-1 1-3-15,-1 0-7 0,-5 2-28 16,2 3 16-16,-4 3 15 0,2 2-2 16,0 1-10-16,3 1 15 0,-3 2-22 15,0 3-34-15,2 3-96 16,2 5-34-16,-2 4 74 0,4 0 54 16,-4 5-11-16,4-1 11 0,0 1-11 15,4-2-18-15,0-2-26 0,2 0-9 16,0-4-26-16,3-3-22 0,-1 1-19 15,4-4-52-15,-2-2-20 0,1-2-71 16,3-3-154-16,-5-1-141 0,7-1-523 0</inkml:trace>
  <inkml:trace contextRef="#ctx0" brushRef="#br0" timeOffset="133617.3383">2162 13102 760 0,'0'0'1192'0,"0"0"-761"16,0 0-143-16,0 0-34 0,0 0-84 15,0 0-52-15,0 0 10 0,0 0 43 16,0 0-31-16,19 40-58 0,-13-32-48 16,-2-1-34-16,4-2-12 0,-1-1-39 15,3-2 4-15,-4-2 18 0,3-2 29 16,1-5 3-16,0-2 27 0,0-2-30 16,-1-1-54-16,-3-1 10 15,0 2 35-15,2 3 9 0,-6 3 18 16,-2 3 36-16,3 2 57 0,-3 0 15 15,0 3-19-15,0 4-107 0,0 1-54 16,0 5 54-16,0 4 126 0,0 2-63 16,0 1-63-16,0-1-25 0,4-3-60 15,0-1-60-15,4-3-57 0,0-4-45 16,-1-2-53-16,3-3-60 0,2-3-140 16,-3-1-140-16,1-2-181 0</inkml:trace>
  <inkml:trace contextRef="#ctx0" brushRef="#br0" timeOffset="133937.4077">2480 13051 408 0,'0'0'1334'0,"0"0"-727"0,0 0-72 15,0 0-46-15,0 0-162 0,0 0-100 16,-12 47-95-16,6-29 24 0,6 1-3 16,-4-1-51-16,2-3-80 0,2-1-22 15,0-5-28-15,6 0-22 0,-2-5-40 16,2-1-9-16,2-3 33 0,3 0 42 15,-3-6 24-15,4-2 29 0,-3-2-1 16,1 0-25-16,0-1-3 0,-3 6-13 16,-1 1-9-16,-2 3-18 0,-2 1-26 15,4 3-7-15,-4 6 73 0,5 5 19 16,-7 5 85-16,2 6 18 0,0 4-47 16,0 2-44-16,-2 2-31 15,2 0-1-15,0-1-24 0,2 2-37 16,2-3-69-16,2-3-40 0,-5-1-39 15,3-6-75-15,0-5-37 0,0-3 20 16,0-5-21-16,0-5-191 0,-1-3-52 16,-3-3-193-16</inkml:trace>
  <inkml:trace contextRef="#ctx0" brushRef="#br0" timeOffset="134149.8183">2724 13162 1011 0,'0'0'1538'16,"0"0"-1129"-16,0 0-182 0,0 0 76 15,0 0-62-15,0 0-131 0,0 0-88 16,0 0 141-16,9 38 35 0,-5-26-80 16,-4 4-56-16,4-4-47 0,-4-1-15 15,0-3-55-15,2-2-45 0,-2-2-31 16,0-2-32-16,4-2 18 0,-4 0 66 16,0-3 79-16,0-4 25 15,-4-3-25-15,2-4-180 0,-2-5-246 16,0-1-75-16,2 2-169 0,-3-8-629 0</inkml:trace>
  <inkml:trace contextRef="#ctx0" brushRef="#br0" timeOffset="134500.9155">2797 13050 476 0,'0'0'515'0,"0"0"-118"0,0 0-58 16,0 0-76-16,39 19-88 0,-31-13 165 16,0 1-53-16,-8-1-104 0,3 1-16 15,-1 1 27-15,-2 1 32 0,0 1 30 16,0 4-14-16,-2 0-76 0,2 0-79 15,-1 1-44-15,1-1-39 0,0-4-4 16,0 1-16-16,0-3-24 0,1-3-23 16,3-2-21-16,-2-1-6 15,2-2-2-15,0 0 17 0,2-2 19 16,-2 0 56-16,0-2 47 0,1 0 0 16,-1 0-32-16,0 2-14 0,-2 2-2 15,4 0-16-15,-6 0-20 0,4 4 37 16,-2 5 15-16,2 3 89 0,-2 6 65 15,1 4-19-15,-1 4-63 0,0 2-50 16,0 0-26-16,0 2-11 0,-2 0-21 16,2-3-23-16,4 0-46 0,-4-2-72 15,2-3-11-15,0-4-132 0,0-3-73 16,3-5-57-16,-5-6-10 0,2-4-87 16,0-7 57-16,-2-1 173 0,0-19-504 0</inkml:trace>
  <inkml:trace contextRef="#ctx0" brushRef="#br0" timeOffset="135169.0912">2987 13055 1304 0,'0'0'1061'0,"0"0"-716"15,0 0-65-15,0 0 5 16,0 0-56-16,0 0-144 0,0 0 67 16,4 46 128-16,-2-19-95 0,-2 3-82 15,0 2-22-15,4-1-13 0,-4-2-19 16,2-4-33-16,2-4-16 0,2-5-50 15,-3-2-21-15,3-6 0 0,-2-4-35 16,4-4-19-16,2-1 33 0,-3-7 58 16,5-3 18-16,0-5-47 0,-3-1-37 15,-3 2 21-15,4 2 19 16,-4 3 19-16,-1 4 6 0,1 2 25 0,0 1 10 16,0 3 57-16,-2 0 19 15,2 5 22-15,1 1 56 0,1 1-3 16,2 0-57-16,-1 0-38 0,7-1-25 15,-8-2 0-15,3-2 22 0,3-2 31 16,1-2 5-16,-5-4-18 0,2-2-31 16,1-1 10-16,-7-2-10 0,2 1-7 15,-2-1-5-15,-2 1-3 0,-4 0 11 16,0 2 20-16,-4-1-5 0,-2 2-51 16,-2 0 0-16,2 3 15 0,0 3 3 15,-1 1 0-15,3 1-18 0,0 6-48 16,0 4-90-16,4 3-31 0,0 6 82 15,0 1 87-15,4 2 0 0,4-2 0 16,5-1-37-16,-7-4-24 0,8-5-32 16,1-4 9-16,3-7 9 15,-3-1 75-15,4-8 0 0,1-8 47 0,-3-3-10 16,1-6-34-16,-3-3-3 16,1-1-21-16,-3 2-11 0,-1-3-5 0,-2 1 6 15,-3 0-3-15,-3-1 6 16,-4 0-13-16,0 0-79 0,-7 2-66 15,3 4 127-15,-6 3 59 0,2 9 78 16,4 5 79-16,-3 6 101 0,3 2 30 16,-2 7-214-16,4 7-74 0,-4 7-117 15,2 10 117-15,2 12 53 0,4 9 8 16,8 2 17-16,-8-9-23 0,4-11-32 16,-2-11-23-16,3-4-49 0,1 5-49 15,-4 1-66-15,6 1-79 0,-3-1-216 16,-3-7 120-16,0-3-57 15,-2-6-29-15,-2-4 11 0,0-2-66 16,-2-1-325-16</inkml:trace>
  <inkml:trace contextRef="#ctx0" brushRef="#br0" timeOffset="135338.2335">3408 13296 1157 0,'0'0'671'16,"0"0"-201"-16,-25-51-186 0,21 33-3 16,4 2 55-16,0 3-14 0,2 2-79 15,5 2-63-15,5-1-29 0,-2 2-14 16,-1 1-34-16,7 1-41 0,-4 2 21 15,5 0-58-15,2 0-25 0,-3 2-2 16,3-1-60-16,-5 2-53 0,3-1-93 16,1 0-145-16,-5 2-97 0,3 0-137 15,-8 0-127-15,1-3-407 0</inkml:trace>
  <inkml:trace contextRef="#ctx0" brushRef="#br0" timeOffset="135586.6504">3766 12860 714 0,'0'0'2648'0,"0"0"-2092"15,0 0-317-15,0 0-9 0,0 0-53 16,0 0-69-16,0 0-22 0,0 0-86 15,0 0-37-15,0 0-117 0,-7 30 12 32,10-18 55-32,1 3 0 0,0 0-66 0,0-1-80 0,4-2-133 15,-2-3-97-15,-2-3-136 0,1 0-697 0</inkml:trace>
  <inkml:trace contextRef="#ctx0" brushRef="#br0" timeOffset="135735.5655">3846 12812 1960 0,'0'0'1469'16,"0"0"-1403"-16,0 50-37 0,-4-24 2 15,4 5-31-15,0 1-45 0,0 1-107 16,4-1-174-16,0-8-299 0,0 8-930 0</inkml:trace>
  <inkml:trace contextRef="#ctx0" brushRef="#br0" timeOffset="136467.8191">809 13855 2632 0,'0'0'491'0,"0"0"-491"0,0 0 0 16,0 0 4-16,0 0 85 0,45-15-6 15,-30 11 0-15,4 2 6 0,3 1-3 16,5 1-4-16,0 0-6 0,8 1-7 16,10 2 4-16,7 1 5 15,2 0-12-15,0-1 238 0,-3 0-252 16,-5-1-33-16,3-1-18 0,3-1 2 16,0 0 25-16,5 0 47 0,3-1-26 15,2-1-9-15,-2-1 13 0,6-1 8 16,0-2-6-16,3 1 4 0,-3-1-7 15,2 0 15-15,2-1-18 16,0 1-3-16,3 0 0 0,-3 0 12 0,2-1 0 16,-6 0 3-16,3 1-6 0,-7 0-4 15,0-1 4-15,2-1-12 0,-2 0-7 16,-6 0-9-16,-1-1 16 0,-5 1-28 16,-3-1 9-16,-5 0 7 0,-15 2-28 15,-7 1 9-15,-3 1-10 0,3-1-1 16,-1 3-1-16,-2-1-1 0,-1 1-1 15,-10 1 1-15,-2 2 1 0,-2 0 0 16,-2 0-1-16,0 0-90 0,-2 2-88 16,-4 1-150-16,-4 3-39 0,2-1-976 15,-11 5-1757-15</inkml:trace>
  <inkml:trace contextRef="#ctx0" brushRef="#br0" timeOffset="147382.4288">3635 16172 657 0,'0'0'39'0,"0"0"1069"0,0 0-751 0,0 0-105 15,0 0 7-15,0 0-15 16,0 0-16-16,0 0-59 0,0 0-55 16,-6 0-91-16,8 0-23 0,0 0-89 15,0 0-36-15,1 0 65 0,5 0 60 16,0 0 76-16,2 0-25 0,1 0-6 16,3 0-7-16,5 0 10 0,-1 0-29 15,3 0 3-15,-2 0 7 0,7 0-7 16,-1-2 7-16,-4 1-4 0,4 0-25 15,-2-2 12-15,5 1-10 0,-7 0 1 16,2-2-1-16,-5 1 0 0,3 0 11 16,-2 1 2-16,-5-2-15 0,-1 4-14 15,-1-2-37-15,0 1-38 0,-6 0-38 16,-1 1-55-16,-3 0-61 0,-2 0-79 16,0 0-128-16,0 3-115 0,-4 0 122 15,-5 2-388-15</inkml:trace>
  <inkml:trace contextRef="#ctx0" brushRef="#br0" timeOffset="147766.1236">3646 16181 696 0,'0'0'749'0,"0"0"-297"16,0 0-99-16,0 0-87 0,0 0-21 15,0 0-14-15,0 0-20 0,0 0 9 16,0 0-147-16,0 0-73 0,-11 1-60 16,11-1-26-16,1 1 38 0,5-1-57 15,-2 3 105-15,4-1 3 0,4 0 58 16,1 1 6-16,5-2 3 15,1 0 16-15,4-1 6 0,4-1-7 16,-1-3-15-16,-1 0-17 0,0 0-28 16,-2 0-25-16,-2-1 0 0,3 1 3 15,-5 0-3-15,0 1 0 0,-3 2-59 16,-1-1-65-16,-1 0-28 0,-4 2-13 16,-1 0-40-16,-5 0 23 0,0 0-11 15,-2 0-179-15,-2 4-176 0,0-2-57 16,-4 4-164-16</inkml:trace>
  <inkml:trace contextRef="#ctx0" brushRef="#br0" timeOffset="148172.2117">3532 16109 1709 0,'0'0'510'16,"0"0"-122"-16,0 0-108 0,0 0-62 15,0 0 15-15,0 0-4 0,0 0-33 16,0 0-76-16,0 0-120 0,0 0-73 15,-2 0-94-15,14 0 12 16,-3-2 155-16,11-1 82 0,1 0-9 16,4-3 3-16,8 0 0 0,-4 0-20 15,0-3-37-15,4 1-3 0,-2 1 3 16,-2 0-17-16,0 0 17 0,-2 1-18 16,-1 1 1-16,-3 0 4 0,0 1-6 15,-4 1-28-15,-1-1-16 0,-1 2-57 16,-1 0-41-1,-3 1-39-15,-3 1-71 0,-2 0-142 0,0 2-71 0,-4 0-294 16,-4 3-728-16</inkml:trace>
  <inkml:trace contextRef="#ctx0" brushRef="#br0" timeOffset="221158.6167">13739 11796 320 0,'0'0'150'0,"0"0"848"0,0 0-537 16,0 0-286-16,0 0-71 0,0 0-26 16,0 0-23-16,0 0-23 0,0 0 49 15,-18 5 29-15,18-5-36 0,-2 0 4 16,-1 0 25-16,3-2-13 0,-4 1-10 15,2-1 3-15,-2-1 4 0,0-1-14 16,0 2 1-16,0-2-8 0,-3 1 8 16,3-1-20-16,-2 2-4 0,-2-1-2 15,0 0 6-15,1 0-7 16,-5 2-22-16,2-2-12 0,-3 2 0 16,1 0-10-16,-1-1 19 0,-3 2 22 15,2 0 0-15,-1 0 12 0,-1 2-15 16,1 3-22-16,-4 1-16 0,-3 3 25 15,1 1 20-15,0 2-4 0,-3 1 12 16,5-1 0-16,-4 4-56 0,3-1 0 16,-1 3-12-16,4 3-4 0,-5 0-5 15,7 3 8-15,-1 0 13 0,-1 1 0 16,1 0 0-16,3 2-15 0,-1 0 13 16,1 2 2-16,3 0 0 0,-4-1 0 15,7 0-2-15,-3 0 0 0,2 1-7 16,0 0 9-16,-1 0 16 0,3 2-4 15,-4-1 14-15,2-1-26 0,1 0-31 16,1-2 18-16,-2 2 13 16,0 1 2-16,1-1 11 0,1 1 3 15,-4 0-14-15,2 0-1 0,-3 2 0 0,5-1 1 16,-2 2 10 0,0 0 4-16,-1-1 4 0,5 0-20 0,-2-1-2 15,2-2 2-15,0 1 0 0,-1 1 0 16,5 0-1-16,0 2 0 0,0-3 1 15,0 1 0-15,0-3 0 0,0-1-3 16,0 0-12-16,7-2-7 0,-1-2 20 16,0 1 2-16,4-2-13 0,-1-1-2 15,-1-1-7-15,6-2 22 0,-3 1-2 16,5-1 0-16,-3-1 2 16,5-2 0-16,-3 0 11 0,3-1 5 15,1-2-16-15,0 1 31 0,3-2-12 16,-1 0-1-16,2 0-17 0,1-1 12 15,-3 0 11-15,6-2-23 0,0 2 16 16,0 0-15-16,4-2-1 0,-2-1 16 16,0 0-16-16,8-1 1 0,2 0 11 15,6-1-1-15,7-1-9 0,0-2 13 16,-1-2-13-16,-5 0 12 0,-5 0 1 16,1 0-16-16,-1-2 2 0,2 0 10 15,-1-1-10-15,3-1-1 0,2 0 3 16,-3-1 14-16,3 1 4 0,-1-2-4 15,3-1 4-15,-3-1 0 0,3-2-7 16,-3 0 1-16,1 0-4 0,-1-1 0 16,1-2-9-16,-3 0 16 0,1-2 27 15,-1-2-44-15,-3 0 48 0,-6 1-29 16,-8-1-2-16,-2 4 2 0,-2-2-2 16,3-3-7-16,3-5 0 15,4-5 13-15,-4-1 9 0,-2-2-1 16,-4-2 1-16,-2 0-9 0,1-6-4 15,-5-5-6-15,-3 3 10 0,-7 6-4 16,-1 5-3-16,-6 6 7 0,2-1-1 16,-2-6 10-16,-2 2 6 0,-2-1 14 15,-1 1-14-15,-1-1-13 0,-2 0-5 16,-2 1 5-16,3 0-3 0,-9-1-22 16,4 1-1-16,-1 0 2 0,-3 0 9 15,1 2-10-15,-1-2 22 0,1 1-6 16,-3 1-3-16,1-1-14 15,0 0 1-15,-7 0 11 0,7-1-1 16,-4 3-9-16,-3-3 9 0,1 0-1 16,-2-2-10-16,2 2 0 0,-6 1-1 15,1 0 1-15,-3 3-1 0,2 2 0 16,0-1 0-16,-2 3-3 0,-2 1 3 16,0 3 0-16,0 1-1 0,-7 2-2 15,-7 0 3-15,-3-1 11 0,-4 3-10 16,1 2-1-16,3 3 0 0,3 4-3 15,-3 0-12-15,5 2 14 0,-5-1-1 16,2 2-16-16,-1 0 2 0,-1 2 15 16,3 2-2-16,-3-1 1 0,1 0 1 15,5 3-11-15,-3-2 10 0,5 0-22 16,1 0 21-16,-6 0-12 0,14 0 13 16,8-2-1-16,0 1-40 0,6-1 0 15,-3 0-54-15,-1 1 24 0,0-1-92 16,5 1-81-16,3 1-143 15,3-1-385-15,-7 4-1376 0</inkml:trace>
  <inkml:trace contextRef="#ctx0" brushRef="#br0" timeOffset="231609.0189">14904 8535 781 0,'0'0'53'15,"0"0"634"-15,0 0-229 0,0 0-153 16,0 0-76-16,0 0-48 0,0 0-36 16,0 0-7-16,0 0-39 0,-14-34-41 15,14 25-29-15,2-6 12 0,2 2 20 16,4-5 9-16,1-1 13 0,1 1 9 15,2 1 9-15,-1 1-50 0,1 4-16 16,-1 1-35-16,-1 4-3 0,2 4-45 16,-1 3 7-16,1 5 41 15,2 4 0-15,-5 6 44 0,1 2-21 16,-2 3-11-16,-1 4 10 0,-5 5 10 16,-2 6-10-16,0-1-3 0,-2 1-3 15,-3 0-13-15,-5-6-3 0,0 4-21 16,1-2-33-16,-5-4-6 0,2-3-13 15,-3-1 7-15,5-8 66 0,-3 1 0 16,-1-8 6-16,2 0-6 0,-1-4-38 16,-1-4 22-16,1 0-3 0,1 0-25 15,1-6-7-15,3-1 6 16,2-4-3-16,6-1-19 0,0 0-6 0,0-1 12 16,2 0-2-16,4 2 63 15,1 1 45-15,3 0-4 0,0 4 27 16,1 2-14-16,-1 3-6 0,2 1-29 15,3 4 22-15,-3 1 14 0,1 5 2 16,3 1-16-16,-1 3-22 0,-1 1-3 16,2-1-16-16,-3 3-53 0,-1-3-87 15,1 1-45-15,-3-3-11 0,2 0-19 16,-7-2-89-16,5-2-152 0,-4-2-185 16,2-4-398-16</inkml:trace>
  <inkml:trace contextRef="#ctx0" brushRef="#br0" timeOffset="231961.2163">15285 8572 1960 0,'0'0'521'15,"0"0"-269"-15,6 53-2 0,-2-32-25 16,4 2-98-16,0-3-47 0,3-2-39 15,3-5-41-15,1-5-3 0,3-3 0 16,-1-5 0-16,1-1 3 0,1-7 44 16,-4-5 48-16,-1-2 54 0,0-5-24 15,-5 1-15-15,-5-1-22 0,-2 2 6 16,-2-1 6-16,-4 1-7 0,-5 1-28 16,-3-1-24-16,-4 2-38 0,-1 0-22 15,-2 1-49-15,1 4-45 0,1 1 20 16,3 3 4-16,2 6 14 0,5 0 24 15,3 1-31-15,4 2-126 16,0 5-152-16,2 4-76 0,6 0 120 16,-1 3-83-16,-1-4-251 0,6 5-556 0</inkml:trace>
  <inkml:trace contextRef="#ctx0" brushRef="#br0" timeOffset="232303.3128">15648 8679 3080 0,'0'0'677'0,"0"0"-460"0,0 0-81 15,0 0-71-15,0 0-65 16,0 0-31-16,0 0-22 0,0 0-89 0,0 0-113 15,0 0-81-15,-2-27-19 16,8 24-160-16,-6-3-238 0,5-1-508 0</inkml:trace>
  <inkml:trace contextRef="#ctx0" brushRef="#br0" timeOffset="232549.1518">15832 8417 1106 0,'0'0'1354'0,"0"0"-948"16,0 0-191-16,0 0 12 0,0 0-56 16,0 0-12-16,0 0 5 0,0 0-19 15,-14 52-48-15,7-28-27 0,-1 4-36 16,2 1-12-16,-4 3-21 0,6-1-1 16,-1-1-25-16,3-1-28 0,0-1-64 15,2-1-21-15,0-3-42 0,2-3-61 16,2-1-133-16,1-6-153 0,1-4-447 15,2-6-376-15</inkml:trace>
  <inkml:trace contextRef="#ctx0" brushRef="#br0" timeOffset="232938.8479">16080 8394 1018 0,'0'0'1742'16,"0"0"-1408"-16,0 0-242 0,0 0 1 16,0 0 25-16,-43 51 22 0,34-31 15 15,-1 2-7-15,2 2-70 0,2 2-78 16,2-2-24-16,2-1-10 0,2-3-7 16,2-4 12-16,4-4-59 0,0-5-16 15,4-4 12-15,-1-2 38 0,1-2 51 16,2-6 3-16,3-3 76 0,-5-2-19 15,2-3-13-15,-3 1-18 0,1 1-1 16,-2 0-3-16,-2 4 3 16,-3 2 35-16,1 4 22 0,-4 1 15 15,0 2-5-15,0 0-14 0,0 2-28 16,0 4-50-16,0 2-56 0,-4 5 56 16,2 3 50-16,2 4-13 0,-1 0-15 15,1 3-20-15,0-1-2 0,0-1-11 16,3-1-17-16,1-3 3 0,2 0-44 15,0-3-88-15,0-2-19 0,1-2-58 16,-1-3-88-16,2 0-140 0,-4-6-178 16,2-1-571-16</inkml:trace>
  <inkml:trace contextRef="#ctx0" brushRef="#br0" timeOffset="233101.924">16287 8587 2247 0,'0'0'1289'0,"0"0"-1100"16,0 0-189-16,0 0-107 0,0 0-14 15,0 0-76-15,0 0-81 0,0 0-72 16,0 0-213-16,0 0-659 0</inkml:trace>
  <inkml:trace contextRef="#ctx0" brushRef="#br0" timeOffset="233364.6359">16454 8421 950 0,'0'0'1415'0,"0"0"-1115"16,0 0-213-16,0 0 58 0,0 0 9 16,0 0-20-16,0 0 0 15,0 0 70-15,39 33 30 0,-37-12-49 16,-2 4-61-16,0 4-27 0,0 2-32 15,0-1-31-15,0 1-34 0,0 0-25 16,2-4-56-16,-1 1-67 0,1-6-28 16,2-2-48-16,-2-4-30 0,0-5 25 15,2-5-25-15,-2-4-65 0,2-2-76 16,4-5 22-16,-6-5-82 0,-1 1-269 16</inkml:trace>
  <inkml:trace contextRef="#ctx0" brushRef="#br0" timeOffset="233776.8439">16688 8542 1235 0,'0'0'761'0,"0"0"-362"15,41 34-83-15,-23-17-62 0,-1 5-93 16,2-2-37-16,1 2-54 0,-5-2-35 16,1 1-22-16,-1-2-12 0,-3 0 1 15,-2 1-1-15,-5-1 18 0,-3-1-3 16,0 0 13-16,-2-2 19 0,-6 0-10 15,1-5 6-15,-3-1 10 0,0-4 28 16,-2-2 19-16,1-4-63 0,-1-3-38 16,0-4-54-16,1-4-40 0,1-4-4 15,2-4-13-15,4-1 34 0,2-4 77 16,2 0 4-16,4-2 69 0,2 1-13 16,1-3-13-16,3 2-5 0,0-1-1 15,-1-2-13-15,1 1 1 16,0 1-10-16,-1 2-4 0,-1 2-2 0,-4 1 3 15,-1 2 18-15,-3 3 7 16,-2 2 9 0,-2 1 51-16,-3 2-16 0,-7 1-35 0,0 4-22 0,-1 1 13 15,-5 2-26-15,5 4 20 0,-5 0-1 16,5 5-34-16,1 2-31 0,1 2-41 16,3 3-15-16,2 5-5 0,4 1-71 15,2 4-83-15,0 0-171 0,4-4-222 16,8 8-664-16</inkml:trace>
  <inkml:trace contextRef="#ctx0" brushRef="#br0" timeOffset="233993.9115">17245 8619 111 0,'0'0'3095'16,"0"0"-2520"-16,0 0-415 0,0 0-36 16,0 0-49-16,0 0-72 0,0 0-3 15,-37 5-25-15,35-5-38 0,2 0-126 16,0 0-130-16,0 0-214 0,2-2-169 16,0 2-273-16,2-3-82 0</inkml:trace>
  <inkml:trace contextRef="#ctx0" brushRef="#br0" timeOffset="234315.3088">17365 8381 1997 0,'0'0'770'0,"0"0"-446"0,0 0-186 15,0 0-46-15,0 0-69 0,0 0 24 16,0 0 93-16,-16 49 28 0,14-32-42 16,-2 3-41-16,1 2 0 0,1 3-6 15,2 0-10-15,-4 2-10 0,2-1-9 16,0 1-3-16,2 0-30 16,0 1-17-16,0-1-3 0,0 1-44 0,0-1-12 31,0-3-9-31,2-1-30 0,0-2-47 0,2-5-47 0,-2-3-26 0,-1-5-110 15,3-5-161-15,0 0-226 0,0-8-649 16</inkml:trace>
  <inkml:trace contextRef="#ctx0" brushRef="#br0" timeOffset="234590.2248">17520 8474 2304 0,'0'0'481'0,"0"0"-416"0,0 0-23 16,50-24 44-16,-32 17-25 0,1 4-61 16,2 0-16-16,-5 2 15 0,1 1-12 15,-1 1 1-15,-1 4 12 0,1 0 13 16,-3 2 3-16,-1 3 48 16,0 0 13-16,-3 1 38 0,-3 2-42 0,0 2-9 15,0 1 0-15,-2 1 2 16,-4 3 7-16,0 0 19 0,0 4 15 15,0-1-3-15,-4 4-29 0,-2 0-45 16,2 0-30-16,-2-1-19 0,4-1-59 16,-4-4-64-16,3-3-31 0,-1-3-72 15,0-5-183-15,0-4-168 0,4-1-496 16</inkml:trace>
  <inkml:trace contextRef="#ctx0" brushRef="#br0" timeOffset="234755.2827">17634 8665 2538 0,'0'0'1006'0,"0"0"-775"16,0 0-209-16,0 0 3 0,0 0 63 15,0 0-28-15,43 2-26 0,-28 1-23 16,1 1-11-16,1 1-120 0,1-1-141 16,1 1-108-16,0-1-118 15,-5 1-257-15,7-1-597 0</inkml:trace>
  <inkml:trace contextRef="#ctx0" brushRef="#br0" timeOffset="234908.5649">17985 8696 2251 0,'0'0'1436'15,"0"0"-1401"-15,0 0-35 0,0 0-180 0,0 0 11 16,0 0-48-16,0 0-152 15,0 0-423-15,0 0-1123 0</inkml:trace>
  <inkml:trace contextRef="#ctx0" brushRef="#br0" timeOffset="235176.0946">18243 8325 1615 0,'0'0'724'0,"0"0"-491"16,0 0-40-16,0 0 118 0,0 0-112 16,0 0 11-16,0 0 21 0,-18 49 14 15,12-31-56-15,2 1-30 0,-3 3-26 16,3 4-12-16,-2 1-13 0,2 2-28 16,0 0-40-16,4-1-31 0,-4 3-9 15,4-2-25-15,0-3-12 16,0-1-73-16,4-1-39 0,-4-4-58 0,6-2-104 15,-2-3-95-15,4-4-140 16,-1-6-157-16,-3-2-517 0</inkml:trace>
  <inkml:trace contextRef="#ctx0" brushRef="#br0" timeOffset="235546.4712">18409 8411 2156 0,'0'0'814'16,"0"0"-488"-16,0 0-246 0,0 0-26 16,-21 51 63-16,11-28 76 0,1 3 43 15,3 5-63-15,2-1-76 16,2 4-41-16,2-1-22 0,2-2-9 16,4-1-10-16,1-5-3 0,7-2-10 15,0-6 1-15,5-3 12 0,-4-5 7 16,5-2 24-16,1-7 35 0,0 0-1 15,-1-3 0-15,-1-7-3 0,-1-3-4 16,-5-2-27-16,1 0-6 0,-6 0 0 16,-6-2 0-16,-2 0 30 0,0-1 43 15,-10 0-40-15,-4 0-40 0,1 3-32 16,-5 2-1-16,7 4 15 0,-7 3 49 16,5 5-24-16,1 1-40 0,2 5-31 15,3 4-48-15,-1 4-24 0,4 2-31 16,2 4-80-16,2 2-211 0,4 0-267 15,4-6-546-15,1 2-1190 0</inkml:trace>
  <inkml:trace contextRef="#ctx0" brushRef="#br0" timeOffset="239489.9632">14138 12312 2 0,'0'0'414'0,"0"0"-283"16,0 0-40-16,0 0 85 0,0 0 59 0,0 0-79 15,0 0-32-15,0 0-27 16,0 0-12-16,-2 7 19 0,2-7 55 15,0 0 46-15,0 0-23 0,0-1-27 16,0 0-22-16,0 0 12 0,0 0 0 16,0 1-23-16,0-3-6 0,0 2 12 15,0 0 0-15,-2 0-19 0,2-1-8 16,0 0-18-16,0-2-39 0,2-1-44 16,4-2-60-16,0-4 60 0,3-3 3 15,5-3 23-15,2-3 5 0,5-5 1 16,4-4 22-16,0-2 15 0,4-2-18 15,2 1-51-15,-2 2-21 16,-1 4 20-16,-3 4-56 0,-6 5-70 16,-1 1 13-16,-3 5 6 0,-5 0 0 15,3 3-49-15,-3 1-103 0,-4 2-143 16,0 3-122-16,-3 1-201 0,-3 1-259 0</inkml:trace>
  <inkml:trace contextRef="#ctx0" brushRef="#br0" timeOffset="240032.3588">14208 12117 1125 0,'0'0'618'0,"0"0"-284"0,0 0-159 16,0 0-74-16,0 0-33 0,0 0 19 15,0 0 39-15,0 0 19 0,0 0 6 16,0 0-26-16,-2-23-13 0,0 23-6 15,2 3-5-15,-2-2-27 0,0 3-55 16,0 0-19-16,0 5-16 16,-4 3-41-16,-1 3-1 0,-1 5 42 15,0 2 14-15,-3 1 0 0,1 3-11 16,0-2-3-16,0 1 14 0,1-1-8 16,3 0 8-16,-6-3-21 0,7-1 23 15,-3-2 19-15,2-3-19 0,0-4-2 16,4-2 2-16,0-5 32 0,2-2-6 15,0-2 9-15,0 0 6 0,4-1 16 16,2-1-54-16,0-1 55 0,3-1 97 16,3 0-45-16,0 0-63 0,-3-1-3 15,9 2-12-15,-7-1-13 0,5 1 12 16,-4-1 7-16,1-2-23 0,-1 2-12 16,1-1 16-16,-1 1-16 0,2-1 0 15,-5 0-3-15,1 1-66 0,2-2-123 16,-5 2-51-16,1 0-117 0,0 0-237 15,-2 1-587-15</inkml:trace>
  <inkml:trace contextRef="#ctx0" brushRef="#br0" timeOffset="267071.3422">18934 8604 190 0,'0'0'330'15,"0"0"-285"-15,0 0 555 0,0 0-226 16,0 0-78-16,0 0-36 0,0 0-63 15,0 0-35-15,0 0-4 0,-21-16-9 16,17 13-8-16,4 1 7 0,-2 1-1 16,0 0-3-16,0-1-5 0,1 1-12 15,-1 0-7-15,2 0-19 0,-2 1-25 16,2 0-10-16,0 0-26 0,0 0-40 16,0 0-3-16,0 0-47 0,0 0-19 15,0 1-10-15,0-1 4 16,0 1 5-16,2 0 1 0,0 1-4 0,1-1 70 15,1 1 3-15,2 0 38 16,0 0-7-16,0 0-5 0,3 0-14 16,-1 1 7-16,0-1 0 0,2 0-6 15,1-1-13-15,-3 2 1 0,2-2-1 16,-3 1 1-16,3 0 2 0,-4-2-2 16,4 2 1-16,-5-2 2 0,1 2-4 15,0-1-2-15,0 0-39 0,-2-1-22 16,0 0-32-16,-1 1-39 0,3-1-25 15,-6 1-56-15,2 0-45 0,0 1-86 16,-2-1-114-16,0 0-190 0,0-1-385 0</inkml:trace>
  <inkml:trace contextRef="#ctx0" brushRef="#br0" timeOffset="267625.5915">18940 8687 365 0,'0'0'616'0,"0"0"-209"15,0 0-162-15,0 0-54 0,0 0 14 16,0 0-14-16,0 0-26 16,0 0-16-16,0 0-10 0,0 0-11 0,-19 10 4 15,19-10-3-15,0 0-21 0,0 0-15 16,0 0-23-16,0 0-22 0,0 1-10 15,0-1-16-15,2 2-9 0,-2-2-11 16,0 0-1-16,2 0 0 0,-2 0-1 16,0 0-12-16,2 0-11 0,-2 0-5 15,4 1-1-15,-1 1 29 0,3-2 60 16,0 1-6-16,0 2-6 0,2-2 19 16,-1 1 5-16,3 0-15 0,-2 0-13 15,0-1-6-15,1 0-9 0,-5 0-7 16,2 0-7-16,-4 0-2 0,4 0-13 15,-2 0 1-15,-4-1-1 0,0 3 0 16,0-3 0-16,0 0-1 0,0 0-1 16,0 0-17-16,0 0-16 15,0 0-6-15,0 0-9 0,0 0-26 16,0 0-19-16,0 0-64 0,0 0-109 16,0 0-130-16,0 0-157 0,0 0-150 15,0 0-656-15,0 0 1240 0</inkml:trace>
  <inkml:trace contextRef="#ctx0" brushRef="#br0" timeOffset="286328.1041">19372 8103 21 0,'0'0'205'0,"0"0"7"16,0 0-3-16,0 0 55 0,0 0 120 16,0 0-52-16,0 0-98 0,0 0-68 15,0 0-40-15,-9 11-19 0,9-11 19 16,0 0 26-16,0 0 19 0,0 0-3 16,0 0 5-16,0 0 6 0,0 0-7 15,0-1-54-15,0 0-20 0,0-2 3 16,0 2-35-16,0-3-15 0,2 0-24 15,0-1-27-15,0-2-19 0,1 0-3 16,5-2 21-16,-2 2-2 0,2 0-15 16,-1 2 18-16,1 1 2 0,2 1-2 15,-4 3-44-15,3 0-13 0,1 5 28 16,-2 2 29-16,2 7 31 0,-3 2 4 16,-1 2-16-16,0 4 19 0,-6 2-4 15,0 2 10-15,0 3-18 16,-8 0-5-16,0 1 1 0,-1 0-6 15,-3-2-13-15,1-3 22 0,-1-2-12 16,-2-3-1-16,5-1 1 16,-7-5 9-16,4 0 20 0,1-4 4 0,-1-2 7 15,1-3-12-15,1-2-1 0,-2-3-40 16,1 0-18-16,3-2 16 0,-2-4-42 16,4-3-12-16,3-1 9 0,1-1-17 15,2 0-8-15,0-1 22 0,0 1 50 16,3 1 0-16,-1 2 13 15,4 2-13-15,-2 0 0 0,2 1-22 16,0 1-6-16,1 3-1 0,-1 1-2 0,4 0-4 16,2 1 13-16,-5 3 22 15,7 3 0-15,-2 0 13 0,1 1-11 16,3 1 10-16,-7-1-11 16,3 1 2-16,0 0-3 0,-1-2 2 0,-3 1 0 15,2 0 0-15,-5-1 0 0,1-1 10 16,4 0-8-16,-8-1 8 0,2-2-12 15,-2 1-19-15,0-2-53 0,0-1-32 16,0 2-55-16,-2-2-61 0,1 0-52 16,-1-1-72-16,0 0-105 0,0 0-259 15,2-1-372-15</inkml:trace>
  <inkml:trace contextRef="#ctx0" brushRef="#br0" timeOffset="286925.8074">19710 8219 1261 0,'0'0'771'0,"0"0"-301"0,0 0-180 16,0 0-75-16,0 0-87 0,0 0-3 15,0 0-52-15,0 0-25 16,-45 3-20-16,37 6-5 0,-1 3 15 16,1 3 22-16,0 5 29 0,2 1 3 15,2 4-14-15,4-1-18 0,0 2-60 16,6-3-16-16,4-2-18 0,3-4 5 16,1-3 7-16,2-4 4 0,-1-4 2 15,3-4 16-15,-1-2 27 0,-2-2 115 16,1-6 56-1,-2-3-4-15,-1-2 1 0,1-3-37 0,-3-2-69 0,-5 0-28 16,0-1-21-16,-4 0-6 0,-2 1 3 16,0 0-7-16,-4 1-30 0,-4-1-30 15,-3 0-1-15,-1 3-30 16,-4 1-34-16,3 2 5 0,1 3 1 16,3 3 11-16,1 3 13 0,4 3-31 15,4 0-78-15,0 3-179 0,0 5-193 16,4 3-3-16,4 1 122 0,1-2-170 15,3 2-475-15</inkml:trace>
  <inkml:trace contextRef="#ctx0" brushRef="#br0" timeOffset="287088.8108">19963 8333 2115 0,'0'0'1105'0,"0"0"-634"15,0 0-103-15,0 0-68 0,0 0-136 16,0 0-62-16,0 0-35 0,0 0-51 15,0 0-16-15,0 0-40 0,2 0-44 16,-2 0-30-16,0 0-35 0,0 0-34 16,0 0-75-16,0 0-172 0,0 0-245 15,0 0-375-15,2-3-72 0,-6 6 519 16</inkml:trace>
  <inkml:trace contextRef="#ctx0" brushRef="#br0" timeOffset="287310.4825">20089 8164 2107 0,'0'0'527'16,"0"0"-196"-16,0 0-36 0,0 0-50 15,0 0-90-15,0 0-60 0,0 0-13 16,-3 40-16-16,-1-19-13 0,2 4-6 16,2 2-35-16,-2 0-12 15,2 1-19-15,0-2-3 0,4 0-50 16,0-2-79-16,1-2-1 0,-1-2-45 15,6-3-17-15,-6-3-132 0,2-3-76 16,-1-5-159-16,1-3-190 0,0-3-297 0</inkml:trace>
  <inkml:trace contextRef="#ctx0" brushRef="#br0" timeOffset="287700.7809">20363 8174 10 0,'0'0'2048'15,"0"0"-1521"-15,0 0-124 0,2-38-80 16,-8 31-44-16,2 2-45 0,-8 1-11 16,3 2-38-16,-3 2-70 0,-2 2-99 15,1 7-1-15,-1 4-12 16,1 2 10-16,-1 5 11 0,3 1-5 0,3 1-19 16,4-2-20-16,4-2-11 0,0-1 4 15,4-3-8-15,4-3-5 16,-1-2-7-16,3-3-15 0,2-4 3 15,-1-2 2-15,5-1 25 16,-1-6 32-16,-1 0 0 0,-1-2 16 0,1 1 0 16,-8 1 22-16,2 3-13 0,-5-1-25 15,1 2 31-15,0 3 35 0,-4 0-17 16,2 0-33-16,0 4-16 0,0 2 0 16,0 5 42-1,0 2 36-15,-2 4 15 0,2 2-19 0,-2-1-22 0,2 3-49 16,0-3-3-16,0 0-19 0,1-3-6 15,1-2-46-15,2-2-74 0,0-1-29 16,0-1-56-16,0-4-69 16,-1-2-88-16,-1-3-78 15,2 0-174-15,-2 0-473 0</inkml:trace>
  <inkml:trace contextRef="#ctx0" brushRef="#br0" timeOffset="287895.4086">20605 8257 408 0,'0'0'2604'0,"0"0"-2020"0,0 0-294 15,0 0-123-15,0 0-104 0,0 0-63 16,0 0-25-16,0 0-10 0,0 0-19 16,0 0-2-16,4 12-83 0,-4-11-101 15,2-1-145-15,0 2-200 0,0 0-489 16,2-2-449-16</inkml:trace>
  <inkml:trace contextRef="#ctx0" brushRef="#br0" timeOffset="288205.3861">20979 7990 1805 0,'0'0'1031'0,"0"0"-580"15,0 0-108-15,0 0-147 0,0 0-120 16,-16 41 37-16,11-20 0 0,-1 6-16 16,-2 9-4-16,2 7-21 15,-3 8-14-15,3-4-20 0,0-9-38 0,6-11 0 16,-4-8-31-16,4 2-72 0,0 1-9 15,0 1-34-15,4-5-62 0,-4-5 44 16,4-4-29-16,-2-5-103 0,2-2-95 16,-2-2-128-16,1-4-88 0,3-2-90 15,-6-8-322-15</inkml:trace>
  <inkml:trace contextRef="#ctx0" brushRef="#br0" timeOffset="288603.5744">21087 8153 1482 0,'0'0'811'0,"0"0"-442"16,0 0-115-16,49 33 22 0,-35-18-69 16,-1 3-45-16,1 2-39 0,-1 0-41 15,-3 2-28-15,0-1-16 16,-5 1-37-16,1-1 2 0,-4-2 41 16,-2-2-13-16,-2-1-3 0,-4 0 13 15,-3-3-3-15,-3 0-3 0,0-3 15 16,1-3 13-16,-3-3 5 15,3-2 4-15,-5-2-3 0,3-5-67 0,1-4 8 16,0-4-10-16,5-3-65 0,5-6-31 16,2-1 15-16,3-2 65 0,7-2 16 15,2 0 38-15,3 0-4 0,1-2-6 16,1 1-3-16,-1 2 12 0,1 0 16 16,-3 3-13-16,-3 0-6 15,-3 3 4-15,0 2 8 0,-6 1 22 0,0 4 18 16,-2 0 12-16,-6 2-15 0,-2 1-64 15,-3 3-19-15,-5 4 0 0,3-1-49 16,-5 4-13-16,5 0 4 0,-1 6-38 16,4 1-30-1,2 5-57-15,5 4-112 0,-1 2-92 0,4 3-10 16,6 1-181-16,-1-4-534 0,7 8-427 0</inkml:trace>
  <inkml:trace contextRef="#ctx0" brushRef="#br0" timeOffset="288792.3952">21467 8318 2451 0,'0'0'1177'16,"0"0"-836"-16,0 0-90 0,0 0-65 16,0 0-102-16,0 0-50 15,0 0-31-15,0 0-3 0,0 0-37 16,0 0-56-16,-13-6-103 0,13 4-109 15,0 1-166-15,0-1-227 0,0-1-569 16</inkml:trace>
  <inkml:trace contextRef="#ctx0" brushRef="#br0" timeOffset="289079.6746">21562 8081 267 0,'0'0'1100'0,"0"0"-707"0,0 0-107 16,0 0 15-16,0 0 32 0,0 0-31 16,0 0-20-16,0 0-24 0,0 0-100 15,0 0-88-15,12 17 65 0,-14 1 25 16,-4 4 6 0,2 4 24-16,-3 3 2 0,3 3-41 0,-2-1-78 15,4 1-39-15,0-2-34 0,2-3-12 16,0-3-37-16,2-6-68 0,2-2-44 15,0-4-31-15,3-5-57 0,-1-2-38 16,2-3-86 0,-2-2-62-16,2-7-9 0,-1-2-117 0,1-1-226 0,-2-9-376 0</inkml:trace>
  <inkml:trace contextRef="#ctx0" brushRef="#br0" timeOffset="289318.0269">21708 8098 404 0,'0'0'1543'16,"0"0"-1154"-16,38-33-95 0,-18 25 21 15,-1-1-62-15,1 1-74 16,-3 3-46-16,-2 1-85 0,1 4-48 16,-2 0-7-16,-3 4 7 0,-3 4 86 15,2 3 12-15,-5 2-42 0,-1 4-11 16,0 2 2-16,-2 2 6 0,0 2-12 16,-2 2 15-16,0 2 2 0,-2 1 17 15,-2 2-4-15,0 1 10 0,0-1-3 16,1-2-50-16,-3-2-28 0,2-2-41 15,0-1-108-15,0-5-67 0,0-1-45 16,-2-2-119-16,1-7-87 0,1-2-188 16,0-2-457-16</inkml:trace>
  <inkml:trace contextRef="#ctx0" brushRef="#br0" timeOffset="289476.2811">21801 8307 2428 0,'0'0'737'0,"0"0"-269"0,0 0-166 15,0 0-44-15,42-20-47 16,-28 18-59-16,-1 0-88 0,1 1-64 16,-2 1-18-16,1 0-38 0,1 0-111 15,-1 0-122-15,1 0-121 0,-1 1-198 16,-5 1-428-16,2-1-829 0</inkml:trace>
  <inkml:trace contextRef="#ctx0" brushRef="#br0" timeOffset="289647.2336">22066 8267 2055 0,'0'0'1838'15,"0"0"-1409"-15,0 0-196 0,0 0-172 16,0 0-61-16,0 0-21 0,0 0 19 0,0 0-82 16,0 0-136-16,0 0-168 15,10-23-214-15,-8 21-498 0,-2-5-928 0</inkml:trace>
  <inkml:trace contextRef="#ctx0" brushRef="#br0" timeOffset="289926.271">22285 8054 2020 0,'0'0'1114'16,"0"0"-840"-16,0 0-4 0,0 0 23 15,0 0-17-15,0 0-62 0,0 0-131 16,0 0-58-16,-19 49 43 0,11-23 21 16,-2 9 12-16,1 8 47 15,-1 7-14-15,2-3-70 0,4-11-50 16,2-9-14-16,2-9-42 0,0 3-84 16,0 3-51-16,2 0-48 0,2-3-47 15,0-6-60-15,0-5-1 0,4-4 22 16,-3-6-114-16,3-5-3 0,2-6 20 15,0 0-216-15,-3-11-414 0</inkml:trace>
  <inkml:trace contextRef="#ctx0" brushRef="#br0" timeOffset="290233.8054">22398 8107 1802 0,'0'0'541'16,"0"0"-318"-16,0 0-97 0,0 0 32 15,0 0 201-15,0 43-50 16,-4-17-85-16,-2 8-48 0,0 10-56 15,2-3 12-15,2-5 11 0,2-5-25 16,2-8-65-16,4 1-29 0,2 0 4 16,5-4-28-16,1-4 22 0,3-6 27 15,-1-4 40-15,1-2 53 0,1-4-1 16,-1-2-19-16,1-6-28 0,-3-2-27 16,-1-3-21-16,-3-1-6 15,-3-2-4-15,-2-1 13 0,0-3 11 0,-6 1-5 16,-8-4-25-16,-2 2-28 0,1 1 10 15,-3 4 3-15,-2 5 10 0,-1 4 32 16,1 5 13-16,1 2-70 0,-3 4-9 16,5 4-58-16,-3 5-2 0,4 4-10 15,1 2-91 1,5 1-168-16,4 1-244 0,0 0-150 0,4-5-447 0,5 3-1117 16</inkml:trace>
  <inkml:trace contextRef="#ctx0" brushRef="#br0" timeOffset="290835.1987">23023 8277 88 0,'0'0'1430'0,"0"0"-726"0,0 0-196 16,0 0-101-16,0 0-82 0,0 0-71 15,0 0-34-15,0 0-15 0,0 0-9 16,0 0-32-16,0 3-53 15,0-3-68-15,2-1-21 0,-2 0-19 16,0-1 25-16,0 1 15 0,0 0-13 16,0-1-27-16,0 0 1 0,0 2 23 15,0 0 16-15,0 0-6 0,-2 0-9 16,2 0-4-16,-1 0 0 0,-1 4 4 16,-4-2-28-16,0 3-70 0,-2 1 15 15,6-1 55-15,-7 0 30 0,5-2 25 16,2-1-21-16,0-1-23 0,2-1-11 15,0 0 0-15,0 0 0 16,2-2 0-16,0 0-61 0,2-1-77 0,-1 0-10 16,3-1-40-16,0 0-160 0,2-1-207 15,2 1-250-15,-3 0-815 0</inkml:trace>
  <inkml:trace contextRef="#ctx0" brushRef="#br0" timeOffset="291598.9648">23339 8372 1800 0,'0'0'639'16,"0"0"-200"-16,0 0-177 0,0 0-70 15,0 0-23-15,0 0 14 0,0 0 16 16,0 0-19-16,0 0-28 0,0 0-43 16,-19-5-37-16,19 5-72 0,0 0-10 15,2 0-24-15,2 0-3 0,2 0 37 16,-1 0 3-16,7 0 75 0,4 0 5 15,3 0 1-15,2 0-1 0,4 0-27 16,5 2-23-16,4-1-2 0,11 3 21 16,9-1-9-16,8 1 9 0,-4-2-18 15,-3 0-6-15,3-1 2 16,-4 0 7-16,4 1 0 0,0-2-1 16,6 0-5-16,-2 0-1 0,4 0-9 15,4-1-2-15,2-2 5 0,3 0 10 16,1-2 5-16,1-1-9 0,3 0 22 15,1-2-9-15,2 0 2 0,1 1-11 16,1-3-13-16,2 0-9 16,-3 2-10-16,-1-3-2 0,0 1 3 0,-7 2 0 15,3-1-2-15,-3 3 0 0,-6-3 2 16,1 4-1-16,-11 0-1 0,-3 2 0 16,-3 1 1-16,-8 2-1 0,-9 0 1 15,-8 0 0-15,-7 0 10 0,-5 0-10 16,-3 1 1-16,1 1 0 15,-3 0 9-15,-4 1-12 0,-7-1-2 16,5-1-1-16,-6 0 1 0,0-1-16 16,-6 0-79-16,5 0-70 0,-1 0-70 15,-4-2-168-15,6 0-623 16,-12-7-951-16</inkml:trace>
  <inkml:trace contextRef="#ctx0" brushRef="#br0" timeOffset="295340.1326">23446 7803 1562 0,'0'0'533'0,"0"0"-187"15,0 0-126-15,0 0-91 0,0 0-36 16,0 0 29-16,0 0 28 0,0 0-6 16,0 0-52-16,-2-23-63 0,2 24-29 15,0 1-57-15,0 3-13 0,0 0 35 16,0 5 35-16,0 4 83 0,0 5 18 16,0 6-24-16,0 9-17 0,-2 7-16 15,-2-3-9-15,0-3-3 16,0-5-16-16,3-7-16 0,1 1-19 15,0 1-12-15,0-4-58 0,5-6-54 16,-1-4-19-16,2-5-117 0,4-3-91 16,3-3-1-1,-7-3-158 1,8-11-539-16</inkml:trace>
  <inkml:trace contextRef="#ctx0" brushRef="#br0" timeOffset="295816.6507">23665 7809 1056 0,'0'0'1259'16,"0"0"-858"-16,0 0-183 0,0 0-109 16,0 0-9-16,0 0 2 0,41-12 6 15,-30 11-22-15,5-2-22 0,-1 0-33 16,5-1-31-16,-5 0 0 0,3 1-54 16,-5 0-98-16,-1 1-40 0,-4 0-61 15,-5 2-114-15,-1-1-100 16,-2 1-101-16,-2 0 73 0,-3 3 139 15,-9 0 356-15,0 1 27 47,-1 1 227-47,-2 1-33 0,-1-1 115 0,3 2 80 0,-3 2-166 0,3 0-43 0,1 0-26 0,6 0-71 0,-1 2-26 0,3-1-26 16,2 0-10 0,4-1 7-16,0 3 5 0,0-3 21 0,4 0 2 0,2 0-16 15,3 1 29-15,1 0 0 0,2 0-20 16,-1 1-28-16,1 1-26 15,1 0 13-15,-5 1 12 0,2-1-9 0,-2 3-12 16,-4-1-1-16,-3 1 7 16,-1 1 2-16,-1 0 35 0,-3 0 26 15,-6 1 11-15,0-2-11 0,1 1-7 16,-7-1-26-16,6-3-25 0,-5-2-18 16,5-1-3-16,-3-3 5 15,3-3-18 1,0-3 4-16,2 0-7 0,1-4-66 0,3-4-105 0,2-3-118 0,2-2-40 15,0-1-60-15,10-1-80 0,5 0-19 16,-5 2-188-16,11-2-438 0</inkml:trace>
  <inkml:trace contextRef="#ctx0" brushRef="#br0" timeOffset="295964.6717">23897 8045 1072 0,'0'0'1605'0,"0"0"-999"0,0 0-199 0,0 0-137 15,0 0-90-15,0 0-109 16,0 0-71-16,0 0-18 0,0 0-63 16,0 0-115-16,4 1-78 0,0-4-94 15,0-1-139-15,-2 0-126 0,6-4-574 0</inkml:trace>
  <inkml:trace contextRef="#ctx0" brushRef="#br0" timeOffset="296656.9604">24060 7820 443 0,'0'0'353'0,"0"0"-8"0,0 0 7 16,0 0-43-16,0 0-59 0,0 0-62 15,0 0 9-15,0 0 13 16,0 0-4-16,0 0-14 0,16-17-16 0,-16 17-29 16,2 0-23-16,-2 0-22 0,0 0-30 15,0 0-31-15,0 0-41 16,0 0-26-16,0 3-9 0,0 1 35 15,0 3 3-15,0 3 70 0,0 5-4 47,0 4-2-47,-2 5 27 0,-6 5-6 0,2 3 3 0,-3 7-22 0,-1 7-19 0,-2-5-22 0,3-5-28 0,5-6-1 16,0-10-27-16,4 2-35 0,-4-2-36 16,4-5-15-16,0-5-40 0,4-4-51 15,0-4-75-15,0-2-30 16,3-4 47-16,3-5 43 0,-2-5-116 0,-2 3-271 15,7-13-477-15</inkml:trace>
  <inkml:trace contextRef="#ctx0" brushRef="#br0" timeOffset="297070.3284">24221 7865 889 0,'0'0'804'16,"0"0"-297"-16,0 0-94 0,0 0-65 15,0 0-130-15,0 0-62 16,0 0 6-16,0 0-67 0,0 0 19 15,-2 39 22-15,0-18 5 0,0 4-5 16,0-1-64-16,2-2-35 0,4-4-37 16,6-1-26-16,-2-6-5 0,3-3-16 15,1-5-82-15,2-2 32 0,-1-2 62 16,3-6 0-16,-3-3-50 0,-1-1-32 16,-1-1-67-16,-1-2-13 15,-2-1 50-15,-2 1 60 0,-2-3 87 0,-3 3 0 16,-1-3 36-16,0 3-33 0,0 1 32 15,0-1 10-15,0 4 0 16,0 3-7-16,0 2 64 0,0 3 54 16,0 2-17-16,0 4-72 0,0 4-32 15,0 4 72-15,-1 6 12 0,-1 5-15 16,-2 3 34-16,0 3-4 0,0 1-16 16,0 2-47-16,0-2-28 0,-2 0-41 15,6-3-2-15,-2-4-2 0,2-1-32 16,0-5-49-1,0-4-23-15,2-2-6 0,2-3-28 0,-2-4-24 0,2-3-47 16,0-1-106 0,0-1-73-16,-2-4 10 0,6-6-121 0,-5 3-554 0</inkml:trace>
  <inkml:trace contextRef="#ctx0" brushRef="#br0" timeOffset="297277.1447">24471 8025 1800 0,'0'0'1072'0,"0"0"-640"0,0 0-79 16,0 0-85-16,0 0-149 0,0 0-109 16,0 0-10-16,0 0-76 0,0 0-59 15,0 0-80-15,-4 4 16 0,8-4-28 16,2-1-132-16,-2 0-189 0,4-5-579 0</inkml:trace>
  <inkml:trace contextRef="#ctx0" brushRef="#br0" timeOffset="297898.0293">24651 7877 1110 0,'0'0'1353'0,"0"0"-1073"16,0 0-157-16,0 0 130 0,0 0 53 15,0 45-74-15,-5-25-30 16,3 1 6-16,-4 5-24 0,2 0-26 16,0 2-62-16,4-2-59 0,-4-2-37 15,4-1-11-15,0-3-14 0,0-2-43 16,0-3-44-16,0-3-24 0,0-5-6 16,0-2 1-16,4-3-4 0,-4-2-45 15,0-3 13-15,2-3 62 0,0-4 67 16,2-5-38-16,-2-3-52 0,2-1 67 15,-2-8 60-15,3 0 11 0,-1-1 1 16,0-3-1-16,4 2 13 16,2 0 9-16,3 1 74 0,3 5 35 15,1 4 58 1,2 4 33-16,-1 3 8 0,1 3 16 0,1 2-18 0,-1 2-42 16,-3 3-20-16,-3 1-18 0,1 1-41 15,-3 2-55-15,-7 4-50 0,2 0-1 16,-4 2 18-16,-2-1 5 0,0 3 10 15,-2 0 6-15,-4 1-4 0,-2 1-2 16,1-1-13-16,-3 1-3 0,2 0-18 16,-1-4-11-16,5 1-19 0,0-2-44 15,0-1-26-15,4-1-17 0,0-1 7 16,4 1 24-16,2 0 36 0,1-1 50 16,7 1 1-16,-1-1 27 0,3 2 9 15,-1 1 0-15,1 0 0 0,-2 3 6 16,-3 1-19-16,-1 0-5 0,1 1 27 15,-7 0 15-15,0 1-18 0,-2 0-6 16,-2 1 5-16,-2 1-2 16,-6-1 12-16,-1-1-16 0,-1 2-8 0,0-3-10 15,-1-1-6-15,1-2-12 16,2-2 0-16,-5-1-45 0,5-1-65 16,4-4-52-16,-6-1-53 0,7 0-75 15,1-3-182-15,2-4-288 0,0 2-319 16,7-9-611-16</inkml:trace>
  <inkml:trace contextRef="#ctx0" brushRef="#br0" timeOffset="298061.2216">25101 8065 1349 0,'0'0'1584'0,"0"0"-980"0,0 0-103 15,0 0-46-15,0 0-129 0,0 0-99 0,0 0-93 16,0 0-134-16,0 0-33 15,0 0-53-15,0 4-27 0,0-4-65 16,0 0-192-16,0 0-348 0,2 0-469 16,0-4-481-16</inkml:trace>
  <inkml:trace contextRef="#ctx0" brushRef="#br0" timeOffset="298226.6499">25188 8043 2508 0,'0'0'1257'16,"0"0"-879"-16,0 0-126 0,0 0-141 16,0 0-108-16,0 0-3 0,0 0-83 15,0 0-135-15,0 0-127 0,0 0-168 16,8-10-186-16,-2 4-663 0</inkml:trace>
  <inkml:trace contextRef="#ctx0" brushRef="#br0" timeOffset="298389.014">25285 8008 166 0,'0'0'2488'16,"0"0"-1821"-16,0 0-346 0,0 0-37 15,0 0-61-15,0 0-92 0,0 0-23 16,0 0-49-16,0 0-59 0,0 0-65 16,4 6-43-16,-4-6-108 0,4 0-26 15,0 0-227-15,-4 0-291 16,2 0-558-16</inkml:trace>
  <inkml:trace contextRef="#ctx0" brushRef="#br0" timeOffset="298547.1386">25353 8004 2561 0,'0'0'976'0,"0"0"-702"0,0 0-44 16,0 0-152-16,0 0-77 0,0 0 32 15,0 0-33-15,0 0-9 0,0 0-102 16,0 0-105-16,41 2-72 0,-30-2-174 15,-3 0-337-15,2-2-1023 0</inkml:trace>
  <inkml:trace contextRef="#ctx0" brushRef="#br0" timeOffset="299081.4487">25644 7904 775 0,'0'0'1007'16,"0"0"-637"-16,0 0 47 0,0 0 5 16,-37-25-89-16,31 17-44 0,2 1-40 15,4-3-44-15,0 2-59 0,0-2-43 16,0 1-53-16,6 2-10 0,-2-2 16 15,3 2 9-15,5 2-7 0,-8 1-5 32,8 1-1-32,-3 1 1 0,-1 2-17 0,0 2-17 0,1 3-16 0,-1 4 12 15,-2 2 28-15,2 2 28 0,-2 4-19 16,-6 0-13-16,0 1-8 0,-6 2 3 16,-2 2-4-16,-2 0-5 0,-3 1-10 15,-3 0-13-15,3 0 0 0,-3 4-2 16,-1-4-2-16,1 1-26 15,3-2-17-15,1-1-13 0,0-4 9 16,3-5 9-16,5-2 12 0,-4-6-8 16,6-2 8-16,2-2 25 0,0 0 3 15,0-1 9-15,8-4-9 0,-2-2-98 16,0 1 27-16,5-2 71 0,3 2 40 16,1 0 12-16,1 1 7 0,1 2-19 15,-1 0-13-15,1 2 4 0,1 1-10 16,-3 0-11-16,3 0-10 0,-7 0-12 15,3 2 9-15,-5 0-18 0,3 0-62 16,-8-1-98-16,4 1 23 16,-4-1-74-16,-2 1-160 0,-2 0-134 15,1-2-237-15,-1 2-612 0</inkml:trace>
  <inkml:trace contextRef="#ctx0" brushRef="#br0" timeOffset="299262.6697">25870 8009 1395 0,'0'0'2238'15,"0"0"-1750"-15,0 0-279 0,0 0-82 16,0 0-127-16,0 0-6 0,0 0-47 16,0 0-34-16,0 0-119 0,0 0-137 15,-6 0-203-15,6-1-430 0,0-1-481 0</inkml:trace>
  <inkml:trace contextRef="#ctx0" brushRef="#br0" timeOffset="299581.6288">25989 7832 1929 0,'0'0'1324'0,"0"0"-999"0,0 0-88 16,0 0-58-16,0 0-128 0,0 0-49 15,0 0 41-15,0 0 47 0,0 0 56 16,21 49-28-16,-21-26-28 0,0 2 6 16,0 2-16-16,0-1-22 0,0-1-21 15,0-1-35-15,0-4-2 0,0-2-2 16,0-2-13-16,0-2 12 0,0-4-25 16,0 0-15-16,0-4 21 0,0-3 4 15,0-2-19-15,0-1-9 16,0 0-7-16,4-3 10 0,-4 1 21 15,2-2 20-15,2-1 2 16,-3-1-40-16,3 0-50 0,2 1-53 0,-6-1-58 16,6 0-69-16,-6 1-152 0,0 1-168 15,0 1-575-15</inkml:trace>
  <inkml:trace contextRef="#ctx0" brushRef="#br0" timeOffset="300251.3631">23337 8710 13 0,'0'0'342'0,"0"0"-156"15,0 0 212-15,0 0-69 0,0 0-17 16,0 0 0-16,0 0 19 0,0 0-14 16,0 0-14-16,0 0-17 0,-5 8-37 15,5-6-68-15,0-1-61 0,0 3-69 16,0 4-39-16,0 4 76 15,0 6 26-15,0 4-4 0,-6 4 9 0,6 6-10 16,-6-3-38-16,4 2-68 16,-2-2-3-16,2-1-15 0,0-5-4 15,2-2-37-15,0-1-40 0,0-6-33 16,0-3-12-16,0-3-45 16,0-4-71-16,2-2-113 0,4-2-112 0,2-7-49 15,-2 0-226-15</inkml:trace>
  <inkml:trace contextRef="#ctx0" brushRef="#br0" timeOffset="300455.8132">23469 8672 2288 0,'0'0'436'0,"0"0"-304"0,0 0 32 16,0 0 34-16,43-6-70 0,-28 3-33 15,5-2-22-15,-5 3-44 0,5-2-29 16,-5 1-38-16,1 3-89 0,-3-3-113 16,-3 3-93-16,0 0-242 0,-7 1-107 15,-1 4-623-15</inkml:trace>
  <inkml:trace contextRef="#ctx0" brushRef="#br0" timeOffset="300761.458">23500 8737 893 0,'0'0'1242'15,"0"0"-896"-15,0 0-49 0,0 0-53 16,0 0-62-16,-31 38-25 16,31-31 24-16,0-2-23 0,0 3-44 0,4-1-20 15,2 1 3-15,4-1 1 0,-1 0-17 16,3 0 3-16,0 2-24 16,-1-2-29-16,3 0-28 0,-5 3 0 15,3 0 9-15,-4 1 7 0,0 1-1 16,-1 1 26-16,-3-1 18 0,-2 3 15 15,-2 0 21-15,0-2 25 0,-4 3 6 16,-4-1-7-16,-1-1-15 0,-1 0-22 16,-2 0-21-16,5-3-6 0,-7-2-6 15,4-1-22-15,5-2-9 0,-5-2-8 16,2-2-13-16,6-2-91 0,-4-2-58 16,1-5-61-16,1-2-93 0,2-2-195 15,2-4-271-15,4 2-562 0,9-7-583 0</inkml:trace>
  <inkml:trace contextRef="#ctx0" brushRef="#br0" timeOffset="301060.6298">23812 8933 2451 0,'0'0'1276'0,"0"0"-907"16,0 0-39-1,0 0-95-15,0 0-82 0,0 0-61 0,0 0-92 16,0 0-55-16,0 0-77 0,0 0 6 15,14-4-16-15,-8 4-132 0,-3-1-255 32,3-1-482-32,4 1-800 0</inkml:trace>
  <inkml:trace contextRef="#ctx0" brushRef="#br0" timeOffset="301727.9551">24076 8827 208 0,'0'0'414'16,"0"0"270"-16,0 0-157 15,0 0-167-15,0 0-62 0,0 0-37 0,0 0-23 16,0 0-4-16,0 0 4 0,0 0-16 16,-8-8-36-16,8 8-13 15,0 0-10-15,-2 0-17 0,2 0-22 0,0 0-31 16,-2 0-28-16,0 3-28 0,2 2-37 16,-2 6-38-16,2 4 38 0,-4 4 0 15,1 6 40-15,-1 0 9 0,2 3-49 16,-2-2-1-16,0-2-2 0,4-2-9 15,-4-2-4-15,4-2-18 0,0-3-49 16,0-5-25-16,0-2-47 16,4-2-79-16,0-3-40 0,0-3-23 15,2-2 20-15,1-5 40 0,5-4-85 16,-4-3-182-16,-3 2-253 0,7-8-429 0</inkml:trace>
  <inkml:trace contextRef="#ctx0" brushRef="#br0" timeOffset="302157.3079">24200 8795 646 0,'0'0'1469'0,"0"0"-1054"0,0 0-196 16,0 0-65-16,0 0-38 16,0 0-23-16,0 0 22 0,0 0-29 15,0 0-86-15,0 0-19 0,-2 11 19 16,2-4 44-16,2 2 100 0,0 3-18 15,2 2 7-15,-1 2 3 0,-3 1-14 16,0-1-43-16,4-1-60 0,0-2-19 16,0-1-12-16,2-4-14 0,-2-3-9 15,4-3-6-15,-5-1 41 0,5-1 3 16,-2-4 46-16,6-3-49 0,-7-5-2 16,3 0-48-16,4-2-56 0,-8 0 17 15,3-1 67-15,-1 1 22 31,-2 3 12-31,0-3 10 0,0 2-10 0,0 3 4 0,-2 2 25 0,-2 2 22 0,0 4 22 16,0 1 6-16,0 0-34 0,0 4-57 16,0 5 15-16,0 3-5 15,-2 5 74-15,2 6 6 0,-4 0-10 16,0 2-2-16,0 3-29 0,2-2-34 16,0 1-15-16,2-3-18 0,0 0-50 15,0-3-158-15,2 0 23 0,0-3-59 16,2-2-140-16,0-2-39 0,0-5-158 15,0-4-789-15</inkml:trace>
  <inkml:trace contextRef="#ctx0" brushRef="#br0" timeOffset="302566.8467">24498 8930 2936 0,'0'0'1027'0,"0"0"-738"0,0 0-35 15,0 0-78-15,0 0-93 16,0 0-71-16,0 0-12 0,0 0-76 15,0 0-57-15,0 0-56 0,-6 6-69 16,10-5 47-16,0 1-41 0,0-2-196 16,0 0-172-16,6-3-531 0</inkml:trace>
  <inkml:trace contextRef="#ctx0" brushRef="#br0" timeOffset="302812.4159">24659 8795 2425 0,'0'0'1100'0,"0"0"-838"16,0 0-108-16,0 0-56 0,0 0 15 15,-8 52 108-15,3-29 33 0,-1 2-48 16,2 2-65-16,0 3-71 0,4-5-49 16,0 1-21-16,0-4-30 15,0-2-47-15,6-4-58 16,-2-2-18-16,0-4-8 0,1-3 9 0,-1-4-19 15,0 1-30-15,0-4-60 0,-4-3-72 16,4-1-69-16,0-6-49 0,-2 3-184 16,5-12-648-16</inkml:trace>
  <inkml:trace contextRef="#ctx0" brushRef="#br0" timeOffset="303208.4717">24806 8779 1596 0,'0'0'1021'16,"0"0"-696"-16,0 0-79 0,51-18 19 15,-32 15-31-15,-7-1-57 0,5 4-52 16,-9 0-58-16,0 2-67 16,-2 3 13-16,-3 3 3 0,-3 1 62 15,0 0 59-15,0 3-13 0,-7 0-19 16,-1 3 6-16,0-1-40 0,-2-1-44 16,-3 1-25-16,5-3-2 0,-3 1-1 15,3-3-17-15,2-2-19 0,2-1-43 16,4-2-34-16,0-1-29 0,0-1-3 15,6-1 56-15,2 2 86 0,3-2 4 16,1 1 44-16,1-1 18 0,3 1 7 16,-2 2-19-16,-3 0-4 0,1 2 7 15,-3 2-28-15,-1 0 27 0,-2 1 19 16,-4 1-3-16,-2 0 15 0,0 0 25 16,-4 1 30-16,-4 2-7 0,-3 0-15 15,-3-1-16 1,3 0-30-1,-3-1-30-15,-2-1-25 0,1-2-12 0,1-3-3 0,3 0-11 0,1-2-68 16,2-3-67-16,3 0-56 0,3-3-58 16,0-4-185-16,2-3-306 0,4 2-598 15,9-12-717-15</inkml:trace>
  <inkml:trace contextRef="#ctx0" brushRef="#br0" timeOffset="303456.8249">25169 8888 2752 0,'0'0'975'0,"0"0"-622"0,0 0 21 15,0 0-69-15,0 0-66 0,0 0-16 16,0 0-7-16,0 0-71 0,0 0-133 15,0 0-12-15,-27 6-60 0,27-6-28 16,0 0-31-16,0 0-60 0,2 0-124 16,1 0-262-16,1 0-162 0,0 0-406 15,0 0-700-15</inkml:trace>
  <inkml:trace contextRef="#ctx0" brushRef="#br0" timeOffset="303635.5025">25273 8908 2319 0,'0'0'1593'0,"0"0"-1254"0,0 0-242 15,0 0-97-15,0 0-102 16,0 0-7-16,0 0 20 0,0 0-71 16,0 0-219-16,0 0-7 0,12 2-154 15,-8-4-546-15</inkml:trace>
  <inkml:trace contextRef="#ctx0" brushRef="#br0" timeOffset="303770.9645">25347 8912 2921 0,'0'0'772'16,"0"0"-473"-16,0 0-183 0,0 0-116 16,0 0-98-16,0 0-18 0,0 0-19 15,0 0-42-15,0 0-106 16,0 0-220-16,17-6-600 0</inkml:trace>
  <inkml:trace contextRef="#ctx0" brushRef="#br0" timeOffset="304366.2464">25489 8768 1702 0,'0'0'1197'0,"0"0"-947"0,0 0-71 15,0 0 69-15,0 0 11 16,0 0-23-16,0 0-46 0,0 0-69 15,38-19-34-15,-28 21 21 0,-2 3 3 16,1 3-22-16,1 3-3 0,0 3 12 16,-2 3-15-16,-5-1-37 0,1 5-13 15,-4-3-2-15,0 2-7 0,0 0-6 16,-7 0-2-16,-1 2-15 0,-2-1-1 16,-5 2-16-16,3 0-29 0,-5 2-47 15,-1 1-45-15,1 0-32 16,1-1-25-16,3-4-20 0,-5-4 31 0,10-6 90 15,1-5 93-15,-1-6 90 0,6-3-24 16,2-7-66-16,0-5 0 0,2-3 0 16,10-1 19-16,-1 0 24 0,7 1 44 15,-5 2 15 1,7 3 34-16,1 1 21 0,-2 3-22 0,1 2-46 0,-1 3-46 16,2 1-10-16,-5 2 13 15,5 1 12-15,-5 1 33 0,-3 2-5 16,5 1-26-16,-7 2-26 0,-1-2-13 15,2 2-6-15,-9-1-12 0,3-1-1 16,-4 0 0-16,0-1-2 0,-2-1 0 16,0 1-3-16,0 1-39 0,0-2-43 15,-2 2-31-15,0-2-36 0,0-1-81 16,2 1-115-16,0-1-179 0,0 0-178 16,0-1-396-16,0 0-638 0</inkml:trace>
  <inkml:trace contextRef="#ctx0" brushRef="#br0" timeOffset="304746.2325">25861 8797 1494 0,'0'0'1935'16,"0"0"-1597"-16,0 0-152 0,0 0 28 15,0 0-65-15,0 0-22 0,0 0-12 16,0 0-75-16,0 0-40 0,0 0 0 16,3 29 49-16,-3-8 93 0,0 6-32 15,6 1-9-15,-6 3 12 0,0 0-34 16,0-1-18-16,0-3-21 15,0-1-19-15,0-2-19 0,0-3-2 0,0-3-1 16,2-2 0-16,-2-5-1 16,0-2-1-16,0-4-33 0,0-1-53 15,0-4-66-15,0 0-44 0,0 0-11 16,-2-2-3-16,2-1-45 16,0-4-173-16,-6 1-273 0,3-1-396 0,-1-6-625 0</inkml:trace>
  <inkml:trace contextRef="#ctx0" brushRef="#br0" timeOffset="305014.9457">25704 8985 2606 0,'0'0'1126'16,"0"0"-720"-16,0 0-34 0,0 0-85 16,0 0-70-16,0 0-21 0,0 0-5 15,0 0-60-15,0 0-77 0,0 0-54 16,5 3-39-16,-5-3-13 0,0 0-11 16,0 0-10-16,0 0-70 0,0 1-181 15,2 0-244-15,0-1-521 16,0 0-447-16,-13-5-163 0</inkml:trace>
  <inkml:trace contextRef="#ctx0" brushRef="#br0" timeOffset="306903.1677">18727 10329 790 0,'0'0'642'16,"0"0"-232"-16,0 0-164 0,0 0-51 16,0 0-8-16,0 0 46 0,0 0 14 15,0 0-6-15,0 0-53 0,-31 13-20 16,31-13-25-16,0 0-27 0,0 1-28 15,0-1 0-15,0 0-5 0,2 0-83 16,4 0-14-16,-2 0-8 0,5 0 22 16,1 1 123-16,4-1-8 0,-1 0-18 15,3 0-48-15,-1 0-37 0,5-2-12 16,-1-1 0-16,-2 1-22 0,3-1-56 16,-1 0-68-16,-1 3-83 0,-1 0-124 15,-3 0-99-15,-3 2-98 0,-5 2-243 31,-6 7-724-31</inkml:trace>
  <inkml:trace contextRef="#ctx0" brushRef="#br0" timeOffset="307155.5317">18739 10557 1102 0,'0'0'1744'0,"0"0"-1228"0,0 0-174 16,0 0-71-16,0 0-61 0,0 0-63 15,0 0-26-15,0 0-19 0,0 0-31 16,0 0-38-16,9-2-14 0,-1 0 33 16,2 1-3-16,1-2-15 0,1 2-15 15,2-1 2-15,-1 2-10 0,1 0-11 16,-3 0-2-16,1 0-10 16,0 0 9-16,1 0-22 0,-1 2-67 15,0-1-62 1,-1 2-62-16,-1 0-119 0,1 0-106 0,-3 1-117 0,0-1-418 15,-2 0-882-15</inkml:trace>
  <inkml:trace contextRef="#ctx0" brushRef="#br0" timeOffset="309872.4997">19374 8787 688 0,'0'0'988'16,"0"0"-686"-16,0 0-146 0,0 0-98 16,0 0-29-16,0 0 10 0,0 0 16 15,0 0 32-15,0 0 4 0,0 0-17 16,2-5-22-16,-2 5 0 0,0 0 18 16,0-2-18-16,0 1 3 0,0 1 15 15,0-1 17-15,0 1 6 0,0 0-20 16,0 0-6-16,0 0-3 0,-2 0-13 15,2 0-44-15,0 0-7 0,0 0-64 16,0 0-35-16,0 0 6 16,0 0 42-16,0 0 48 0,0 0 3 15,0 0 25-15,0 0 7 0,0 0 23 16,0 0 9-16,0 0 12 0,0 0 4 16,0 0-16-16,0 0-14 0,0 0-2 15,0 0-13-15,0 0-16 0,0 0-18 16,0 0 0-16,0 0 0 0,0 0 2 15,0 0 16-15,0 0 10 0,0 0 12 16,0 0-10-16,0 0 7 0,0 0-6 16,0 0-14-16,0 0-18 0,0 0-1 15,0 0-17-15,0 0-11 0,0 0 1 16,0 0-7-16,0 0 0 0,0 0-3 16,0 0 16-16,0 0 3 0,4 0-6 15,0 0 25-15,2 0 9 0,0 0 71 16,0 0-20-16,-1 0-26 0,1 0-18 15,2 0 0-15,-2 1-16 0,3 0-3 16,-1 1-13-16,0-1 13 16,2 0 1-16,-1 2 2 0,3-1 3 15,0 1 9-15,-1-2 4 0,3 1 3 16,-3 2 3-16,3-3 0 0,-2 1 0 16,3-1 10-16,1 2-10 0,-3-3 0 15,3 1-1-15,1 2 1 0,1-3 7 16,1 1 5-16,0 1-11 0,-1-2-1 15,1 1 3-15,2 0-23 0,1-1 10 16,-3 0 1-16,2 1-1 0,1 0 6 16,-3-1-18-16,1 2-3 0,-1-1 2 15,0 0-1-15,-1 0 2 16,1-1 1-16,-1 0 11 0,1 0-10 16,-2 0 11-16,3 0 2 0,-3 0-13 15,1 0-2-15,1 0 2 0,-2 0 1 16,1 0 28-16,1 0-9 0,-3 0-20 15,3 0 1-15,-3 0 12 0,3 2-15 16,-2-2 16-16,3 0 24 0,-1 0-27 16,1 0 11-16,1-2-22 0,0 0 10 15,-3 1-9-15,5-3 0 0,-2 0 22 16,-1 1-6-16,1 1-1 0,0-2-2 16,1 1-13-16,-1-3 15 0,0 3-2 15,2-1-4-15,-1 0 3 16,3 0-2-16,-2-2-11 0,2 2 0 0,-1-1 1 15,3 0 9-15,-4 0-9 0,2-1-1 16,0 1 2-16,3-1 8 0,-7 1-9 16,4-1 9-16,-2 2 4 0,3-2-4 15,-1 1-9-15,0-1 10 32,-4 3 5-32,3-2-3 0,-1 1-12 0,0-1 13 0,-2 1-13 0,3 1 9 15,-3 0-11-15,0 2 1 0,1-3-1 16,-1 4-1-16,0-2-2 0,1 1 2 15,-3-1 0-15,2 0-1 16,-1 2-1-16,1-2-1 0,-2 2 3 0,1-2 18 16,-1 2-18-16,2-1 1 0,-1 1-2 15,-1 0-1-15,-3-2-16 0,5 1 2 16,-6 1 14-16,1-1 2 16,3 1 0-16,-3 0 6 0,1 0-6 15,3-2 1-15,-5 1 1 0,3 1-2 16,-3-1 0-16,1 1-12 0,-1 0 12 15,-1-2 2-15,-1 2-1 0,1 0 0 16,-1-1 0-16,1 1 2 0,-2 0-2 16,-1 0 0-16,1-2 2 0,-1 1 12 15,1 0-2-15,0 1 5 0,-3-2 3 16,3 2-2-16,0-1-4 0,-3 1-12 16,3 0 13-16,-2-2-15 0,1 2 0 15,-1-1-1-15,2 1 0 0,-5-1 1 16,3 1 2-16,0-1 9 0,-1 1-10 15,1 0 1-15,0-1 9 0,-1 0-12 16,1 1 0-16,0-1 2 0,1 0 0 16,-1 1-1-16,2-1 1 0,-1 1 10 15,-1 0-11-15,4-2 1 0,-3 1 13 16,3 1-13-16,-1-1 1 16,3-2 0-16,-2 0 13 0,1 2-15 15,-1-1 1-15,5-1 13 0,-5 1 1 16,1-1-16-16,-1 2-3 0,3-1 2 15,-1-2 1-15,1 3-2 0,-2-2-1 16,3 1 3-16,-3-1 0 0,1 1 1 16,3-1 0-16,-1 1 1 0,-1-1 0 15,1 0-1-15,-1 2 1 0,2-4 11 16,-1 4-11-16,1-2 0 0,-1 1 1 16,1 0-1-16,0 0 0 15,-1 0 1-15,1-1-1 0,-1 2 0 0,1-1-2 16,-1 1 0-16,-1-2-1 0,0 3 1 15,1-1 0-15,-3-1-1 0,1 1 1 16,-1 0 0-16,-1 0-1 0,1 0-1 16,1 1 2-16,-2-1 0 0,1 1 0 15,-1 0-1-15,-1 0 1 16,5 0 0-16,-9-1 2 0,5 0-1 16,-1 1 0-16,-1-2 0 0,2 2 1 15,-1 0-1-15,1-2 0 0,-1 2 0 16,1-1-1-16,-1 0 0 15,3 0 1-15,-4-1 0 0,1 0 0 0,1 2 1 16,-1-2 1-16,1 0 9 0,3 0-11 16,-11 0-1-16,6 1-1 0,-1-1-2 15,-1 2 1-15,4-1 1 0,-5 0-1 16,1 0-1-16,2-1 1 0,-5 2 1 16,7-2 0-16,-4 2 1 0,1-2 1 15,1 0 1-15,0 1 0 0,-1-2 10 16,1 2-10-16,3-1 1 15,-5-1 9-15,7 1-11 0,-3-1 14 0,-2 2-3 16,1-2-12-16,5 1 2 16,-5 0-1-16,5 0 1 0,-3-1 1 15,1 1 1-15,1-2-1 0,0 3 9 16,1-3-11-16,-1 3 17 0,-1-1 10 16,1-1-7-16,-3 1 12 0,1-1 65 15,-1 1-25-15,-2 0-43 0,-3-1-15 16,1 3-14-16,0 0-1 0,-5-1-2 15,-1 1-1-15,-2 0 0 16,0 0 1-16,-2 0-1 0,0 0 2 0,0 0-1 16,0 0-1-16,0 0-33 0,0 0-74 15,0 0-42-15,-2 0-23 0,2 0-42 16,0 0-126 0,-2 0-202-16,2 1 50 0,-2 3-36 0,0-1-242 0,-7 1-1005 0,26-16 1540 15</inkml:trace>
  <inkml:trace contextRef="#ctx0" brushRef="#br0" timeOffset="311627.056">19380 10032 1099 0,'0'0'1054'0,"0"0"-724"0,0 0-104 15,0 0-46-15,0 0-35 0,0 0 2 16,0 0-10-16,0 0-16 0,0-38-13 15,6 29-3-15,6-1-7 0,-3 0-7 16,5-1 6-16,-1 1 0 0,3-1-5 16,3 2-17-16,-1 3-19 0,-3 3-22 15,3 3-21-15,-1 2 2 0,-1 6-12 16,-3 3-2-16,1 0 0 0,-3 2 3 16,-5 2 6-1,0 2-10-15,-6-1 0 0,0 2 0 0,-8 5 34 0,-1-2-19 16,-7 3 13-16,-1-2-6 0,1-2-3 15,-1-2-1-15,-1-3 1 16,1-3 6-16,-1-1-10 0,1-3 7 16,1-2-1-16,1-2 4 0,1-4 0 15,3 0-7-15,-1-3-15 0,4-3 8 16,3-2-11-16,1-3-1 0,4 2-32 16,0-2-20-16,4 3 4 0,1 0 30 15,3 2 19-15,4 3 0 0,-1 2-12 16,5 1 12-16,-1 1 30 0,3 5 4 15,-1 1-19 1,1 0 34-16,-1 1-2 0,1 1-47 0,-3 0 0 0,3 0-12 16,-3-1 0-1,-1 0-40-15,-5-3-47 0,3 2-16 0,-2-3-53 0,-1-3-58 16,-3 0-63-16,2-1-25 16,0-2-89-16,1-5-112 0,-1 0-215 15,2-4-470-15</inkml:trace>
  <inkml:trace contextRef="#ctx0" brushRef="#br0" timeOffset="311906.6394">19758 10046 1023 0,'0'0'638'16,"0"0"-148"-16,0 0 14 0,0 0-50 15,0 0-161-15,0 0-143 0,0 0-147 16,0 0 26-16,0 0 50 0,-6 43 13 16,6-26 37-16,2 0 12 0,2-3-40 15,4 0-45-15,2-3-25 0,1-3 26 16,1-3-5-16,3-2 26 0,1-3 36 15,-3-2 25-15,3-5 9 0,-3-4-4 16,1 0-46-16,-2-2-34 0,-5-1-30 16,-1 0-1-16,-4-2 7 0,-2 4-7 15,0-3-12 1,-6 2-21-16,-3-1-36 0,-3 1-55 0,-2 0-44 16,-1 2-27-16,-1-1-19 0,3 3 29 15,1 4-46-15,3 0-26 0,5 3-66 16,4 0-144-16,0 1-271 15,2 0-806-15</inkml:trace>
  <inkml:trace contextRef="#ctx0" brushRef="#br0" timeOffset="312152.0922">20047 9756 1425 0,'0'0'1418'15,"0"0"-1011"-15,0 0-295 0,0 0-112 16,0 0 0-16,0 0 3 0,4 43 67 16,-2-27 3-16,2 2-25 0,3 4-17 15,-3-1 1-15,4 3-31 0,0 1-1 16,-1 1-3-16,3 1-70 0,-2 1-83 16,-2 1-102-16,-2-1-150 0,-1-4-284 15,1 17-964-15</inkml:trace>
  <inkml:trace contextRef="#ctx0" brushRef="#br0" timeOffset="312295.1048">20148 10321 1929 0,'0'0'1843'0,"0"0"-1310"16,0 0-252-16,0 0-87 15,0 0-132-15,0 0-62 0,0 0-28 16,0 0-12-16,0 0-33 0,0 0-143 0,33-27-204 15,-30 30-257-15,1 4-652 0</inkml:trace>
  <inkml:trace contextRef="#ctx0" brushRef="#br0" timeOffset="314460.5125">19194 10674 2179 0,'0'0'524'0,"0"0"-219"16,0 0-154-16,0 0-62 16,0 0-31-16,0 0-8 0,0 0 5 15,0 0-55-15,0 0 0 0,2-1-64 16,0 3 64-16,2 1 38 0,2 0 127 16,1 1-73-16,5 0-25 0,4 1 8 15,-1-1 23-15,10-2 40 0,8 1 3 16,14 0-25-16,15-1-26 0,8-2-31 15,-1 0-3-15,-1 0-1 0,-8 0 1 16,2-3-7-16,-2 0-21 0,-2 0-7 16,1-3 7-1,-1-1 3-15,-4 1 18 0,0-1 12 0,-3 1 7 16,-5 0-7-16,-9 2-9 0,-8 1-3 16,-10 0-22-16,1 1-15 0,-3 1-12 15,3 0-12-15,-1 1-9 0,-9 0-59 16,-5 0-94-16,1 3-48 0,-6 2-75 15,-6 2-94-15,-3 6 85 0,-7 3-152 16,3-2-640-16,-18 14-687 0</inkml:trace>
  <inkml:trace contextRef="#ctx0" brushRef="#br0" timeOffset="314897.9666">19136 11026 1979 0,'0'0'605'0,"0"0"-369"16,0 0-236-16,0 0-28 0,0 0 26 15,0 0 2-15,0 0 24 0,0 0 108 16,0 0 67-16,41 43-5 16,-32-25-89-16,1 2-22 0,-2 3-16 15,2 1-7-15,-3 0-16 0,3-1-9 16,-4 0-32-16,0-1 0 0,-1-3-3 16,1-1-1-16,2-3-62 0,-2-3-73 15,2-3-61-15,-1-4-52 0,3-4-143 16,-2-1-158-16,5-9-547 0</inkml:trace>
  <inkml:trace contextRef="#ctx0" brushRef="#br0" timeOffset="315111.1962">19586 11005 1648 0,'0'0'451'15,"0"0"-166"-15,0 0-56 0,0 0-19 16,46-9-56-16,-30 5-35 0,-1-1-23 16,1-1-36-16,1 1-57 0,-1 1-3 15,-3 0-75-15,1 1-120 0,-1 2-50 16,-7-1-45-16,0 2-105 0,-2 0-278 16,-4 2-666-16</inkml:trace>
  <inkml:trace contextRef="#ctx0" brushRef="#br0" timeOffset="315876.2453">19510 11021 75 0,'0'0'1103'15,"0"0"-540"-15,0 0-203 0,0 0-71 16,0 0-28-16,0 0-32 0,0 0-21 15,0 0-16-15,0 0-23 0,0 0-71 16,2-11-62-16,-2 12-36 0,0 3-47 16,0 0-77-16,0 3 124 15,0 4 82-15,2 1-12 0,0 3-4 16,-2-1-12-16,0 1-35 0,0 0 3 16,0 2-3-16,0-3 0 0,0 1-3 15,0-1 3-15,0-1 0 0,0-2-19 16,0-2 0-16,0-3-2 0,0-1 2 15,0-3 2-15,0 0 17 0,0-2 15 16,0 0 26-16,0 0 28 0,0-1 60 16,0 0 17-16,0-1-23 0,2-2-31 15,-2 0-24-15,0-2-87 0,0-3-43 32,2 1-35-32,0-1 1 0,2-1 12 0,-1 1 6 0,5 0 16 0,0 1 5 15,0 0 17-15,3 1 11 0,-1 1 10 16,2 2 13-16,-1 1-13 0,3 2 1 15,1 1 20-15,-1 3-18 16,1 2-1-16,-1 4 10 16,1 1 16-16,-1 2-12 0,0 0-13 0,-3 3 9 15,-1-1-9-15,0 0 13 0,-5 0 5 16,-1 0-2-16,-2-1 9 0,-2-1 0 16,0 2 6-16,0-3 6 0,-2 1 9 15,-5-1 16-15,1-1-6 0,-2 1-19 16,0-2-13-16,-1-1 1 0,-1-2 6 15,2-2-4-15,-2-1-2 0,1-1-28 16,-3-2 0-16,2 0-49 0,-3-2-43 16,1-3-50-16,2 0-21 15,3-2-36-15,3 0-74 0,2-1-20 0,4-2-164 16,6 0-114-16,-3 2-180 16,11-5-499-16</inkml:trace>
  <inkml:trace contextRef="#ctx0" brushRef="#br0" timeOffset="316339.3461">19983 11441 2440 0,'0'0'1838'0,"0"0"-1365"0,0 0-222 15,0 0-34-15,0 0-71 0,0 0-95 16,0 0-51-16,0 0-42 0,0 0-46 16,0 0-13-16,10-2-24 0,-8-1-108 15,-1 0-251-15,1 0-579 0,0-2-549 0</inkml:trace>
  <inkml:trace contextRef="#ctx0" brushRef="#br0" timeOffset="320094.235">20841 10683 443 0,'0'0'82'0,"0"0"1611"0,0 0-1292 0,0 0-111 16,0 0-50-16,0 0 6 16,0 0-43-16,0 0-14 0,0 0-19 15,-11-7-19-15,11 7-10 0,0 0-20 16,0 0-47-16,4 0-74 0,-4 0-3 16,2 0-31-16,-1 0-37 0,5 0-10 15,6-1 81-15,-2-1 68 0,3 0-3 16,5-1-33-16,-1 0-20 0,1 0-12 15,-1 2-1-15,-2-2-15 0,1 1-36 16,-4 1-63-16,1 1-44 0,-3 0-43 16,-2 0-79-16,-5 0-129 0,-1 3-100 15,-2 2-121-15,-2 0-75 16,-7 5-636-16</inkml:trace>
  <inkml:trace contextRef="#ctx0" brushRef="#br0" timeOffset="320304.8931">20870 10774 954 0,'0'0'1343'16,"0"0"-878"-16,0 0-205 0,0 0-62 16,0 0-3-16,0 0-14 0,0 0-17 15,0 0-19-15,0 0-35 0,0 0-34 16,12-1-11-16,-8 1 26 0,2-1 17 16,2 0 7-16,1 1-38 0,1-1-37 15,2 0-24-15,-1-1-16 0,1 1-2 16,1-1-29-16,1 1-105 0,-1-1-78 15,3 1-122-15,-1-1-129 0,-3 1-204 16,4-6-670-16</inkml:trace>
  <inkml:trace contextRef="#ctx0" brushRef="#br0" timeOffset="320996.9261">21746 10178 836 0,'0'0'1438'0,"0"0"-1047"15,0 0-159-15,0 0-94 0,0 0-71 16,0 0-41-16,4-46 31 0,0 35 17 15,6 1 2-15,0-1 20 0,3 1 40 16,1-1-3-16,1 2-16 0,3 0-13 16,-3 3-4-16,-1 1-43 0,1 5-45 15,-3 0-11-15,1 5-1 0,-3 3 25 16,2 7 22-16,-3 1 2 0,-3 1-17 16,-4 5-11-16,-2-1 10 0,-2 0-12 15,-4 1-3-15,-5 0 12 16,-1-1 3-16,-1 0-10 0,-3-1-5 15,1-1-13-15,-1-2-1 0,1-3 10 16,-3 1 1-16,3-6 8 0,-1 1 10 16,3-4 0-16,-1-2-3 0,4-3 27 15,-1-1 7-15,1-1-7 0,0-6-24 16,4-3-31-16,3 0-46 0,1-3-34 16,2-1-56-16,4 0 37 0,3 1 81 15,3 0 18-15,2 3 49 0,1 1 10 16,1 3-6-16,-1 2-13 15,1 2-40-15,-1 2-16 0,1 3 16 16,0 4 1-16,-1 2 12 0,1 1-10 0,-1 1-3 16,-1 2 0-16,-2 1-81 15,1-2-46-15,-3-1-78 0,2 0-52 16,-1-4-62-16,-1 0-59 0,2-3-71 16,1-3-178-16,-3-1-192 0</inkml:trace>
  <inkml:trace contextRef="#ctx0" brushRef="#br0" timeOffset="321298.2959">22142 10187 1580 0,'0'0'1014'15,"0"0"-625"-15,0 0-193 0,0 0-195 16,0 0 79-16,0 37 50 0,0-21 10 16,0 2-4-16,0 2 9 0,4-2-44 15,1-2-51-15,3 0-3 0,2-5-2 16,3-3 18-16,1-2 21 0,1-4 59 15,3-2-7-15,-5 0 10 0,1-6 35 16,0-3 6-16,-1-1-47 16,-3-1-39-16,-2-3-28 0,-3 3-21 15,-3-2-1-15,2 1-2 0,-4-2-13 16,-6 1-11-16,1-1-25 0,-5-2-37 16,-4 2-63-16,-3 1-52 0,-1 2-19 15,1 1 12-15,2 4 3 0,3 4 36 16,2 1-29-16,4 1-115 0,4 0-210 15,2 3-258-15,0 0-29 0,6 1-263 16,2-4-193-16</inkml:trace>
  <inkml:trace contextRef="#ctx0" brushRef="#br0" timeOffset="321535.2828">22469 9939 2636 0,'0'0'715'16,"0"0"-319"-16,0 0-119 0,0 0-98 15,0 0-101-15,0 0-78 0,0 0-78 16,0 0 78-16,2 49 41 0,0-29-1 16,2 7-12-16,0-2-28 0,2 1 0 15,-1 1-12-15,1 0-82 0,-2 0-123 16,0 2-129-16,-2 0-118 0,0-5-224 15,-2 13-843-15</inkml:trace>
  <inkml:trace contextRef="#ctx0" brushRef="#br0" timeOffset="321699.0261">22545 10437 1190 0,'0'0'2622'15,"0"0"-2070"-15,0 0-305 0,0 0-84 16,0 0-68-16,0 0-73 0,31-36-4 15,-25 32-18-15,-6 3 0 0,0-1-43 16,0 2-83-16,0 0-102 0,0 0-157 16,-10 5-195-16,4-1-411 0,-9 9-600 0</inkml:trace>
  <inkml:trace contextRef="#ctx0" brushRef="#br0" timeOffset="322024.337">21576 10763 3168 0,'0'0'541'0,"0"0"-227"0,0 0-229 16,0 0-85-16,0 0-63 15,0 0 63-15,0 0 85 0,54-34 9 16,-23 24 8-16,10 1-27 0,11 1-16 15,6 2 9-15,4-3 9 0,0 3 19 16,-4 0 2-16,4-3 0 0,0 1-15 16,0-1-19-16,0-1-18 0,1 2-22 15,-7 2-22-15,-4 2 1 0,-4 0-3 16,-5 1-1-16,-6 2-35 0,-12 0-35 16,-5 1-39-16,-3 0-50 15,-2 1-86-15,1 3-158 0,-4 2-98 0,-5 2-71 16,-5 0-140-16,-4 7-474 0</inkml:trace>
  <inkml:trace contextRef="#ctx0" brushRef="#br0" timeOffset="323101.5648">21388 11094 326 0,'0'0'675'0,"0"0"-73"15,0 0-316-15,0 0-107 16,0 0-30-16,0 0 16 0,0 0 35 16,0 0 7-16,0 0-31 0,0 0-38 15,-2-14-20-15,2 9-22 0,0 0 6 16,0-1 0-16,4-1-23 0,2 0-9 16,-3 0-1-16,3-1 10 0,2-2 15 15,0 3 0-15,3-1-18 0,-1 2-13 16,2 1-7-16,-1 3-12 0,3 2-26 15,-2 2-2-15,1 4 3 0,3 4 27 16,-5 4 16-16,1 3-12 0,-2 1-26 16,-5 4 1-16,-1-1-3 15,-4 2 12-15,0 1-10 0,-7 0 1 0,-1 1-6 16,-2-2-16-16,-2 2 12 16,1-1-12-16,-3-2 0 0,3-2 10 15,-3-2-11-15,1-5 16 0,-1-2 4 16,2-3 2-16,1-4 1 0,3-3-22 15,-4-1 9-15,3-3 10 0,1-6-21 16,2-2-1-16,0-1-65 0,4-3-30 16,2-2 18-16,4 2 30 0,2-1 47 15,6 2 33-15,-5 3 7 0,7 3-18 16,-2 1-19-16,1 3 7 0,3 4-10 16,-3 0-12-16,3 3 12 0,-1 5 31 15,1 0-16-15,-3 4 7 0,1 1-7 16,-3 2 1-16,-1 0 17 0,2-1-33 15,-4-1 0-15,1-1-12 0,-1-3-68 16,-2-1-43-16,0-1-45 0,-3-3-124 16,3-2-87-16,-2-2-81 0,2 0-70 15,-2-1-123-15,4-7-547 0</inkml:trace>
  <inkml:trace contextRef="#ctx0" brushRef="#br0" timeOffset="323397.4203">21696 11162 2484 0,'0'0'733'0,"0"0"-494"0,0 0-198 16,0 0 32-16,0 49 13 0,0-29 40 15,4 2 81-15,0 0-27 0,2 0-12 16,1-1-78-16,1-3-19 0,4-5-25 16,1 0 16-16,1-6 3 0,-1-3 21 15,3-3 12-15,-3-1 18 0,1-6 37 16,0-3 36-16,-3-4-58 0,-1-1-64 15,-2-1-34-15,-3-3-3 0,-3 1-3 16,-2-1 10-16,0 0-13 0,-3 0-24 16,-7-2-21-16,-4 1-106 15,1 2-53-15,-1 0-5 0,1 4 63 0,1 3 5 16,4 4 28-16,2 4 13 16,3 2-48-16,3 0-229 0,0 5-357 15,3 3 151-15,3 3 164 0,4 2-84 16,-4-4-242-16,7 8-569 0</inkml:trace>
  <inkml:trace contextRef="#ctx0" brushRef="#br0" timeOffset="324127.6457">22022 11278 1905 0,'0'0'648'0,"0"0"-175"15,0 0-99-15,0 0-89 0,0 0-74 16,0 0-18-1,0 0 31-15,0 0-32 0,0 0-38 0,0 0 0 16,-22-2-10-16,22 2-28 0,0-1-33 0,2 1-31 16,0 0-13-16,-2 0-5 15,2-1-10-15,-2 1 0 0,2-1 1 16,4 1-13-16,0 0 36 0,1-1 16 16,3 0 0-16,2 1-13 0,1-1 1 15,1-1-7-15,-1 1-2 0,3-2 2 16,-1 1-12-16,-1 1-6 0,0-2-2 15,-3 2-10-15,-1 0-12 0,-2 0-2 16,-3 0-1-16,-1 1-1 0,2 0-1 16,-6 0-10-16,0 0 9 0,0 0-16 15,0 0-8-15,0 0-39 0,0 0-46 16,0 0-46-16,-4 0-58 16,4 0-107-16,-2 1-207 0,2 1-216 0,0-1-260 15,0-1-346-15</inkml:trace>
  <inkml:trace contextRef="#ctx0" brushRef="#br0" timeOffset="326433.067">795 17959 2108 0,'0'0'366'0,"0"0"-108"0,0 0-33 16,0 0-55-16,0 0-59 0,0 0-28 15,0 0-83-15,0 0-22 0,0 0-86 16,-9-1-40-16,15-1-6 0,-1 1 154 16,3-1 81-16,4-2 8 0,3 3-15 15,1-3-58-15,5 1-15 0,2 0 12 16,3 1 0-16,8-2-11 0,9 1 14 15,9-2-13-15,5 1-1 0,-7-1 1 16,-2 0 16-16,-1-1 7 0,-4-1 22 16,-1-2 9-16,1 1-22 0,-4 1-16 15,-5-2-6-15,-6 3 0 0,-5 1-11 16,-4-2 11-16,3-1-12 0,-1 1 2 16,4-1-1-16,-6 1 0 0,-1 1 14 15,-8 1 22-15,-1 2 38 0,-5 0 25 16,-2 2-6-16,-2 1 47 15,0 0 28-15,-6 0 85 0,-1 0-38 16,-7 0-217-16,-5 4-96 0,-3 0 6 16,-13 6-12-16,-9 4 27 0,-10 5 38 15,-7 2 18-15,1 0 3 0,2-2 1 16,4 0-15-16,-2 1 30 0,3-1 0 16,1 1 2-16,4 1 19 0,5-2 20 15,8 0-25-15,8-5-1 0,6-3 4 16,3 1 6-16,-3-1-10 0,2 2 23 15,-3-2-13-15,7-1-4 0,3-3 4 16,4-3-6 0,3-1-16-16,3-3-3 0,2 0-21 0,0 0-50 0,2 0-73 15,7 0-63-15,-1-3-10 16,9-2 217-16,13-4 41 0,10-6 50 16,13-4 6-16,5-3-18 0,-2 4-22 31,-4 4-22-31,-3 2-11 0,1 2-8 0,0 2 3 0,3-1 9 0,-1 3 0 15,-2-1-13-15,-1 1-12 0,-4-1 9 16,-5 3-9-16,-5 0 0 0,-10 0 0 16,-7 1-1-16,-5-2 11 0,1 0 6 15,-3 1 15-15,1-2 9 0,-6 5 16 16,-4-1 31-16,-2 2 45 0,-4 0 59 16,-6 0 48-16,-7 0-233 0,-14 0-9 15,-14 6-70-15,-15 7-7 0,-8 3 22 16,-1 4 12-16,3-1 16 0,2-4-4 15,2 4 0-15,-2-2 10 0,6-1-4 16,5 2 24-16,11-4 0 0,13-3 1 16,7-1 1-16,11-5 36 0,-1 1 34 15,2-3 11-15,3 1 4 16,7-2-86-16,0-1-34 0,2 0-131 16,11 1-41-16,8-2 206 0,18-2 34 15,19-12 122-15,6-7-2 0,4-4-53 16,0-2-55-16,-12 3-37 0,4-2-9 15,-4 5-159-15,1 1-148 0,1 5-252 16,-6 1-149-16,-15 5-463 0,-4-2-1019 0</inkml:trace>
  <inkml:trace contextRef="#ctx0" brushRef="#br0" timeOffset="327468.3517">22427 10946 741 0,'0'0'1109'16,"0"0"-619"-16,0 0-74 0,0 0-59 15,0 0-29-15,0 0-33 0,0 0-19 16,0 0-15-16,0 0-69 0,-18-9-84 16,18 9-92-16,0 0-16 0,4 0-41 15,0 0 41-15,2 0 19 0,7 3 77 16,-1-1 5-16,3 0 10 0,1 0 2 15,3-1-43-15,3 1-48 16,-1-2-7-16,-2 0-15 0,3 0-11 0,-1 1-51 16,-6-1-127-16,1 1-88 15,-6 2-180-15,-3 0-146 0,-3 1-184 16,-8 3-587-16</inkml:trace>
  <inkml:trace contextRef="#ctx0" brushRef="#br0" timeOffset="327893.986">22401 11020 1778 0,'0'0'710'0,"0"0"-166"15,0 0-110-15,0 0-102 16,0 0-74-16,0 0-67 0,0 0-58 16,0 0-133-16,0 0-9 0,0 0-28 15,-25 23 37-15,23-9 21 0,-4 2 26 16,1 1-10-16,1-2-18 0,0 0-19 15,-2 0 2-15,2-4 0 0,0 0 0 16,0-2-2-16,4-2 0 0,-1-4-16 16,1 0-15-16,0-3-37 0,1 0-47 15,5-1 65-15,4-2 50 0,2-2 44 16,1 0-10-16,3 0-19 0,-1 0-15 16,3 1-3-16,-1 1-13 0,0 3 16 15,-3 0 16-15,2 3 33 0,-3 3 1 16,-1 2 0-16,-1 2-13 15,-1 1-9-15,-2 1-4 0,-4 0 13 0,0 1 10 16,-2 0-4 0,-2 0-3-16,0-1-3 0,-4 2 6 0,-2 0 3 0,-2-1-3 15,-2 1-6-15,-1-1-19 0,-1-3-3 16,0 0-11-16,1-4-4 16,1-1-37-16,0-1-89 0,-1-4-62 31,3 0-109-31,-2-7-158 0,3-2-317 0,1 0-613 0</inkml:trace>
  <inkml:trace contextRef="#ctx0" brushRef="#br0" timeOffset="328130.9879">22675 10896 2440 0,'0'0'487'0,"0"0"-193"15,38-5-121-15,-22 8-21 0,3 4-16 16,-1 4-7-16,-1 3 13 0,1 6-28 15,-1 1-14-15,-3 3-7 0,1 2 7 16,-1 3-32-16,-1 1-25 0,-3 8-21 16,-8 8-7-16,-2 8-14 0,-2 2-1 15,-14-4-68-15,3-10-84 16,-1-13-44-16,5-7-9 16,-7-4 19-16,1 2 31 0,-11 2-58 0,1 0-110 15,4-5-237-15,-16-3-778 0</inkml:trace>
  <inkml:trace contextRef="#ctx0" brushRef="#br0" timeOffset="328567.8531">21200 11057 1251 0,'0'0'738'0,"0"0"-217"16,0 0-108-16,0 0-138 0,0 0-65 16,-43-24-89-16,36 24-10 0,-3 0-4 15,0 2-12-15,-2 4-92 0,1 3 10 16,-3 5-13-16,1 2 56 0,-1 5 41 16,1 4 14-16,-1 11 17 0,0 10-4 15,7 14-25-15,3 1-25 16,4-1-9-16,10-5-34 0,3-6-31 15,8-1-32-15,7-4-57 0,4-3-107 16,7-7-101-16,4-8-109 16,3-5-65-16,-11-11-259 0,2-4-597 0</inkml:trace>
  <inkml:trace contextRef="#ctx0" brushRef="#br0" timeOffset="329027.2255">23151 10874 1159 0,'0'0'1447'0,"0"0"-962"0,0 0-121 16,0 0-60-16,0 0-53 15,0 0-50-15,0 0-8 0,0 0-51 16,0 0-98-16,0 0-44 0,-17 15 0 16,17 1 51-16,-4 5 26 0,2 6 27 15,2 1 43 1,0 1-40-16,0 0-46 0,0 1-36 0,2-1-25 0,2-1-1 16,0 0-45-16,2-2-64 0,-2-1-61 15,1-1-32-15,1 0-48 0,0 1-136 16,-4-1-102-16,-2 2-109 0,2-7-511 15</inkml:trace>
  <inkml:trace contextRef="#ctx0" brushRef="#br0" timeOffset="329184.3458">23105 11591 2428 0,'0'0'1174'0,"0"0"-761"0,0 0-256 15,0 0-157-15,0 0-53 0,0 0 47 16,0 0 6-16,0 0 84 0,0 0-9 15,0 0-72-15,33-4-3 0,-23 2-190 16,1 0-170-16,-5 1-256 0,8-2-852 0</inkml:trace>
  <inkml:trace contextRef="#ctx0" brushRef="#br0" timeOffset="330298.2082">20927 12214 927 0,'0'0'1075'15,"0"0"-764"-15,0 0-237 0,0 0-25 16,0 0 28-16,35 3 4 0,-18-2-13 16,4 2-13-16,1-2 3 0,11 0 16 15,11 0 32-15,16-1 28 0,6 0 7 16,8 0-1-16,-3 0-19 0,1 0-4 15,4 0 0-15,3 0-3 16,6 0-11-16,7 0-18 0,1-1-27 16,7-1 10-16,5-2-12 0,3-1 7 15,7 0 2-15,-1-1 22 0,2-1 27 16,-3 2-9-16,-3-1-19 0,-3 0-34 16,-10 0-2-16,-2 0-7 0,-6 1-1 15,-8 1-5 1,-5 0-6-16,-10 0-31 0,-8-1-2 0,-4 0-35 15,-3-1-92-15,-13 2-95 0,-9-2-192 0,-11 2-316 16,-3-5-1050-16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35:16.1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2272 12877 1269 0,'0'0'1137'0,"0"0"-786"0,0 0 6 15,0 0-102-15,0 0-45 0,0 0-8 16,0 0 2-16,-35 7-43 0,33-7-46 15,2 0-37-15,0 0-78 0,0 0-6 16,0 0-56-16,0 0-26 0,0 1-5 16,2-1-15-16,2 2-11 0,0 1-26 15,6 0 126-15,5 1 19 0,-1 0 98 16,5 0 24-16,4-1 21 16,3-2 9-16,-3-1-40 0,0 0-12 15,-3 0-11-15,1-1-5 0,-4 1-38 16,-1-1-18-16,-3 1-10 0,-3 0-15 15,0 0 0-15,-3 0-2 0,-1 0-1 16,-4 0 0-16,-2 0 0 0,0 0 19 16,0 1 27-16,0-1 22 0,-2 0 27 15,2 1 33-15,-9-1 15 0,1 0-9 16,-2 0-118-16,-7 0-16 0,-1 0-2 16,-3 0-14-16,-6 0-8 15,0 0-3-15,0 1-4 0,3 0-2 0,1-1 13 16,6 0 20-16,3 0 13 0,6 0-13 15,1 0 0-15,5 0-4 16,2 0-35-16,0 0-31 0,0 0-43 16,5 0-28-16,3 0-25 0,4 0 138 15,7 0 28-15,6-1 108 0,3-2 27 16,4-2-4-16,1-1-36 0,4-2-28 16,-4-2-27-16,0 1-13 0,2-1-15 15,0 2-12-15,0 3-15 0,-4 2-162 16,-2 6-221-16,0 17-563 0,-10 1-57 15,-9 22-1348-15</inkml:trace>
  <inkml:trace contextRef="#ctx0" brushRef="#br0" timeOffset="7510.0262">2629 8677 1045 0,'0'0'1037'16,"0"0"-749"-16,0 0 0 0,0 0-73 15,0 0-70-15,0 0-8 0,0 0-6 16,0 0-6-16,0 0-24 0,-16-10-34 15,16 10-32-15,0 0-33 0,0 0-2 16,0 0-1-16,0 0-3 0,0 0-11 16,2 0-17-16,-2 0-9 0,2 0-23 15,4 0 55-15,0 0 9 16,2 0 2-16,1 0-1 0,3 0-1 0,-1 2 3 16,7-1 10-16,-5 0 3 0,5 0 0 15,1 1 0-15,-1-2-16 0,1 2 1 16,4-1 0-16,1 1 2 0,-1-1 9 15,8 1 23-15,-2 0-6 0,6 1-28 16,9 0 11-16,9 2 20 0,7 0-7 16,-8-2 13-16,0 1-15 15,-3-1 8-15,3 1 0 0,2-2-5 16,1 1 18-16,1-2 9 0,2-1-28 0,2 0 7 16,0 0 12-16,4 0-10 15,-6 0 8-15,2 0 1 0,2 0-8 16,4 0 2-16,-4 1-12 0,0 0 0 15,2 1-9-15,-2-1 2 0,2-1-5 16,-2 0-10-16,0 0 9 0,4 0-9 16,-8 0 10-16,4 0-12 0,-2-1 1 15,2-1 0-15,-3-1 13 0,-9-2-2 16,4 1 2-16,-3-2 16 0,-5 2 0 16,3-1 13-16,-9-2-1 0,7 2 9 15,-9 1-5-15,3-1 5 16,-12 2-18-16,0 1 0 0,-7 0-13 15,-7 2-18-15,6-1 19 0,1 0-20 16,3 1 10-16,-4 0-10 0,-1 0-1 16,-3 0 0-16,-1 0-1 0,-3 0-2 15,-5 0 1-15,2 1-1 0,-7 0 0 16,1-1 1-16,0 0 0 0,-4 2 1 16,0-2 2-16,0 0-2 0,0 0-3 15,0 0-55-15,0 0-38 0,-4 0-36 16,0 0-30-16,-3 0-12 0,-3 0-36 15,-5 0-464-15,-3 0-767 0</inkml:trace>
  <inkml:trace contextRef="#ctx0" brushRef="#br0" timeOffset="8222.7796">2402 8960 284 0,'0'0'531'16,"0"0"-312"-16,0 0 5 0,41-17-113 16,-26 13-59-16,1 0-3 0,1-2 13 15,1 3 19-15,-1-1 62 0,2 1 3 16,-1 0 4-16,1 2 2 0,3-1-23 15,-1 2 7-15,2 0-13 0,0 0-23 16,5 0 0-16,-1 1 0 0,8 3 2 16,9-3 20-16,8 2-17 0,7 0-9 15,-3-2 0-15,0 1-14 0,-4-2-12 16,4 1-16-16,1 0 0 0,5 2-7 16,4 1-15-16,-4-2 21 0,5 2-34 15,3 0 28-15,2-1 10 0,-6 3-23 16,5-4 10-16,-3 1-9 0,6 1 0 15,-2-2 9-15,3 1-13 16,3-1 13-16,-3 0-1 0,1 0 17 16,1-2 2-16,-1 1-19 0,3-1 16 15,1 0 0-15,-3 0 2 0,3 0-14 16,-5 0-1-16,5 0 18 0,-10 0-17 16,1 0 5-16,1-1 0 0,-6-1 0 15,-2 0 18-15,-2-1 16 0,-4-2 2 16,-2 1-2-16,-11 0-38 0,-1 1-17 15,-11 2-30-15,-7-1-1 0,-7 1-1 16,-7 1-1-16,3-2 0 0,3 2-2 16,-3 0 1-16,-5 0-9 0,-3 0 10 15,1 0-16-15,-4 0-31 0,-4 0-63 16,0 0-47-16,0 0-31 0,0 2-66 16,-4-1-188-16,2 3-235 0,-4-1-397 15,-11 5-651-15</inkml:trace>
  <inkml:trace contextRef="#ctx0" brushRef="#br0" timeOffset="19880.7069">10394 8654 88 0,'0'0'378'15,"0"0"450"-15,0 0-379 0,0 0-134 0,0 0-69 16,0 0-36-16,0 0-3 15,0 0-36-15,0 0-21 0,0 0-41 16,-8-17 9-16,8 16-9 0,0-1-27 16,0 1-12-16,0 1-16 0,0-1-6 15,2 1-17-15,0 0-20 0,-2-2-11 16,4 1-51-16,0 1-3 0,0 0 26 16,4 0 28-16,-3 0 1 0,3 0-1 15,0 0-19-15,3 0 6 0,-1 0 12 16,2 1-23-16,1 1 24 0,3-1 66 15,-3 1 1-15,9-1-29 0,-3 0-19 16,2 1-7-16,5-1 7 0,-1 1 2 16,4-1-21-16,0 1 0 0,10 0 2 15,-6 0 23-15,3-1-4 16,5 1-21-16,2 0-3 0,11 1 3 16,0 0 0-16,1 0 15 15,-9 0-15-15,-1 0 19 0,-3 0-3 0,3 1-16 16,-2-1 1-16,5 0-1 15,-9 0 2-15,7 1 0 16,1-1 14-16,-3 1-15 0,3 0 1 0,1-3-1 0,-5 2-1 16,7 0 0-16,-1-3 1 0,1 1 1 15,1-1 11-15,-1 0 6 0,0 0-19 16,3 0-1-16,-3 0 1 0,0 2 13 16,-3-2-9-16,3 0-1 0,-3 1-3 15,1 0-12-15,-1 1 12 0,1 0-1 16,1-2-1-16,-1 2 2 0,-1 0 13 15,5-2 5-15,-6 1-17 0,5 2 2 16,-1-3 12-16,1 0 7 0,-1 0-9 16,0 0 24-16,5 0-5 0,-3 0-9 15,0 0-11-15,1 0 4 16,-1 0-1-16,-4-2-11 0,5 1 8 16,-3 1 0-16,2 0-9 0,-3 0 0 15,5 0 25-15,-3-1-10 0,3 1-14 16,0-1 8-16,0-2 4 0,1 2 2 15,-1-1-2-15,4 0 3 0,-6 1-1 16,4-2-5-16,-3-1-1 0,3-1-9 16,0 1 10-16,-2-2-1 0,1 1 7 15,-1-1-17-15,0 1 10 0,1 0 0 16,-5-1 4-16,0 1-1 0,1 1 4 16,-3 1 3-16,4-3-10 15,-3 3 1-15,1 0-1 0,-1-1 8 16,-3 1-20-16,5 1 0 0,-7-2 12 15,3 2 3-15,-3-1-12 0,1 1-1 16,-3 0 11-16,-1 0-10 0,0 0 15 16,0 1-5-16,-3 1-10 0,1 0 9 15,0 0-11-15,0 0 0 0,-5 0 0 16,5 0 1-16,-2 3 1 0,0-2 19 16,2 1-20-16,-3-1 10 0,-3 1-10 15,-5-2 11-15,-7 1-10 0,-2 0 0 16,6-1 12-16,5 0-14 0,-1 0 18 15,2 0-4-15,-2 0 16 0,0 0 12 16,-4 0 27-16,0-2-5 0,-2-1-7 16,1 2-12-16,-5-1-3 0,2-1-16 15,-3 3-6-15,-1-2 4 0,1-2-1 16,-5 1 4-16,1 0-4 0,1 1-9 16,-5-1-13-16,0 2 16 15,-3-2-5-15,-1 2 2 0,2 0-3 16,-6 0 3-16,0 1 3 0,-2 0-2 15,0-1-15-15,2 1 1 0,-2 0 1 16,0 0-2-16,0 0 0 0,0 0 2 16,0 0 12-16,0 0-13 0,0 0 1 15,0 0 15-15,0 0 0 0,0 0 1 16,0 0-16-16,0 0 18 0,0 0 6 16,0 0 1-16,0 0-7 0,0 0-6 15,0 0 3-15,0 0-3 0,0 0 6 16,0 0 4-16,0 0 2 0,0 0-3 15,0 0 6-15,0 0 10 0,0 0-4 16,0 0-9-16,0 0-15 16,0 0-12-16,0 0 0 0,0 0-1 15,0 0-1-15,0 0-10 0,0 0-6 16,0 0 17-16,0 0-1 0,0 0-10 16,0 0 9-16,0 0-15 0,0 0 0 15,0 0-22-15,0 0-60 0,2 0-79 16,5 0-122-16,7 2-248 0,3 1-241 15,-3 0-414-15,-2-3-1358 0</inkml:trace>
  <inkml:trace contextRef="#ctx0" brushRef="#br0" timeOffset="25134.7008">10423 6599 411 0,'0'0'596'15,"0"0"-156"-15,0 0-121 0,0 0-76 16,0 0-38-16,0 0-21 0,0 0-42 16,0 0-45-16,0 0-13 0,0-6-16 15,0 6-11-15,0 0-11 0,0 0 2 16,-4 0 9-16,4-2 14 0,0 1-7 16,0 1-10-16,0-1-9 0,0 0 3 15,0-2 0-15,0 3-13 16,0-1-10-16,0 0-23 0,0 1-2 15,0 0-22-15,0 0 3 0,0 0 17 16,0 0 1-16,0 0-12 0,0 0-6 16,0 0 0-16,0 0-7 0,0-1 1 15,0 1 25-15,4 0 0 0,-4-1 25 16,4-1 4-16,-4 1 9 0,4-2-3 16,-4 0 10-16,6 1-1 0,-2-3-12 15,-1 1-16-15,1 0-14 0,4-1 11 16,-4-1 3-16,8-1-1 0,-3 1-2 15,-1 0 0-15,6-1-10 0,-3 2 0 16,1-1 0-16,1 1 29 0,1 0-19 16,-2 2-11-16,3 2 1 0,-1 1-3 15,-3 1-1-15,-1 5-15 0,2 2 15 16,-3 2 1-16,-5 3 10 16,0 1 6-16,-4 5 16 0,0 3 0 0,-4 1-1 15,-6 2-12-15,-1 6-3 16,-5-2-14-16,-1 2 1 0,-1 0-3 0,-1-1-1 15,2-6-24-15,-1-1 0 16,1-2 6-16,-3-6 15 0,3 0-7 16,1-5 11-16,-1-3 2 0,3 0-1 15,-1-5 12-15,3-1 15 0,-5-1-15 16,7-3-13-16,-1-4 1 0,3 0-1 16,4-3-35-16,4-1-6 0,0 0-10 15,0 0-15-15,8-2 18 0,1 1 17 16,3 1 31-16,0 0 19 0,5 1 47 15,-1 2-15-15,1 4-16 16,-2 0-15-16,3 4-19 0,-5 0-1 16,3 4 0-16,-2 2-3 0,-3 3 2 15,3 1 1-15,1 1 1 0,-5 2 11 16,2 0-10-16,-5 1 14 0,1-1-16 16,2 0-19-16,-2 0-41 0,-3-1-44 15,3-2-49-15,0 1-45 0,0-3-58 16,1-3-131-16,-1-2-92 0,4-3-148 15,-7 0-175 1</inkml:trace>
  <inkml:trace contextRef="#ctx0" brushRef="#br0" timeOffset="25461.0565">10824 6659 1717 0,'0'0'442'0,"0"0"-167"0,0 0-133 15,0 0-139-15,0 0 29 0,0 0 81 0,-23 50 67 16,21-33-19-16,0 3-59 16,2-1-48-16,0 0-28 0,4-3-4 15,2-3-22-15,5-4 0 0,-1 0 0 16,2-5 67-16,3-1 48 0,-1-3 12 16,1-5-10-16,-1-3 62 0,1-3 4 15,-1-1-61 1,-4-2-28-16,-3-2-11 0,-3 1 10 0,0 1-9 0,-4-2-25 15,0 2-13 1,-8 0-31-16,1 0-15 0,-3 1-3 0,-6 1-86 0,-1 1-29 16,2 1-12-16,1 3 9 0,0 3 5 15,7 2-4-15,-1 2-28 0,4 3-98 16,4 4-200-16,0 4-52 0,4 1 16 16,0-3-191-16,7 5-715 0</inkml:trace>
  <inkml:trace contextRef="#ctx0" brushRef="#br0" timeOffset="25875.2231">11249 6730 1687 0,'0'0'755'0,"0"0"-249"0,0 0-93 16,0 0-36-16,0 0-27 0,0 0-21 15,0 0-66-15,0 0-66 0,0 0-47 16,0 0-56-16,-4-17-94 0,4 17 0 16,0 0-64-16,0 0-40 0,0 0-61 15,2 0-91 1,4 0-198-16,-3 0 89 0,9 0-182 0,-4 1-232 0,1-1-544 0</inkml:trace>
  <inkml:trace contextRef="#ctx0" brushRef="#br0" timeOffset="26437.2664">11545 6544 326 0,'0'0'711'0,"0"0"-135"0,0 0-163 16,0 0-106-16,0 0-29 0,0 0-14 16,0 0-45-16,0 0-50 0,0 0-38 15,0 0-17-15,0-27-13 0,0 24 4 16,0-1 2-16,0 3 0 0,0-1-1 15,2-1-11-15,-2 2 5 0,0-2 3 16,0 3-10-16,0 0-34 0,0 0-59 16,0 3-16-16,0 1-83 0,0 4-57 15,0 6 116-15,-2 6 40 0,0 4 25 16,-2 3-3-16,0 4-1 0,-3 0 20 16,1 2-10-16,-2-1-15 0,0 1-16 15,5-3-4-15,-3 0-20 0,2-3-20 16,0-1-6-16,4-3-9 0,0-4-29 31,0-2-7-31,0-5-100 0,0-2-64 0,0-5-11 0,0-3-54 16,6-2-82-16,-2 0-18 0,0-4-8 15,-1-1-82-15,7-8-479 0</inkml:trace>
  <inkml:trace contextRef="#ctx0" brushRef="#br0" timeOffset="27340.0643">11890 6593 1152 0,'0'0'994'0,"0"0"-722"16,0 0-114-16,0 0 45 0,0 0 22 16,0 0-43-16,0 0-48 0,0 0-16 15,-13-37-19-15,5 35-39 0,2 1-41 16,-4 1-19-16,1 0-7 15,-3 5-18-15,2 0 25 0,-5 2 24 16,5 1 30-16,-2 0 9 0,5 0 10 16,1 0-20-16,-2-1-27 0,4 1-11 15,-3 1-2-15,7-1-4 0,-4 1-9 16,4 0-34-16,-2-1 2 0,2-1 20 16,0-1-1-16,0-1-3 0,0 0 0 15,2-2-2-15,-2-1 14 0,4 0 1 16,-4 0 0-16,3 0-9 0,1-2 11 15,-2 1 1-15,0-1 3 0,0 0 16 16,2 0-4-16,-4 0 7 0,2 0 7 16,-2 0 5-16,0 0 7 0,0 0 9 15,0 0 4-15,0 1 0 0,0-1-10 16,0 0-16-16,0 1-28 0,0-1-11 16,0 2-14-16,0-2-6 15,0 0-14-15,0 0-11 0,0 1 15 16,0-1 39-16,2 0 2 0,-2 3 13 15,0-3-1-15,4 1 4 0,-4 1 3 16,4 1 12-16,-4-2 4 0,3 1-3 16,1 0-14-16,0-1 23 0,0 2 12 15,2-3-3-15,-2 0-19 0,0 0-9 16,3 0 6-16,1 0 15 0,-2-2 19 16,2-2 9-16,1-2-15 0,-1-1-7 15,4-3-18-15,-3-1-15 0,3 0-15 16,-2 0 1-16,-2-2 0 0,-1 3 13 15,1 0-3-15,-4 2 4 0,0 2-1 16,-2 0-3-16,0 3 4 0,0 0 8 16,-2 2 4-16,0 0 6 0,0 1 6 15,0 0-1-15,0 0-8 16,-2 1-18-16,2 2-13 0,-2 0-33 16,0 2-29-16,-2 5 7 0,-4 4 55 15,4 5 29-15,-2 3 23 0,3 2-12 16,-3 1-13-16,0 1-27 0,2-1 1 15,0 0 1-15,4 0-1 0,-2-2-1 16,2-2-3-16,0-1-18 0,0-3-1 16,0-2-2-16,0-2-10 0,0-3 10 15,0 0-47-15,0-4-43 0,2 1-62 16,-2 0-106 0,4-3-45-16,0 2-90 0,-4-1-143 0,6-2-176 0,-4-1-908 0</inkml:trace>
  <inkml:trace contextRef="#ctx0" brushRef="#br0" timeOffset="27593.8219">12179 6806 2304 0,'0'0'965'15,"0"0"-606"-15,0 0-40 0,0 0-21 16,0 0-81-16,0 0-100 0,0 0-64 16,0 0-32-16,0 0-21 0,0 0-13 15,-20 0-36-15,20-2-29 0,0 2-61 16,0-2-76-16,2 2-130 0,-2-2-271 16,8 0-56-16,-4 1-8 0,4-3-596 15</inkml:trace>
  <inkml:trace contextRef="#ctx0" brushRef="#br0" timeOffset="28689.8867">12470 6618 957 0,'0'0'652'0,"0"0"-194"0,0 0-99 16,0 0-30-16,0 0-33 0,0 0-31 16,0 0-30-16,0 0-23 0,0 0-29 15,0 0-48-15,-12-15-106 0,12 19-29 16,0 2-92-16,-2 3 32 0,0 7 60 16,-4 6 88-16,4 10-3 0,-5 12-29 15,1 4-18-15,0-3-35 0,4-8 13 16,-4-13-16-16,6-7-66 0,0-1-59 15,0-1-58-15,6 1-76 0,0-7 40 16,0-4-77-16,3-2-38 0,-1-3-2 16,6-7-43-16,-5-5 22 0,5-4-69 15,-3-5-177-15,1 5-7 16</inkml:trace>
  <inkml:trace contextRef="#ctx0" brushRef="#br0" timeOffset="29078.687">12617 6691 218 0,'0'0'415'16,"0"0"41"-16,0 0 81 0,41-24-111 15,-34 24-103-15,7 4-41 0,-3 4-73 16,1 4-17-16,2 3-16 0,-1 1-61 16,-1 2-35-16,-1 2-33 0,1 0-28 15,-2 1-19-15,-1-1 0 0,1 2 1 16,-4-2 0-16,-2 0 2 0,-4 0 16 16,0-3-18-16,0-1 34 0,-4 0-13 15,-4-4-7-15,-1-1-2 0,-1-1 9 16,-2-6 19-16,1-1 10 0,-1-2-7 15,-2-1-44-15,5-5-16 0,-3-4-34 16,6-3-17-16,-1-1 61 0,7-3 5 16,0-2 2-16,7-2 17 0,5-3 42 15,3 2 16-15,3-6 6 0,3 2 34 16,0-1 41-16,-1 2-16 16,1 1-42-16,-1 2-34 0,-7 1-34 15,-1 3-9-15,-4 4 6 0,-3 1 18 16,-5 2 12-16,0 1 10 0,-2 2 9 15,-5 3-22-15,-3 0-48 0,-8 4-7 16,1 0-43-16,-4 3 9 0,3 2 0 16,1 5-6-16,3 1-28 0,1 4-114 15,5 0-73-15,4 3-28 0,2 1-45 16,2-1-96-16,4 1-128 0,2-4-542 16</inkml:trace>
  <inkml:trace contextRef="#ctx0" brushRef="#br0" timeOffset="29274.7146">13045 6910 430 0,'0'0'2121'0,"0"0"-1379"16,0 0-285-16,0 0-61 0,0 0-85 15,0 0-187-15,0 0-124 0,0 0-37 16,0 0-15-16,0 0-32 0,2 2-68 15,-2-7-140-15,0 1-152 0,2-3-157 16,2-1-135-16,-4 0-459 0</inkml:trace>
  <inkml:trace contextRef="#ctx0" brushRef="#br0" timeOffset="29518.8342">13181 6697 1941 0,'0'0'615'0,"0"0"-392"0,0 0-53 15,0 0 19-15,0 0 0 0,0 0-59 16,0 0-22-16,0 0 97 0,0 57 25 16,-4-31-51-16,2 5-48 0,-8 0-41 15,4 2-28-15,1 2-41 0,1-4-21 16,0-1-59-16,0-2-41 0,2-5 1 16,2-3-54-16,0-5-58 0,0-2-32 15,2-6 2-15,2-4-95 16,4-3 73-16,-4-2-53 0,-1-6 18 0,7-5-36 15,-2-4-216-15,-2 4-167 0</inkml:trace>
  <inkml:trace contextRef="#ctx0" brushRef="#br0" timeOffset="29732.4618">13264 6807 202 0,'0'0'832'0,"0"0"-90"16,35-44-214-16,-18 32-159 0,1 0-90 16,1 0-22-16,1 3-2 0,1 0-65 15,-4 0-48-15,7 3-32 0,-5 1 6 16,2 1-6-16,-5 3-67 15,1 1-43-15,-5 4-25 0,0 2 13 0,-3 3 12 16,-1 2 1-16,0 3 20 0,-4 3 14 16,-1 1 18-16,-3 3-22 0,0 2 12 15,-1 1 7-15,-3 2-16 0,-6 3-31 16,4-1-3-16,-4 2-53 0,1 0-99 16,1-1-127-16,0 1-128 0,-5-3-78 15,5-3-202-15,0-7-294 0,-1-3-244 16</inkml:trace>
  <inkml:trace contextRef="#ctx0" brushRef="#br0" timeOffset="29887.1317">13390 7007 2443 0,'0'0'1045'0,"0"0"-868"0,0 0-101 16,0 0 72-16,43-32-13 15,-28 25-59-15,3 3-45 0,-3-2-31 0,5 2-17 16,-1-3-132-16,2 3-102 0,1 0-108 15,-1 1-111-15,-8 1-188 0,9 2-644 0</inkml:trace>
  <inkml:trace contextRef="#ctx0" brushRef="#br0" timeOffset="30042.7288">13758 6927 3454 0,'0'0'1044'16,"0"0"-844"-16,0 0 3 0,0 0-25 15,0 0-178-15,0 0-13 0,0 0-118 16,0 0-69-16,0 0-25 0,0 0-119 16,24-6-106-16,-21 5-222 0,5-2-640 0</inkml:trace>
  <inkml:trace contextRef="#ctx0" brushRef="#br0" timeOffset="30978.2093">14111 6656 1303 0,'0'0'520'16,"0"0"-244"-16,0 0-85 0,0 0-10 16,0 0-39-16,0 0 3 15,0 0 7-15,0 0-59 0,0 0 0 16,0 0-33-16,-21 23 14 0,19-7 69 15,-2 3 42-15,0 5-33 0,-2 5-23 16,4 0-4-16,0 3-20 0,-4 2-61 16,3 5-29-16,-1-5-5 0,0-1-7 15,0 1-6-15,0-7-72 0,4-2-27 16,0-2-58-16,0-6-4 0,4-4-20 16,0-5-81-16,0-5-90 0,2-3-126 15,1-3-9-15,-3-1-284 0</inkml:trace>
  <inkml:trace contextRef="#ctx0" brushRef="#br0" timeOffset="31312.3077">14314 6682 2120 0,'0'0'578'0,"0"0"-410"15,-9 41 37-15,3-15 16 16,-2 5-14-16,-2 7-24 0,-1 9-16 0,5-2 6 15,2-8 18-15,2-5-116 0,2-9-59 16,6-1-16-16,0 1 0 0,7-7-1 16,-1-5-23-16,7-7 24 0,3-4 81 15,-1-4 30-15,0-7 50 0,3-6-14 16,-3-2-48-16,-4-2-32 0,-1-2-3 16,-4-1 7-16,-7 3 11 0,-5 0 6 15,-2 1-15-15,-7 0-58 0,-5 3-15 16,-3 3-22-16,-3 6 4 0,1 5 18 15,-2 3 0-15,-3 6-18 16,1 9-7-16,4 4-14 0,-3 5-10 16,3 0 6-16,5 4-64 0,5-4-150 15,5 3-259-15,2-4 26 0,2-5-204 16,6 6-667-16</inkml:trace>
  <inkml:trace contextRef="#ctx0" brushRef="#br0" timeOffset="33000.9985">10222 5120 2194 0,'0'0'466'0,"0"0"-106"16,0 0-197-16,0 0-96 0,0 0 16 15,0 0 3-15,0 0-86 0,0 0-6 16,0 0-144-16,-6 9-80 0,6 5 230 15,0 2 52-15,-2 6 50 0,-2 3 17 16,-4 4-21-16,4-1-25 0,-5 0-3 16,-3-2-32-16,4-5-13 0,2-3-25 15,1-2 0-15,5-6-25 0,-6-6-19 16,6-4-26-16,0 0 35 0,6-6 35 16,-3-6 48-16,5-6-1 0,0-4-47 15,6-6-19-15,1-5-6 0,1 0 25 16,-3 1 0-16,1-2 22 0,-7 3-22 15,5 3-14-15,-2 1-11 16,-3 3-42-16,1 5-12 0,2 5 79 0,-2 7-4 16,-4 7-37 15,3 3 12-31,3 8 29 0,-2 6 32 0,5 6-3 0,-1 11 19 0,0 13 12 0,-3 9-22 16,-5 2 4-16,4-11 18 0,-8-17-35 15,4-16 7-15,-4-4-32 0,4-3 0 16,0-2 0-16,-1 0 16 0,-1-5 50 15,2 0 54-15,4-6 71 0,0-5 60 16,5-13 10-16,3-13-113 0,5-13-99 16,4-3-46-16,-3 1 9 0,-7 4-12 15,-1 7-11-15,-1 7-17 16,-1 7-80-16,-4 6-102 0,3 6 5 0,-1 1 0 16,2-1-24-16,1 3-53 15,-1 5-18-15,-1 5-85 0,-1 2-86 16,-2 9-29-16,-4 6-69 0,-2-2 70 15,-2 14-153-15</inkml:trace>
  <inkml:trace contextRef="#ctx0" brushRef="#br0" timeOffset="33167.0907">10656 5140 1296 0,'0'0'735'16,"0"0"-333"-16,0 0-251 0,0 0 59 16,0 0 76-16,0 0-28 0,42-3-32 15,-22-3-30-15,-3-1-51 0,4-1-97 16,5 0-48-16,-7 0-16 0,2 1-34 15,-3 3-92-15,-1 0-54 0,-1 3-29 16,-5 1-147-16,-5 0-59 0,-2 5-133 16,-4-1-219-16,-4 8-244 0</inkml:trace>
  <inkml:trace contextRef="#ctx0" brushRef="#br0" timeOffset="33311.5869">10718 5280 1574 0,'0'0'614'0,"0"0"-233"0,0 0-194 15,0 0-109-15,0 0 50 0,0 0 71 16,35 13-1-16,-12-19-58 0,0-2-77 16,4-4-63-16,2-3-140 0,2-1-169 15,-2 2-157-15,-2-3-178 0,-7 8-586 16</inkml:trace>
  <inkml:trace contextRef="#ctx0" brushRef="#br0" timeOffset="33706.1336">11032 5089 1987 0,'0'0'647'16,"0"0"-229"-16,0 0-134 0,0 0-160 15,0 0-9-15,0 0 52 0,42-33 28 16,-26 29-40-16,3-3-52 0,-1 4-7 16,-5 3 7-16,5 0-35 0,-7 3-25 15,3 4-30-15,-5 0-12 0,-3 2 0 16,2 3 11-16,-4 1 6 0,-4 3-15 15,0 2-1-15,-8 3 16 0,-3 5-18 16,-3-1-13-16,-2 4-31 16,-1 0-20-16,3 0 11 0,-1 2-15 0,-1-4-57 15,-1-3-57-15,3-6 113 0,-1-5 69 16,5-7 9-16,-1-1 51 0,3-5-15 16,0-1 17-16,2-6-12 0,6-2-9 15,0 1-41-15,10-4 0 16,-2 0 43-16,-1 0 54 0,9 4 11 15,-2-1-34-15,-1 4-49 0,-1 2-25 16,1 1-12-16,-1 1 9 0,0 1-16 16,1 0 4-16,-1 0-50 0,-1 1-47 15,3-1-75-15,0 0-133 0,1-1 7 16,-1-5-54-16,-3-4-31 0,7-2-228 16,-7 1-509-16</inkml:trace>
  <inkml:trace contextRef="#ctx0" brushRef="#br0" timeOffset="33956.4109">11357 5093 424 0,'0'0'1167'0,"0"0"-644"0,0 0 40 16,0 0-136-16,0 0-270 0,0 0-65 15,-10 37 48-15,7-20-4 0,3-1-38 16,0-1-16-16,0-1-28 0,3-2-32 16,3-3-19-16,2-2 19 0,4-6 85 15,1-2 115-15,7-8 54 0,-7-4 26 16,7-4-94-16,-1-5-91 0,-4-1-50 15,1 1-28-15,-6 1-8 0,-3 3 5 16,-1 1 10-16,-6 1 5 0,0 1-39 16,-6 2-12-16,-5-1-136 0,1 3-59 15,-2 2-62-15,3 3 4 0,3 6-87 16,0 3-226-16,2 4-641 0,4 12-32 0</inkml:trace>
  <inkml:trace contextRef="#ctx0" brushRef="#br0" timeOffset="34147.451">11803 5403 2315 0,'0'0'674'16,"0"0"-552"-16,0 0-65 0,0 0 122 15,0 0 2-15,-2 45-57 0,-4-26-61 16,0 2-63-16,-1-3-3 0,3 2-89 15,0-3-117-15,4-3-165 0,0-1-138 16,0-7-262-16,4-3-731 0</inkml:trace>
  <inkml:trace contextRef="#ctx0" brushRef="#br0" timeOffset="34523.1177">12125 5072 2043 0,'0'0'650'0,"0"0"-264"0,0 0-67 15,0 0-46-15,0 0-213 0,-47-11-60 16,37 18-45-16,-1 3 14 0,1 1 28 16,2 3-23-16,1 0-9 0,5 1-6 15,2 0 19-15,2-1 12 0,7-1 10 16,3-2 25-16,1-1 57 0,3-1 10 15,5-2-1-15,1 2 26 0,-3-4-11 16,2 2-23-16,-1-3-24 0,-7 2-22 16,7 1 1-16,-11-1-10 0,-1 2-10 15,-4-1-5-15,-2 2 36 0,-2-1 13 16,-4 3 7-16,-6 1 33 16,1 2-4-16,-5-1-42 0,-3 0-32 15,3 2-21-15,0-4-3 0,-1-1-20 16,7-3-66-16,-1-1-93 0,1-3-92 15,4-2-58-15,2-1-31 0,2-4-99 16,2-2-347-16,11-9-803 0</inkml:trace>
  <inkml:trace contextRef="#ctx0" brushRef="#br0" timeOffset="34720.4858">12429 5137 1456 0,'0'0'1357'16,"0"0"-905"-16,0 0-191 0,0 0-27 15,41-3 17-15,-28 4-50 0,-1 0-76 16,5 2-41-16,1-2-35 0,3-1-27 16,-2 0-22-16,3 0-34 0,-7-1-65 15,3-2-51-15,-3 2-38 16,-1 1-76-16,-7 0-148 0,-3 5-271 16,-4 5-29-16,-4 1 198 0,-1 5-105 15,-3-6 32-15</inkml:trace>
  <inkml:trace contextRef="#ctx0" brushRef="#br0" timeOffset="34872.3018">12537 5282 788 0,'0'0'651'0,"0"0"-108"16,0 0-118-16,0 0-67 0,0 0-85 16,-25 38-81-16,29-34-14 0,4-1 29 15,3-2-24-15,5 2-23 0,3-3-21 16,3-2-45-16,5-3-48 0,-2-2-46 16,6-3-47-16,-6 1-151 0,4-2-79 15,0 1-75-15,-4-1-57 16,-1-2-107-16,-3 3-214 0,4-4-513 0</inkml:trace>
  <inkml:trace contextRef="#ctx0" brushRef="#br0" timeOffset="35173.0718">13037 4970 866 0,'0'0'1713'0,"0"0"-1240"0,0 0-135 16,0 0-8-16,0 0-85 0,0 0-84 15,0 0-55-15,0 0-25 0,0 0-65 16,0 0-16-16,-4 7-125 16,3 3 28-16,-1 6 97 0,-4 4 21 0,2 4 29 15,0 2 16-15,0 1-4 16,0 0-47-16,0 0-15 0,-1 0 0 15,5-4-25-15,0 0-115 0,0-4-33 16,0-5 4-16,0-1-78 0,0-4-20 16,0-4-133-16,5-1-236 15,-1-2-384-15,0-4-224 0</inkml:trace>
  <inkml:trace contextRef="#ctx0" brushRef="#br0" timeOffset="35651.8066">13035 5010 620 0,'0'0'1677'0,"0"0"-1248"15,0 0-265-15,0 0-45 0,0 0-71 16,0 0-47-16,0 0 44 0,0 0 118 16,0 0 76-16,0 0-46 0,51 29-67 15,-30-33-19-15,2 0-4 0,1-3-45 16,1 1-58-16,0 1-16 0,-2 0-145 15,-1 2-132-15,-5 3-104 0,-3 0-88 16,-7 4-161-16,-3 8-713 0</inkml:trace>
  <inkml:trace contextRef="#ctx0" brushRef="#br0" timeOffset="36110.9326">13033 5409 1337 0,'0'0'1073'0,"0"0"-705"0,0 0-47 15,0 0-37-15,0 0-40 0,0 0-117 16,0 0-27-16,0 0 4 0,0 0-32 16,0 0-46-16,2-38-10 0,2 32-14 15,2-4 0-15,-2 4 17 0,4-1 0 16,-1 2-4-16,-1 0-12 0,2 2 22 15,0 1 3-15,0 0-6 0,1 1-9 16,1 1-12-16,-2 1-1 0,3 3-3 16,3 2-10-16,-2 1 13 15,-1 1 0 1,3 3 16-16,-1 0-13 0,-3-1 28 0,0 1-12 0,-1 1-4 0,-1 0 13 16,-2 0 6-16,-2-1-9 15,-4 1 15-15,0 0 13 0,-2-1-7 16,-2 2 35-16,-6-3 42 0,-1 3-19 15,-3-2-24-15,-1-1-13 0,-1 1-2 16,-1-1-10-16,-5-1 6 0,3-4-6 16,-2 1-19-16,-1-5-15 0,1-1-21 15,2 0-2-15,1-1-52 0,5-2-41 16,3-4-39-16,2 0-4 0,8 1-34 16,0-2-147-16,6 1-324 0,-2 0-442 15,7-6-772-15</inkml:trace>
  <inkml:trace contextRef="#ctx0" brushRef="#br0" timeOffset="48399.3335">10466 8990 137 0,'0'0'437'0,"0"0"-33"0,0 0-130 16,0 0-24-16,0 0-9 0,0 0-17 16,0 0-52-16,0 0-36 15,0 0-19-15,-6-9-11 0,2 8-2 16,4 1 8-16,-4-1 1 0,4 1-4 15,0-2 10-15,0 2 12 0,0 0 16 16,-4 0-16-16,4 0-20 0,0 0-29 16,0 0-38-16,0 0-44 0,0 0-27 15,0 0-33-15,0 0-20 0,0 2-18 16,0 0 22-16,0 1 15 0,0 2 32 16,0 2 7-16,0 0 3 0,4 0 19 15,0 3 0-15,0-1 0 0,2 0 0 16,1 0 1-16,-3-1 1 15,4-2 11-15,4 1 9 0,-3-3-6 16,5 2 26-16,-2-4-7 0,3 0-10 16,-1-1-6-16,5-1 26 0,-1 0-7 15,3 0-13-15,0 0 4 0,2-2-17 16,3 0 11-16,1 2 15 16,2-1-23-16,4-1 14 0,0 2 6 0,3-1 9 15,11-2-19 1,11 3 22-16,0-3-28 0,4 2 28 0,-4-4 1 0,-3 0-8 15,1 2 32-15,4-3-27 0,0 2 5 16,2 1-9-16,4-1-26 0,-2-1 10 16,2 3-22-16,5-4 13 0,1 2 3 31,2 0 12-31,5-2-30 0,-3 3 2 0,1-1 13 0,-1 0-2 0,0 1-13 16,-3-1 20-16,3 1-21 15,-6 0 0-15,-1 1-1 0,-1 0 1 0,-4 2 3 16,-4 0 9-16,-2 0-12 15,-3 0 19-15,-5 3-4 0,-4 0-14 16,-9 1-1-16,-8 0-1 0,-9 0-2 16,-5-1 0-16,5 4-12 0,-5-1 2 15,3 2-5-15,-7 1-13 0,-7-1-10 16,4-3-2-16,-8 1 5 0,0-1 20 16,-4 0 18-16,0 0 29 15,-2-1 14-15,-2 2-2 0,-3-3-20 0,1 1-8 16,0-2-11-16,1-1 0 15,1 0 14-15,2-1-1 0,4 0 1 16,-2 0 2-16,2 0 7 0,2 0-3 16,0-1-22-16,0-1-15 15,6-2-16-15,-2 0-53 0,4-2-28 0,7 0 65 16,3 0 29-16,3-1 15 0,4-1 3 16,8 1 0-16,12 0 21 0,9-3 4 15,0 3 7-15,3 3-17 0,-3 1 1 16,-2 2-1-16,8-1-2 0,2 2-1 15,0-3 19-15,8 0 0 0,2-1-18 16,-1 0 15-16,5 1-10 0,0-4-2 16,1-1 2-16,6 0-2 0,1 0-13 15,5 1 22-15,-4-2-13 0,0 1-10 16,5 1 14-16,-7 0 2 16,2 2-15-1,0 0 0-15,1 1 13 0,-3 2 6 0,-2 1 5 0,-1-1 13 0,-3 2-3 16,-1 0 7-16,0 0-29 0,-7 0 16 15,-1 0 15-15,-8 2 6 16,-5 1-6-16,-5 3-25 0,-13-2 7 16,-4 0-7-1,-10-1-2-15,-6-2-7 0,7 2 9 0,-3-3 7 0,0 1-7 16,-3 1 1-16,-5-2 8 0,-5 0 16 16,-2 0 30-16,-2 0 24 0,-4-2 25 15,0-2 23-15,-2 0-26 0,-2-3-81 16,-2-2-41-16,0-1-36 15,-1 0-88-15,1 2-68 0,0 1-112 0,2 0-359 16,0 3-788-16,-6-4-1311 0</inkml:trace>
  <inkml:trace contextRef="#ctx0" brushRef="#br0" timeOffset="50154.374">11448 9668 408 0,'0'0'293'0,"0"0"154"16,0 0-112-16,0 0-52 0,0 0-43 15,0 0-26-15,0 0 3 0,0 0-23 16,-9-38 12-16,7 34 22 0,0 0-27 15,2 2-42-15,-2-1-54 0,0 1-26 16,2 2 4-16,-4 0-8 0,4 0-75 16,0 5-9-16,-4 3-114 0,4 4 40 15,-4 13 83-15,0 14 1 0,0 10 27 16,1 5-27-16,1-1-2 0,-2-13-2 16,0-11-10-16,4-7 10 0,0-5-19 15,0 2-48-15,0 1-32 0,0-3 7 16,4-5-78-16,0-5-52 15,-4-6 10 1,3-2-2-16,1-6 217 0,-2-6 49 0,6-6-49 0,-4-6-29 0,6-1 3 16,-7-4 0-16,1-1 26 15,0-1 23-15,-4-2 3 0,0 2-26 16,0-2 0-16,-4 0 0 0,0 1-20 16,3 4-23-1,-1 5 42-15,2 5 2 0,-2 5 79 0,2 4 126 0,0 6 45 16,0 4-20-16,0 0-231 0,0 4-48 15,2 7 48-15,1 2 22 0,1 3 129 16,4 2-27-16,-2-2-92 0,4-2-32 16,-5 0 0-16,7-3-7 15,-2-2 4-15,1-6 6 0,1 1 10 0,2-4 44 16,-1-7 32-16,3-2-4 16,-5-6-47-16,3-2-19 0,-1-1-3 15,-1-3 0-15,0 2-13 0,-1 1 9 16,-9 1 10-16,6 4-11 0,-4 2-9 15,-4 5-2-15,4 1 22 0,0 4-22 16,-4 1-38-16,0 3-107 0,0 5-36 16,0 3 181-16,0 7 121 0,2 11-10 15,-2 11-58-15,1 10-24 0,1 2 7 16,0-2-36-16,0-5 0 16,2-11 13-16,-4-6-13 0,4-5-1 0,0-3-84 15,0 2-127-15,4 2-109 0,-3-1 26 63,-1-6-153-63,4-6-184 0,-2-6-504 0</inkml:trace>
  <inkml:trace contextRef="#ctx0" brushRef="#br0" timeOffset="50444.4232">11853 9751 1737 0,'0'0'558'0,"0"0"-68"0,0 0-95 15,0 0-111-15,0 0-78 0,0 0-46 16,0 0-75-16,0 0-78 0,0 0-7 15,0 0 0-15,16-4 78 0,-20 20 51 16,-4 4-48-16,2 4-28 0,1 2 13 16,-5 2-51-16,2 0-3 15,2-2-12-15,2-1-3 0,2-2-12 0,2-3-7 16,0-4-28-16,6-3 1 0,-2-2 5 16,2-3 42-16,6-3-21 0,-3-1 23 15,3 0 50-15,0-1 28 16,1-1-56-16,-1-1-19 15,1-1 43-15,1 0-33 0,-3 0-13 0,1 0-25 16,0 0-34-16,-3-1-91 0,-1-2-29 16,0 1 2-16,-6 1-41 0,0-2-81 15,0 2-75-15,-2 0-94 0,0 1-135 16,-6-2-739-16</inkml:trace>
  <inkml:trace contextRef="#ctx0" brushRef="#br0" timeOffset="50620.7175">11865 9912 1550 0,'0'0'1711'16,"0"0"-1308"-16,0 0-403 0,0 0 22 15,0 0 1-15,0 0 131 0,43 1-29 16,-32-2-30-16,5-3-45 0,-3 1-50 16,3-2-59-16,-3-1-168 15,-1 0-6-15,-2-2-28 0,-3 1-87 16,-3-1-129-16,0 3-235 0,-4-5-813 0</inkml:trace>
  <inkml:trace contextRef="#ctx0" brushRef="#br0" timeOffset="50779.6828">11898 9707 457 0,'0'0'2394'0,"0"0"-1733"0,0 0-518 15,0 0-143-15,0 0 60 0,0 0-7 16,48-2-27-16,-32 0-11 0,-1 1-15 15,7 0-28-15,-3 0-174 0,0 1-212 16,1 0-197-16,-5 1-92 0,7 2-459 0</inkml:trace>
  <inkml:trace contextRef="#ctx0" brushRef="#br0" timeOffset="50972.6261">12235 9705 1433 0,'0'0'992'0,"0"0"-634"0,0 0-114 16,0 0-20-16,0 0 37 0,-4 39-20 15,0-21-37-15,4 5 13 0,-7 3-18 16,5 3-63-16,-2 2-28 0,2 0-77 16,0 1-31-16,2-1-2 0,0-1-16 15,2-4-72-15,4-4-102 0,-4-4-41 16,1-3-76-16,-3-6 12 0,4-4-85 16,-4-1-52-16,0-4-57 15,0 0-84-15,-7-4-554 0</inkml:trace>
  <inkml:trace contextRef="#ctx0" brushRef="#br0" timeOffset="51163.2178">12041 9863 2466 0,'0'0'1059'0,"0"0"-857"0,0 0-123 16,0 0 78-16,45-24 17 0,-26 16-62 15,3-1 9-15,1-2-9 0,2 1-20 16,2-4-70-16,-2 5-22 0,4-2-59 15,-3 5-145-15,3 2-74 0,-8 4-91 16,4 0-98-16,-2 3-88 0,-5 1-160 16,-1 6-592-16</inkml:trace>
  <inkml:trace contextRef="#ctx0" brushRef="#br0" timeOffset="51522.5729">12514 10089 1914 0,'0'0'606'0,"0"0"-319"16,0 0-75-16,0 0-14 16,0 0-73-16,0 0-33 0,0 0 95 15,0 0 100-15,0 0-95 0,0 0-58 16,21-22-82-16,-15-3-52 0,4-4-2 16,-4 0 2-16,0-2 0 0,-1 1 0 15,1 0-1-15,-4 1-61 0,0 3 6 16,6 1 43-16,-2 5-15 0,-4 2 3 15,1 5 25-15,-1 6 14 0,0 3-11 16,-2 3-3-16,2 1-31 0,-2 6-68 16,2 5 99-16,0 2 73 0,4 7 37 15,-2 2-32-15,2 5-19 0,-1-1 15 16,1 1 10-16,0 0-38 16,4-2-46-16,-1-1-3 0,-3-3-12 15,6-2-29-15,-4-2-58 0,-3-3-22 16,3-3-39-16,-4-1-35 0,-4-1-58 15,0-2-113-15,-4-1-18 0,-4-1-136 16,3-1-116-16,-11 0-402 0</inkml:trace>
  <inkml:trace contextRef="#ctx0" brushRef="#br0" timeOffset="51694.5632">12406 10044 2481 0,'0'0'958'15,"0"0"-600"-15,0 0-123 0,0 0-143 16,0 0-48-16,0 0 59 0,0 0 27 15,52-15-6-15,-31 11-35 0,2 0-52 16,8-1-24-16,-1-1-13 0,-1 0-24 16,2-1-75-16,0 0-118 0,2 1-165 15,0 0-199-15,-1-1-89 16,-4 4-487-16</inkml:trace>
  <inkml:trace contextRef="#ctx0" brushRef="#br0" timeOffset="52081.3573">13030 9762 2088 0,'0'0'1229'0,"0"0"-978"15,0 0-96-15,0 0 53 0,0 0-66 16,0 0-123-16,0 0 9 0,0 0-28 16,-22 52 72-16,18-27 6 0,-1 4-19 15,-1 1-16-15,2 0-24 0,2-2-19 16,-2-1 0-16,2-5-25 0,2-2-9 15,0-3-63-15,0-6-31 0,0-3-14 16,0-4 10-16,0-2-47 0,2-2-43 16,2-7 31-16,-2-2 63 0,0-4-77 15,2-4-127-15,0-3-121 0,-4-2-11 16,0-1-18-16,0 6-46 0,0-12-10 16</inkml:trace>
  <inkml:trace contextRef="#ctx0" brushRef="#br0" timeOffset="52342.3904">12999 9811 1220 0,'0'0'1149'0,"0"0"-672"0,0 0-290 0,0 0 37 15,0 0 14-15,38 4-70 16,-26 0-54-16,5 0-29 0,-1-2-19 16,1-2-13-16,3 0 0 0,1-6-11 15,-2-2-7-15,1 0-20 0,-1-3 7 16,-3-1-6-16,-1 1-13 0,-3-1 0 16,-4 2 0-16,1 0 9 0,-5 3 1 15,0 3-10-15,-2 0 16 0,-2 4 9 16,0 0 0-16,0 0 12 0,0 6 19 15,-2 1-22-15,0 6-34 0,0 2 28 16,2 5 22-16,-2 4-16 0,2 0-16 16,0 1-21-16,2-1-13 0,0 0-15 15,4-2-49-15,-2-1-72 0,4 0-75 16,-1-3-79-16,-1 0-77 16,-2-1-148-16,4-3-241 0,-6 1-841 0</inkml:trace>
  <inkml:trace contextRef="#ctx0" brushRef="#br0" timeOffset="52660.7706">13328 10070 2202 0,'0'0'977'0,"0"0"-837"0,0 0-95 16,0 0 31-16,41-41 1 0,-28 23-33 16,1-3-3-16,1-2 38 0,1-2-16 15,-3-2-28 1,3 1-7-16,-2-1-6 0,-3 0 16 0,-1 2-38 0,0-2 0 15,-3 4-31-15,1 2 5 0,-4 3-5 16,4 7 9-16,-6 3 22 16,0 5 63-16,-2 3 63 0,0 2-13 15,0 8-59-15,-2 5-23 0,2 7 75 16,-2 4-4-16,2 5-27 0,0 0-1 16,0 2-21-16,0 1-32 0,4-1-20 15,-3-3-1-15,5-1-15 0,-2-1-38 16,2-5-68-16,-2-6-25 0,-2-1-16 15,0-5-8-15,-2-2-16 0,0-3-105 16,-4-3-124-16,-4-1-100 0,4-1-545 16,-9-1-382-16</inkml:trace>
  <inkml:trace contextRef="#ctx0" brushRef="#br0" timeOffset="52826.7408">13344 9944 1368 0,'0'0'2061'16,"0"0"-1433"-16,0 0-574 0,0 0-33 15,0 0 67-15,38 4-4 16,-22-1-53-16,1 2-28 0,5-1 13 0,-1 0-16 16,4 0-71-16,0 0-186 15,-1-1-105-15,1-3 26 0,0 0-51 16,-4 0-119-16,1-7-136 0,-5 1-188 16</inkml:trace>
  <inkml:trace contextRef="#ctx0" brushRef="#br0" timeOffset="53004.8325">13782 9784 767 0,'0'0'1560'16,"0"0"-1079"-16,0 0-301 0,0 0-10 16,0 0 66-16,0 0 68 15,0 0 7-15,0 56-57 0,-2-32-55 0,-2 2-60 16,2 1-50-16,-2 0-69 16,4-3-20-16,0 0-37 0,0-4-87 15,0-1-64-15,-2-4-55 0,0-3-94 16,0-1-11-16,-2-2-103 0,0-5-281 15,-1-3-653-15</inkml:trace>
  <inkml:trace contextRef="#ctx0" brushRef="#br0" timeOffset="53353.5781">13654 9858 95 0,'0'0'1338'0,"0"0"-604"16,13-43-326-16,1 33-173 0,3-1-26 15,4-1 15-15,5 3-24 0,-1-1-32 16,4 4-60-16,0 1-61 0,0 3-28 15,-4 2-19-15,0 0-1 0,-1 7-27 16,-5 1 28-16,-3 1 0 0,1 3 50 16,-5-1-6-16,-3 2-6 0,-3-1 0 15,-2 2 18-15,-4 1 20 0,0 1 15 16,0 0-19-16,-4 3-19 16,-2-1-22-16,1 1-13 15,-3-1-18-15,4 0 0 0,0-3-12 0,0-2 9 16,2-3-25-16,2 0-25 0,0-4 6 15,6 1 47-15,0-1 69 0,4-2 5 16,1 0 26-16,7-3 33 0,-3 1-10 16,5-2-6-16,-1 0-37 0,-2 0-62 15,1-1-15-15,-1-1-3 0,3 1-46 16,-9-2-68-16,-1 0-40 16,0 3-90-16,-5-3-63 0,-1 3-58 0,-4-1-191 15,-4 1-214-15,-1 0-549 0</inkml:trace>
  <inkml:trace contextRef="#ctx0" brushRef="#br0" timeOffset="53517.7577">13983 9984 1656 0,'0'0'1329'0,"0"0"-1054"0,0 0-91 16,0 0 54-16,45 3-17 0,-34-3-80 15,5-2-62-15,-1-4-23 0,3-1-22 16,-5-1-34-16,-1 0-116 0,-2-2-171 15,-5 1-48-15,1-2-118 0,-4 4-246 16,-2-5-663-16</inkml:trace>
  <inkml:trace contextRef="#ctx0" brushRef="#br0" timeOffset="53667.4705">14024 9790 954 0,'0'0'1825'0,"0"0"-1335"0,0 0-432 0,0 0 12 16,0 0 47-16,42-22-22 0,-26 16-12 15,-1-1-30-15,3 0-53 16,-5-1-44-16,9 3-219 0,-5 0-149 16,-5 1-158-16,5 0-596 0</inkml:trace>
  <inkml:trace contextRef="#ctx0" brushRef="#br0" timeOffset="53935.0987">14473 9715 678 0,'0'0'714'0,"0"0"-714"0,0 0-7 16,0 0-120-16,0 0 7 0,0 0 61 15,0 0-22-15,0 0-206 0,0 0-326 0</inkml:trace>
  <inkml:trace contextRef="#ctx0" brushRef="#br0" timeOffset="54121.2969">14473 9715 271 0,'-40'42'88'0,"40"-42"248"16,-2 0-50-16,0 0-84 0,0 0-10 16,0 0-35-16,0 0-75 0,2 1-82 15,0-1-94-15,0 0-20 0,0 0 6 16,0 0-74-1,0 0-196-15,0 0-258 0</inkml:trace>
  <inkml:trace contextRef="#ctx0" brushRef="#br0" timeOffset="55275.6184">13898 9893 47 0,'0'0'23'15,"0"0"-23"-15,0 0-20 16,0 0-9-16,0 0 8 0</inkml:trace>
  <inkml:trace contextRef="#ctx0" brushRef="#br0" timeOffset="55501.1557">13898 9893 83 0,'6'-29'88'0,"-4"27"13"0,-2 0-59 16,0 0 314-16,0 0 87 0,0 1-127 15,0-1-56-15,0 0-23 0,0 1 3 16,0 0-13-16,0-1-21 0,0 0-19 15,-2 2-26-15,2-1-29 0,0-1-27 16,0 2-12-16,0-2-10 0,0 2-1 16,-4-1-15-16,4 1-10 0,0 0-6 15,-2 1 3-15,2 2-7 0,-2 1-47 16,0 3-54-16,0 4 54 0,-2 5 7 16,-2 6 27-16,2 4-20 0,2 2-14 15,-1 1-2-15,1-1-14 16,2 1-76-16,0-5-152 0,0-5-316 0,0-4-1166 15</inkml:trace>
  <inkml:trace contextRef="#ctx0" brushRef="#br0" timeOffset="66459.5337">18694 7179 170 0,'0'0'283'0,"0"0"-64"0,0 0 331 15,0 0-244-15,0 0-49 0,0 0-33 16,0 0-42-16,0 0-17 0,0 0 3 16,23-22 0-16,-21 21-4 0,-2-2-16 15,0 2-20-15,0-2-3 0,0 0-8 16,0 0-12-16,0-1-3 0,0 1-1 15,-2-1 3-15,-3 0-25 0,-3-2-29 16,0 2-17-16,-2 0-33 0,-3 1-44 16,-3 0 0-16,-1 1 15 0,-2 0 28 15,-5-1-18-15,3 3 4 16,-6-2-1-16,2 2-6 0,-4 0 0 16,-2 2 6-16,1 3 16 0,-2 3 2 15,1 0-2-15,-2 5 0 0,0-2-3 16,-2 5-13-16,-2 1 0 0,2 3 1 15,0 1-4-15,2-1 17 16,2 2-2-16,0 2 2 0,4-1 2 16,-2 1 1-16,4 0 0 0,2 1 1 0,-1 0 1 15,1 0 19-15,6 2-20 0,-5 0 1 16,5 0-3-16,-1 0 0 0,5 2-2 16,-1 1-14-1,1 0 3-15,-1 0 11 0,3 1 2 0,-3 1 1 0,4 5-1 16,-7 10 2-1,-1 6 2-15,-1 3 11 0,2-1 4 0,-1-4-6 0,5-3 0 16,-1-1-10-16,0 1 13 16,3-1-1-16,1 0 1 0,-2 1 0 15,5-1-4-15,-3-3 4 0,2 1 3 16,2-1-6 0,-1 1 6-16,3 0 22 0,0 1 2 0,0-2 8 0,4 0-20 15,0-2-6-15,8 1-2 0,0-2 18 16,1 0-10-16,5-7-3 0,-4-6-13 15,3-4-11-15,1-3-2 0,3 5-2 16,6 4-10-16,3 2 9 0,5 3 0 16,0-3-2-16,5 3-9 0,7 2 12 15,5 2 0-15,5 0 3 0,-5-6 9 16,-5-4-12-16,-2-2 2 16,-1-3 11-16,3 0-13 0,1-4 12 15,-1-2-10-15,4-2-2 0,-3-3 16 16,3-4-13-16,-1-1 16 15,1-6-16-15,3-2 19 0,0-2-4 0,-1-8 4 16,1-2-6-16,-1-1 2 0,-1-2 4 16,3-2-19-16,-5 0 19 0,-1-3-7 15,-1 2-13-15,-1-2 1 0,-2-3 16 16,-1 3-16-16,-11 0 16 0,-2 3-4 16,-5 1 1-16,-1 1-7 0,2-3-6 15,5-6-3-15,1-3 28 0,4-10-10 16,5-4 1-16,-3-9 2 0,-2 5 7 15,-8 10 18-15,-7 8 25 0,-7 7 9 16,3-3-12-16,3-6-4 0,-1-2-12 16,-1-4 0-16,-1 2 0 0,0-2 0 15,-1-5-13-15,1-6-8 0,-1-7-7 16,-1-1-9-16,-4 3-12 16,-3 2 10-16,-1 4-11 0,-2-1 1 15,-2-3 9-15,0-2-12 0,0-1 0 16,0-2-1-16,0 1-1 0,-2 0 0 15,0 3 2-15,-2-2 3 0,1 2 21 16,-5 2 10-16,-2 1-10 0,-1 1 3 16,-3 2 0-16,-3 0-2 0,-3 1-7 15,-1-2 12-15,-8 3 1 0,0-1-19 16,-6 3 0-16,-2 1-9 0,-4 2 0 16,1 2 9-16,-3 4-9 0,-4 1-2 15,-1 2 2-15,-2 5-2 0,-3 3-1 16,1 5 0-16,-4 2 0 0,0 6-12 15,-3 2 0-15,1 1-6 0,0 4 17 16,2 2-20-16,4 3-19 0,-1 2-18 16,7 1-24-16,3 1-42 0,10-1-53 15,6 3-158-15,8-4-166 16,3 1-97-16,5 0-387 0,-9 5-599 0</inkml:trace>
  <inkml:trace contextRef="#ctx0" brushRef="#br0" timeOffset="67226.9388">18768 7086 1937 0,'0'0'583'0,"0"0"-155"16,0 0-101-16,0 0-149 0,0 0-102 15,0 0-28-15,0 0 5 0,0 0 4 16,0 0-44-16,0 0 19 0,15-35 12 15,7 4 22-15,9-15 13 0,13-21 11 16,10-12 18-16,1-2 10 0,-1 5 0 16,-6 14-40-16,-1 9-38 0,-12 14-40 15,-6 10-19-15,-12 9-25 0,-1 6-71 16,-3-1-12-16,-1 1-6 0,2 0-23 16,-11 6-43-16,3 4-121 15,-6 2-176-15,0 2-505 0,-4 1-648 0</inkml:trace>
  <inkml:trace contextRef="#ctx0" brushRef="#br0" timeOffset="68436.1327">19626 5610 1060 0,'0'0'426'0,"0"0"-162"0,0 0-73 16,0 0 4-16,0 0 6 0,0 0-27 15,0 0-22-15,0 0-49 0,0 0-103 16,0 0-13-16,-4 13 13 0,8 2 45 16,0 12 119-16,4 11-13 0,2 12-27 15,-5 1-37-15,-1-2-5 16,-2-2-2-16,-2-15-45 0,0-5-19 0,0-5-16 15,2-8-86-15,0 0-89 16,0-1-20-16,-2 0-17 0,4-8-46 16,-4-2-45-16,0-3-5 0,0-7 194 15,0-7-234-15,0 5-362 16,0-19 22-16</inkml:trace>
  <inkml:trace contextRef="#ctx0" brushRef="#br0" timeOffset="68636.857">19572 5481 1668 0,'0'0'1025'0,"0"0"-611"16,0 0-180-16,0 0-234 0,0 0 15 15,0 0 46-15,48-14 50 0,-24 10-16 16,9-2-13-16,9-4 13 0,11-5-16 16,-1 3-23-16,-9 1-43 0,-12 2-13 15,-14 8-50-15,0-1-127 0,-1 1-35 16,-1 1-75-16,-1 1-4 0,-4 5-63 15,-8 7-206-15,-2-3-204 16</inkml:trace>
  <inkml:trace contextRef="#ctx0" brushRef="#br0" timeOffset="69085.2062">19551 5781 1903 0,'0'0'493'0,"0"0"-293"16,0 0-174-16,0 0 64 0,0 0 135 0,37 10 6 15,-18-10-36-15,2-3-68 16,2-4-83-16,1 2-44 0,-1 0-73 16,-2-1-89-16,1 2-42 0,-3 0-27 15,-2 1-4-15,1-1-47 0,-3 4-29 16,3-3-46-16,-3-3-11 0,-1 1 82 16,-1-2 286-16,-1-1 13 0,-2 0 306 15,-1-1 58-15,-1 4-68 0,-4-2-85 16,0 4-40-16,-2 0-6 0,-2 3 15 15,0 0-1-15,0 3-3 0,-2 4-154 16,-2 2-35-16,2 6 0 16,-2 1 48-16,-2 6 35 0,3 2-10 0,-1 5 16 15,2-1-25-15,2-1-36 0,0 0 6 16,2-6-34-16,5-3-19 16,1-4 3-16,4-5 16 15,1-3 10-15,3-6 91 0,3 0 50 0,1-9 38 16,-3-4 11-16,3-4-27 0,-3-2-34 15,-5-2-52-15,-1 2-47 0,-3 0-3 16,-4 0 15-16,-4 2-3 0,0 0-31 16,-4-3 6-16,-4 3-24 0,-1 1-86 15,-1 1-43-15,0 5-19 0,2-1-26 16,5 5-71-16,-1 2-92 0,4 2-139 16,0 2-291-16,0 0-977 0</inkml:trace>
  <inkml:trace contextRef="#ctx0" brushRef="#br0" timeOffset="69351.621">20248 5767 1688 0,'0'0'448'0,"0"0"-108"15,0 0-134-15,28 53-48 16,-23-37-1-16,-1 1-3 16,0 0-7-16,0-5-45 0,-4-1-29 0,0-4-22 15,2 0 0-15,-2-4-10 0,2-2 3 16,-2-1 82-16,2-4 202 0,0-3 1 15,-2-5-109-15,2-6-166 0,2-6-54 16,-1-7 0-16,3-13 17 0,2-5-3 16,2 3-14-16,-1 11-37 0,3 11-12 15,-4 7-19-15,5-3-25 0,1 3-40 16,5-1-51-16,-1 5-23 16,-1 3-105-16,1 6-107 0,-1 2-123 0,-5 2-176 15,3 4-748-15</inkml:trace>
  <inkml:trace contextRef="#ctx0" brushRef="#br0" timeOffset="70276.0383">20642 5610 251 0,'0'0'1990'0,"0"0"-1638"16,0 0-194-16,0 0 3 0,0 0 47 15,0 0 13-15,29 45-12 0,-25-28-35 16,0 0-45-16,1 2-63 0,-1-1-37 15,0-1-14-15,0-2-15 16,0-2-2-16,0-3-1 0,2-3 0 0,-4-3-19 16,1-1 21-16,-3-2 1 0,2-1 2 15,0-1 45-15,0-3 19 0,2-5 26 16,-2 0 14-16,4-4-7 0,0-4-65 16,-1-3-31-1,1 0-3-15,0-1-11 0,0 4-17 0,4 0-15 0,-5 3-4 16,3 5 6-16,0 2 4 15,-6 6 12-15,2 1-22 0,-2 1 3 16,2 6 44-16,-1 2 44 0,-1 1 22 16,2 0-29-16,0 1-15 0,0-4-22 15,-2-1-1-15,4-2-30 0,0-1-29 16,-1-3-2-16,3 0 62 0,0-3 56 16,2-4 19-16,1-2-28 15,3-4-32-15,-3-2-15 0,3 1-12 0,-4 0-1 16,1 1 11-16,-3 0-26 0,2 3-3 15,-3 6-12-15,1 0-36 0,0 4-9 16,-2 1 25-16,0 8 63 0,3 3 50 16,-5 4 22-16,4 3-18 0,2 0-29 15,-5 1-21-15,5-3-4 0,4 1-16 16,-1-6 0-16,7-1 16 0,3-8 2 16,2-3 48-16,2-6 3 0,2-6-9 15,0-4-10-15,-2-2-18 0,1-3-16 16,-5 2-3-16,-4-1 3 15,1 0 1-15,-7 2 21 0,-1-3 2 16,-6-2 14-16,-1 3-38 0,-3 0-13 16,-2 3-5-1,0 3 18-15,-4 4 49 0,-1 3 19 0,-1 3 22 0,0 4 25 16,-2 0-115-16,2 7-120 0,-1 4 12 16,-1 5 52-16,0 2 56 0,2 4 18 15,3 2 29-15,3 3-44 0,0-3 16 16,1-3-19-16,5-1-24 0,4-6-16 15,2-3 2-15,5-2 26 0,0-7 12 16,5-2 12-16,1-6 35 0,2-9-10 16,4-4-3-16,0-6 0 15,0-3 3-15,-1 0-15 0,-5-2 3 16,0 0-13-16,-7 0 9 0,-1-6 13 16,1-7-6-16,-14-9-28 0,-1 1-15 15,-2 6-87-15,-5 14 40 0,0 11-12 16,0 3 12-16,2 0 62 0,-4 1 77 15,3 2 56-15,-1 7 27 0,0 4 15 16,0 3-83-16,-2 7-92 0,1 7-107 16,-1 8 40-1,-2 10 67-15,1 16 73 0,1 13-15 0,4 3-15 0,4-3-18 16,8-17-24-16,-1-13-1 0,1-10-28 16,4-4-36-16,3 0-37 0,5-1-25 15,3-1 36-15,0-4 23 16,0-3 14-16,-1-4-40 0,-3-4-56 0,-1 0-61 15,-5 0-69-15,3-3-121 0,-7-1-124 16,1-1-161-16,-2 0-506 0</inkml:trace>
  <inkml:trace contextRef="#ctx0" brushRef="#br0" timeOffset="81372.0877">11398 10396 992 0,'0'0'817'0,"0"0"-411"16,0 0-170-16,0 0-162 0,0 0-73 15,0 0 1-15,0 0 31 0,0 0-30 16,21-23 10-16,-13 22 8 0,2 1-21 16,1 0 0-16,-1 0 4 0,2 0 92 15,3 1 17-15,3 0-42 0,-1 0-55 16,2 0 10-16,3 1 89 0,-1-2-102 15,4 0 13-15,2-2 82 0,-2 1-21 16,3-2-46-16,3 0-25 0,-4 1 6 16,2-1 10-16,4 1-31 0,0-2 34 15,2 4-13-15,1-3-18 0,11 1 15 16,5-1 16-16,-1 1-34 0,-5 1 0 16,-1 1 29-16,-7 0-30 0,3 0 0 15,-2-1 1-15,2 1-1 16,-1 0 0-16,-1 0 0 0,2 0-1 15,-2 0 1-15,3 0 13 0,-3 0 3 16,2 0-14-16,-3 0 0 0,1 0 14 16,0 2-14-16,-2-1-1 0,5 1-1 15,-1-2 0-15,0 1 0 0,1 0 2 16,1-1 20-16,2 0 10 16,-1 0-31-16,5-1 12 0,-5-1 3 0,5-1-14 15,-1 0 45-15,1-1-45 0,-3 2-2 16,4 0 13-16,-1 1 12 0,1-1-23 15,1 0 17-15,3 0-3 16,0 1-15 0,0 1 37-16,-3-2 12 0,3 1-28 0,-4 1 6 0,1 0-26 15,-3 0 26-15,-1 0-24 0,3 0 14 16,-1-1 4-16,-1 0 13 0,-1-2-12 16,-1-2-11-16,-3-2 1 0,-1-1 7 15,-9 0-20-15,-6 2-70 0,-5 1-134 16,-5 4-147-16,-3 0-247 0,1 3-663 0</inkml:trace>
  <inkml:trace contextRef="#ctx0" brushRef="#br0" timeOffset="88996.569">16086 9296 316 0,'0'0'548'15,"0"0"-40"-15,0 0-111 0,0 0-92 16,0 0-107-16,0 0-17 0,0 0 0 16,0 0-1-16,-35-38-29 15,33 34-19-15,2 2-4 0,0-1-17 16,0 3-22-16,0 0-35 0,0 0-22 16,0 0-32-16,0 0-17 0,0 0-27 15,4 0-1-15,0 1 45 0,1 2 48 16,3 0 6-16,2 2-3 0,0 3-4 15,1-1-9-15,3 1-3 0,1 4-7 16,-1 0 4-16,3 4 12 0,3-1-12 16,-1 2 5-16,0 2-8 0,1-1-4 15,1 2-25-15,-2-1 3 16,1-1 19-16,-1 2-19 0,1-2 19 16,1 1 3-16,0-1 6 0,-3-1-2 15,5 1-16-15,-6-2-13 0,3 0 2 16,-3-1-1-16,3-2 12 0,-5 0-13 15,3 1 1-15,-3-3-1 0,-1 2 0 16,-3-3 0-16,1-1 2 0,-4 0-1 16,-1-2-1-16,1-1 0 0,-2-1 1 15,-2-2 0-15,0-1 1 0,0 2 0 16,-2-4 1-16,-1 0 0 0,5 0 22 16,-4-2 21-16,4-3 32 0,0-4 28 15,5-6-13-15,5-2-34 0,5-6-47 16,3-4-11-16,3-1-1 0,8-9 2 15,5-5 17-15,13-10 21 0,3-2 19 16,-4 4 21-16,-2 6 46 0,-7 9-16 16,0 2-40-16,-4 5-45 0,-8 2-24 15,-4 8-1-15,-6 2 0 16,-6 4-1-16,5-3-2 0,1 1-13 16,0-2 4-16,1 3-3 0,-5 3-31 15,1 1-64-15,-3 1-62 0,3 1-73 16,-5 2-214-16,-3 4-349 0,-2-3-985 0</inkml:trace>
  <inkml:trace contextRef="#ctx0" brushRef="#br0" timeOffset="91987.0428">16487 10120 310 0,'0'0'248'0,"0"0"32"15,0 0-137-15,0 0-143 0,0 0-185 16,0 0 93-16,0 0 92 0,0 0 69 16,0 0 94-16,-37-2-30 0,35 1-15 15,-2-3-37-15,2 1-29 0,-2 0-26 16,2 2-13-16,-1-2-13 16,-1 0-88-16,0 0 33 0,0 0-69 15,0 2-75-15,0-2 4 0,2 0-89 16,0 2-91-16</inkml:trace>
  <inkml:trace contextRef="#ctx0" brushRef="#br0" timeOffset="92331.6636">16417 10070 49 0,'0'0'342'0,"0"0"66"16,0 0-118-16,0 0-43 0,0 0 53 16,0 0-8-16,0 0-42 0,0 0-36 15,0 0-14-15,0 0-23 16,-6-9-10-16,4 9-6 0,2 0-5 0,0 0-31 16,0 2-55-16,-2 2-70 15,2 3-64-15,-2 2 64 0,2 7 45 16,0 2 56-16,0 4-28 0,0 1-32 15,0 4-12-15,2-1 2 0,0 1-2 16,0-1-29-16,0-2-35 0,0-5-63 16,4-1-77-16,-6-5-16 0,4-6-20 15,-2-3-17-15,2-2-20 0,-2-2-17 16,0-6 5-16,1-4-116 0,1 1-285 16,-4-11-324-16</inkml:trace>
  <inkml:trace contextRef="#ctx0" brushRef="#br0" timeOffset="92542.5464">16334 9947 2058 0,'0'0'599'0,"0"0"-313"16,0 0-286-16,0 0-51 0,0 0 51 15,0 0 56-15,0 0 5 0,42 28 6 16,-22-25-22-16,1 0-10 0,4-2-31 15,2 0-4-15,-1-1-71 0,-3 1-70 16,0 1-45-16,-4 2-72 0,-1 0-102 16,-4 2-120-16,-7-1-197 0</inkml:trace>
  <inkml:trace contextRef="#ctx0" brushRef="#br0" timeOffset="92748.1932">16336 10186 2183 0,'0'0'350'16,"0"0"-240"-16,0 0-7 0,38-13-103 16,-22 9-4-16,-2 2-28 0,3 0 6 15,-5 2-83-15,3 0-43 0,3 0-36 16,-3 0-100-1,1 3-158-15,-5-2-225 0</inkml:trace>
  <inkml:trace contextRef="#ctx0" brushRef="#br0" timeOffset="93014.7903">16617 10212 1348 0,'0'0'663'0,"0"0"-338"0,0 0-157 15,0 0 9-15,0 0-32 0,-27 39-10 16,25-28 9-16,-2 2 16 0,4-1-42 15,0 2-29-15,0-1-44 0,4-1-35 16,0-1-10-16,5-4-14 0,1-2 14 16,0-2 26-16,1-3 27 0,1-3 20 15,-2-3 3-15,1-4 15 0,-1 0-2 16,0-3-17-16,-3 0-6 0,-7 2 13 16,2-1-2-16,-2 0-18 0,-2 0-59 15,-4 2-78-15,-1 0-53 0,-1 1-52 16,0 0-92-16,0 2-17 0,3 2-37 15,1 1-106-15,4 1-54 16,0 0-676-16</inkml:trace>
  <inkml:trace contextRef="#ctx0" brushRef="#br0" timeOffset="93491.6031">16809 10286 284 0,'0'0'756'15,"0"0"-193"-15,0 0-76 0,0 0-137 16,0 0-117-16,0 0-14 0,0 0 59 15,0 0 47-15,0 0 32 0,0 0-14 16,11 10-76-16,-13-17-230 0,-2-1-37 16,2-2-31-16,0-1-31 0,2-2-31 15,0-1-81-15,2 1-69 0,2-2-50 16,4 2-37-16,2 0-48 16,-1 2 10-16,3 1 74 0,0 4 2 15,1 1-39-15,1 1-27 0,-3 1 35 16,1 0 33-16,0 1 94 0,1 0 95 15,-7 1 101-15,0 0 26 0,-2 1 177 16,-2 0 84-16,-2 0 77 0,0 0 177 16,-2 1 13-16,0 2-99 15,-4 1-182-15,2 0-157 0,0 3-36 0,-5-1-13 16,5 0-67-16,0 3-4 0,2-1-24 16,2 1-7-16,0 0 6 0,4 1 3 15,2 0 26-15,3-2 3 0,1-2 20 16,0 1-4-16,3-2 7 0,1-1 12 15,1-1 3-15,-5 1 4 0,4 0 12 16,-5 0-38-16,-1 2 3 0,-2-1-9 16,-2 0-10-16,-4 3 32 0,0 2 19 15,-4-1 25-15,-2 3-6 16,-2 0-29-16,-1-2-44 0,-3 1-19 0,4-3-82 16,-2 1-89-16,3-6-84 15,-1-1-133-15,2-2-197 0,0-7-729 0</inkml:trace>
  <inkml:trace contextRef="#ctx0" brushRef="#br0" timeOffset="93832.9316">17200 10056 1553 0,'0'0'514'0,"0"0"-236"0,0 0-32 15,6 44-21-15,-6-23-22 0,0 4-14 16,-4 0-52-16,0 0-23 0,0-1-15 15,2-1-52-15,2-4-22 0,0-2-25 16,0-3-1-16,0-5-18 0,4-1-25 16,2-4-13-16,0-3 20 0,2-1 37 15,-1-3 41-15,3-4-37 0,0-1-4 16,-3-2-35-16,1 1-10 0,-2 0 29 16,0 1 16-16,-2 3 16 15,0 1 0-15,-3 2-3 0,-1 2-10 16,2 0 16-16,-2 3 3 0,0 2 4 15,0 4 116-15,2 2 19 16,-2 0-45-16,2 3-56 0,2 1-51 0,0-3-9 16,2 0-47-16,2-4-85 0,3-3-38 15,1-3-30-15,-1-2-23 0,5-2-20 16,-1-7-72-16,3-2-137 16,-1-3-172-16,-1 3-402 0</inkml:trace>
  <inkml:trace contextRef="#ctx0" brushRef="#br0" timeOffset="93990.8982">17535 10228 225 0,'0'0'512'15,"0"0"-49"-15,0 0-89 0,0 0-59 16,41 7-3-16,-35 4 24 0,0 5-52 16,-1 3-53-16,1 3-46 0,0 3-25 15,-2 2-11-15,2 3-16 0,0 0-19 16,-3 2-48-16,3-1-66 0,0 1 0 16,-2-3-104-16,2-1-70 0,-2-5-17 15,-1-2-16-15,-3-4-40 0,0-2-104 16,0-4-247-16,-3-5-637 0</inkml:trace>
  <inkml:trace contextRef="#ctx0" brushRef="#br0" timeOffset="94660.2759">17655 10399 764 0,'0'0'1288'0,"0"0"-942"0,0 0-113 15,41-36-27-15,-25 24-36 0,-5-1-48 16,5 0-30-16,-1-2-18 15,-5 1-23-15,0 1 0 0,-1 1 9 16,-3-1 13-16,-4 4 10 0,2 0 8 16,-4 1 1-16,-6 2 2 0,0 1 0 15,-1 1-28-15,-3 4 13 0,-2 0-7 16,3 2-72-16,-1 5 2 0,0 3-2 16,2 3 22-16,3 2-19 0,-3 4 0 15,6 1 16-15,0 2-4 0,2-3-15 16,4-1-1-16,6-2-39 0,1-6-29 15,3-2 10-15,1-7 11 16,3-1 1-16,1-3-19 0,-1-5-41 16,1-4-28-16,0-4-1 0,-1-3-74 0,-1-1-110 15,1-2-82-15,-7-1 5 16,1-1 89-16,-2 2 74 0,-3-1 55 16,-5-1 23-16,0 1 77 0,-2 1 79 15,0-1 23-15,-2 4 0 0,0 3 120 16,-2 1 225-16,2 8 144 0,1 4 46 15,-1 3-8-15,0 2-133 0,0 4-345 16,0 7-40-16,0 3-32 0,2 4 92 16,0 4 1-16,0 0-18 0,0 1-38 15,2-2-37-15,4-3-12 0,-1 0-16 16,3-8-69-16,2 1 9 0,-2-6 28 16,1-4 13-1,-1-3 47-15,2 0 7 0,-1-7-7 0,3-4-28 0,-2-3-6 16,1-4-36-16,-1-1-30 0,-2 0 49 15,0-1 51-15,-6-3 1 0,-1 1-1 16,-1-1-3-16,0 0-76 16,-3 2-16-16,1 4 95 0,0 6 66 15,2 4 137-15,0 6-5 0,0 1-101 16,0 7-97-16,0 4-91 0,0 6 91 16,4 6 155-16,-1 4-46 0,3 3-44 15,-2 0-37-15,4 0-28 0,-2-2-3 16,1-4-44-16,3-2-118 0,-2-4-65 15,-2-3-25-15,0-3-60 0,1-3-24 16,-5-3 1-16,-2-2-79 0,0-3-171 16,-6-1-66-16</inkml:trace>
  <inkml:trace contextRef="#ctx0" brushRef="#br0" timeOffset="94820.3022">17528 10055 2176 0,'0'0'1993'16,"0"0"-1887"-16,0 0-106 0,0 0-222 15,0 0-71-15,0 0-14 16,0 0-89-16,0 0-193 0,48-12-593 0</inkml:trace>
  <inkml:trace contextRef="#ctx0" brushRef="#br0" timeOffset="95256.7217">18440 9995 2365 0,'0'0'628'15,"0"0"-362"-15,0 0-75 0,0 0 2 16,0 0-67-16,0 0-37 0,-27-35-62 16,35 26-26-16,5 0 29 0,3 0 46 15,3 0 12-15,-1 4-31 0,1 1-36 16,1 2-21-16,-5 2 0 0,-1 0-2 15,-5 4-20-15,-3 1 1 0,0 1-4 16,-4 3 9-16,-2 4 16 0,-6 1 31 16,-2 5 10-16,-3 0-13 0,-3 2-16 15,-1-1-9-15,-1 0-2 16,3 1-1-16,1-2-1 0,0-3-14 16,5 0-10-16,1-2-9 0,2-5-20 15,4 2 0-15,0-2-24 0,8 0-67 16,-1 0 16-16,3 0-27 0,2-2-149 15,-5 1-212-15,3 3-561 0</inkml:trace>
  <inkml:trace contextRef="#ctx0" brushRef="#br0" timeOffset="95376.5278">18489 10426 2372 0,'0'0'1507'0,"0"0"-1131"15,0 0-376-15,0 0-16 16,0 0-288-16,0 0-189 0,0 0-544 15,29-40-1127-15</inkml:trace>
  <inkml:trace contextRef="#ctx0" brushRef="#br0" timeOffset="112520.8102">12981 7995 726 0,'0'0'1507'0,"0"0"-1035"16,0 0-247-16,0 0-90 0,0 0-39 16,0 0-26-16,0 0-13 0,0 0-57 15,0 0-15-15,0 2-72 0,0-2-50 16,2 0-101-16,2 2-65 0,-4 0 86 15,4 0-97-15,0 1-164 0,0-2-160 16,1-1-181-16,-28-12 777 0</inkml:trace>
  <inkml:trace contextRef="#ctx0" brushRef="#br0" timeOffset="112702.6997">13159 7981 706 0,'0'0'1364'0,"0"0"-866"0,0 0-198 16,0 0-185-16,0 0-115 0,0 0-46 15,0 0-50-15,0 0-68 0,0 0-185 16,0 0 67-16,22 1-78 0,-18-1-317 16</inkml:trace>
  <inkml:trace contextRef="#ctx0" brushRef="#br0" timeOffset="112884.047">13332 7948 1527 0,'0'0'637'0,"0"0"-291"16,0 0-120-16,0 0-94 16,0 0-132-16,0 0-10 0,0 0-77 15,0 0 42-15,0 0-19 0,0 0-101 16,15 16-106-16,-9-13-125 0,-2-1-118 15,4-1-60-15,-2 0-168 0</inkml:trace>
  <inkml:trace contextRef="#ctx0" brushRef="#br0" timeOffset="113757.1288">13037 7556 271 0,'0'0'1148'0,"0"0"-716"0,0 0-107 16,0 0-115-16,0 0-80 0,0 0-73 15,0 0-57-15,0 0-3 0,0 0 3 16,0 0 3-16,49-40 45 16,-36 33 23-16,3 2-7 0,-1 0-38 0,-1 3-26 15,0 2-26-15,-1 0 26 16,-3 3 1-16,-1 3 16 0,1 1 18 15,-2 1 10-15,0 2-3 0,-4 2 3 16,-1 2-13-16,-3 0 0 0,0 3 26 16,-3 1-1-16,-5 0-9 0,0 0-13 15,0 0-12-15,-3-1-11 0,1-1-9 16,0-1 19-16,3-2 0 0,-1-3 7 16,0 1 6-16,2-5 6 0,0 0 1 15,4-3-4-15,-1 1-38 0,3-3-23 16,0 0-12-16,0-1 9 0,0 0 1 15,3 0-10-15,1-2 35 0,0 2 19 16,4-2 108-16,2 2 25 0,-5-1-29 16,5-1-56-16,-2 2-42 0,0 0-25 15,-3 0-12-15,1 0-13 0,-2 0-3 16,0 1-4-16,0 1-3 16,0 4 17-16,-2-1-17 0,0 2-63 15,-2 0-20-15,0 2 16 0,0 1-16 16,0 3-71-16,-6 1-71 0,0 4-211 15,2-2-159-15,-9 10-590 0</inkml:trace>
  <inkml:trace contextRef="#ctx0" brushRef="#br0" timeOffset="114853.9749">13144 8101 59 0,'0'0'528'0,"0"0"-140"0,0 0-88 16,0 0-69-1,0 0-49-15,0 0 9 0,0 0-15 0,0 0-21 0,0 0-38 16,0 0-33-16,25-17-16 0,-19 14 9 16,-4-1 7-16,2-1 3 0,-2 3 3 15,2 1-15-15,-4-3-31 0,3 4-18 16,-3 0-3-16,0 0 18 0,0 0 11 15,0 0 5-15,0 0-3 0,-3 4-18 16,3-1-35-16,-4 2 63 0,0 3 2 16,-4 1-34-16,-2 0-13 0,3-1-3 15,-1 1 10-15,-2-4 9 0,6 0 0 16,-2-3 9-16,3-1 19 0,1 1 45 16,2-2 11-16,0 0 7 0,0-2-25 15,0 1-23-15,2-2-78 0,1-1-6 16,1-1-59-16,2-1 10 15,0 0 33-15,0 1-6 0,0 0-3 16,-1 1 18-16,-3 2 12 0,2 0-14 16,0 1-11-16,-4 1-2 0,0 0 6 15,0 0 11-15,0 3 11 0,0-3 2 16,0 2 10-16,-4-1-9 0,4 0 26 16,0-1 5-16,0 0 4 15,0 0 0-15,0 0 2 0,0 0 8 0,0 0 15 16,0 0-4-16,0 0-12 0,0 0-19 15,0 0-28-15,0-1-10 16,0 1-24-16,0-1 0 0,4 0 9 0,-4 0 12 16,0 1 10-16,0 0 0 0,2 0-16 15,-2 0-5-15,0 0 2 16,0 0 7-16,0 0 15 0,0 0 34 16,0 0 19-16,-2 1 0 0,2 0-15 15,0 0-1-15,-4 0-3 0,4-1 0 16,0 0-9-16,-4 1 16 0,2 0-10 15,1 0 0-15,-3 0-1 0,0 0 17 16,0-1-10-16,0 0-6 0,-2 0-10 16,6 0 4-16,-4 0-4 0,4-2-21 15,0 2-1-15,0-2-14 0,0 1-3 16,0 1 5-16,0-2-15 0,0 0-12 16,4 2-15-16,-4-3 8 0,4 0-8 15,0 0 11-15,0 1 7 0,-2-2 6 16,2 2 6-16,0 1 10 0,-1-1 2 15,1 2 10-15,0 0-9 16,-2 0-4-16,2 0 0 0,-4 0-5 0,0 0 8 16,0 3 11-16,0-1 2 15,0 0 0-15,0 1 13 0,0 0 11 16,0 1 5-16,0-1 8 0,-6 0 0 16,2 0 3-16,0 0 7 0,1-1-7 15,-1-1-2-15,-4-1 11 0,2 0-6 16,2 0-21-16,-2-1-22 0,4-3-11 15,0 1 9-15,2-1-10 0,0 0-44 16,2-2-58-16,2-1-26 0,4-1 53 16,0 1 40-16,2 0 10 0,1 2 15 15,-3 2-1-15,0 0-15 16,3 3 7-16,-7 0 0 0,4 0 15 0,-2 0-3 16,0 3 17-16,-1 0 1 15,-3 1 0-15,2 1-1 0,-4 1 2 16,2 0 12-16,-2 0 13 0,0 1 7 15,-2 0 5-15,-4-2 8 0,1 0 18 16,-3-1 9-16,0 0-1 0,0-2 4 16,-3-2-4-16,1 0-18 0,-4 0-19 15,7 0 6-15,-3-3-9 0,2 0-6 16,2-1-4-16,4 1 1 0,2-1-22 16,0 1-56-16,8-1-170 0,4-2-240 15,-1 2-161-15,7-6-713 0</inkml:trace>
  <inkml:trace contextRef="#ctx0" brushRef="#br0" timeOffset="117887.054">10518 11582 1239 0,'0'0'650'16,"0"0"-235"-16,0 0-69 0,0 0-127 15,0 0-75-15,0 0-102 0,-33-43-42 16,33 30 0-16,0-3 0 0,4-2 16 16,4-2 3-16,1-1 17 15,3-1 5-15,-2 0 7 0,5 2 6 16,3 2-29-16,-3 4-25 0,-1 2 0 16,1 6 0-16,-1 2-10 0,3 4-6 15,-5 5 2-15,0 5 14 0,-3 4 32 16,-1 4 0-16,-4 6 13 0,-4 9 3 15,-4 9-10-15,-8-1-7 0,3-3-8 16,-3-6-1-16,0-7-3 0,-1 2-7 16,-5 2-12-16,-1-4 0 0,2-4 1 15,1-6 14-15,-5-3 1 0,3-4 0 32,3-3-3-32,-3-5-4 0,5 0-9 0,1-4-25 0,1-5-13 0,1-2 22 15,6-3-22-15,4-2-32 0,0-4-41 16,10 1 21-16,1-3 62 0,5 3 28 15,1 1 2-15,1 4 14 0,1 3 13 16,-2 3-7-16,3 4 13 16,-7 4-19-16,5 1 0 0,-1 6 22 15,-1 5 3-15,-5 3 1 0,-1 1-1 16,2 1-6-16,-4 3-10 0,-3 0 1 16,3-2-26-16,-4 0 0 0,0-2-26 15,-4-3-28-15,0-1-25 16,4-4-74-16,-4-4-55 0,2 0-90 0,0-3-187 15,1-1-186-15,-1 0-333 0</inkml:trace>
  <inkml:trace contextRef="#ctx0" brushRef="#br0" timeOffset="118951.7298">10906 11515 189 0,'0'0'711'0,"0"0"-164"0,0 0-173 16,0 0-82-16,0 0-52 0,0 0-20 16,0 0-14-16,0 0-26 0,0 0-29 15,0 0-17-15,-26-30 12 0,23 30-28 16,-5 0-7-16,4 0-87 0,-2 1-24 16,-2 4-44-16,1 3-29 0,-5 4 0 15,2 3 32-15,-1 2 41 0,3 4 18 16,0 0 4-16,2 2 6 0,-1 1 7 15,7 2 10-15,0-1 9 0,0 1-10 16,7-3-25-16,1-2-19 16,2-5-1-16,5-3-12 0,3-8-7 0,-1-3 20 15,5-4 44-15,-3-9 38 16,2-5 29-16,4-6-8 0,-5-2-27 16,-3-5-22-16,1 1-1 0,-3 0-7 15,-5 2-8-15,-6 1-1 0,0 1 22 16,-4 3-12-16,0 2-7 0,-6-1 6 15,-2 6-46-15,-4 2-12 16,-1 3-53-16,1 2-69 0,-1 3 10 0,1 3 16 16,0 1-29-16,5 2-49 0,1 4-80 15,2 4-143-15,4 0-51 0,0 4-32 16,0 3-54-16,6-4-98 0</inkml:trace>
  <inkml:trace contextRef="#ctx0" brushRef="#br0" timeOffset="119409.9661">11194 11547 1220 0,'0'0'560'0,"0"0"-326"0,0 0-98 16,0 0-13-16,0 0-6 0,0 0 2 15,0 0-9-15,0 0 16 0,0 0-17 16,0 0-32-16,-36-16-6 0,34 13-20 15,2 0 32-15,-4 0 87 0,0 0-15 16,4 1-47-16,0 0-22 0,0 1 2 16,-4-1-6-16,4 2 0 0,0 0-7 15,-4 0-22-15,4 3-20 0,-4 1-33 16,2 2-82-16,-2 4-31 0,1 3 25 16,-5 5 88-16,4 1 22 0,4 5 38 15,0-1-19-15,0 1-7 0,4-1-15 16,0-1 6-16,7-4-24 0,-1-3 15 15,4-3-15-15,1-5 0 0,1-5 20 16,-3-2 18-16,5-5 51 16,1-8 54-16,-2-4-20 0,-1-4 18 15,-3-2-10-15,3-1-30 16,-10 0-22-16,2 1-19 0,-5 3-3 0,-3 1-6 16,0 0-6-16,-7 3-10 0,-1 2-21 15,-2 2-15-15,-5 0-55 0,1 5-43 16,-1 2-37-16,1 2 12 0,2 3 6 15,7 0-37-15,1 2-104 0,2 4-185 16,2 4-138-16,4 3 67 0,3-3-13 16,5 8-486-16</inkml:trace>
  <inkml:trace contextRef="#ctx0" brushRef="#br0" timeOffset="119618.0973">11582 11611 1516 0,'0'0'1305'16,"0"0"-688"-16,0 0-203 0,0 0-93 15,0 0-41-15,0 0-92 0,0 0-80 16,0 0-59-16,0 0-49 0,0 0-23 16,-39-15-26-16,37 12-34 0,0 1-71 15,2 1-104-15,0-2-159 0,2 1-253 16,0-1-403-16,6-3-100 0</inkml:trace>
  <inkml:trace contextRef="#ctx0" brushRef="#br0" timeOffset="119921.4726">11782 11440 1569 0,'0'0'620'0,"0"0"-142"16,0 0-66-16,0 0-45 15,0 0-35-15,0 0-33 0,0 0-31 0,0 0-57 16,0 0-76-16,0 0-73 0,-35-10-27 16,29 18-35-16,0 5-28 0,-6 7 28 15,7 3 0-15,-3 5 0 0,0 1-3 16,0 0-22-16,4 1-2 15,4-3-26-15,0 0-42 0,0-3-63 16,8-1-119-16,-4-4-72 0,6-2-89 16,-2-5-58-16,5-6-140 0,-5-3-487 15</inkml:trace>
  <inkml:trace contextRef="#ctx0" brushRef="#br0" timeOffset="120307.3999">11993 11509 1540 0,'0'0'475'0,"0"0"-177"0,0 0-43 16,0 0 35-16,0 0 31 0,6-37-34 16,-10 33-88-16,-2 1-22 0,2 2-11 15,-4-1-5-15,1 2-15 0,-1 0-146 16,-2 4-9-16,4 2-35 0,-5 3 16 16,-1 3 28-16,4 4 13 0,4 0-13 15,-1 1 0-15,1 1-16 0,4-2-3 16,0-3-9-16,0-2-12 15,4-2-7-15,-1-4-4 0,3-2-9 16,6-3-12-16,-2 0 72 0,5-6 28 16,1-3-2-16,-3-2-26 0,1-2-18 15,-3 2-17-15,1 0 16 0,0 2 4 16,-7 3 12-16,-1 4-1 0,-2 0-24 16,0 2-16-16,-2 0 44 0,0 5 17 15,0 2 17-15,-2 4 95 0,-2 3 19 16,-1 3-64-16,3 3-55 0,-6-2-17 15,4 2-12-15,2-3-37 0,2-1-32 16,0-2-57-16,4-3-25 0,0-1-95 16,4-4-129-16,1-3-119 15,3-3-152-15,-4 0-428 0</inkml:trace>
  <inkml:trace contextRef="#ctx0" brushRef="#br0" timeOffset="120662.477">12289 11450 851 0,'0'0'1408'0,"0"0"-911"0,0 0-131 16,0 0-5-16,0 0-48 0,0 0-172 15,0 0-141-15,0 0 0 0,-46 35 50 16,36-21 45-16,0 2-26 0,5-1-32 16,-3-1-37-16,6-2-34 0,2-2-22 15,0-4-23-15,4-2 4 0,4-2 2 16,-1-2-3-16,7-2 76 0,-3-5 6 15,5-2-6-15,-2-3-41 0,5 0 13 16,-7-1 12-16,-1 1 0 16,-3 2 14-16,4 2-1 0,-9 3-29 15,1 3-12-15,-2 2 2 0,-2 0 42 16,0 3 85-16,-2 4 4 0,-2 5 52 16,1 2 33-16,-5 3-43 0,0 4-28 15,0 1-29-15,1 1-24 0,-3 1-30 16,8 2-20-16,-6-2-3 0,4 1-22 15,2-3-34-15,0-1-52 0,2-4-64 16,0-2-87-16,4-1-124 0,2-4-183 16,0-4-473-16,-4-3-748 0</inkml:trace>
  <inkml:trace contextRef="#ctx0" brushRef="#br0" timeOffset="121125.3074">12630 11697 1516 0,'0'0'1783'0,"0"0"-1251"0,0 0-167 15,0 0-27-15,0 0-113 0,0 0-124 16,0 0-98-16,0 0-3 0,0 0-30 16,0 0-44-16,-23 3-46 0,23-3-78 15,6 0-141-15,-6 0-191 0,8 0 145 16,-2 0-112-16,1 0-270 0,3 0-692 0</inkml:trace>
  <inkml:trace contextRef="#ctx0" brushRef="#br0" timeOffset="121608.645">13008 11534 1231 0,'0'0'1077'0,"0"0"-741"0,0 0-44 15,0 0 16-15,0 0-47 0,0 0-27 16,0 0-14-16,0 0-25 0,0 0-36 15,0 0-41-15,-25-4-96 0,21 10-22 16,0 4-93-16,-1 4 34 0,-1 4 59 16,-2 6 14-16,2 2-14 0,2 4-12 15,-5-2-10-15,7 1-22 0,0-3-62 16,2-2-64-16,0-4-56 0,2-2-21 16,0-5-129-16,9-4-68 0,-5-5-193 15,6-5-608-15</inkml:trace>
  <inkml:trace contextRef="#ctx0" brushRef="#br0" timeOffset="122462.336">13520 11576 1355 0,'0'0'494'0,"0"0"-189"0,0 0 48 15,43 24-27-15,-28-13-95 0,1 0-62 16,-3 3 3-16,6 1-26 0,-1-1-29 16,-5 1-22-16,5 1-32 0,-6-2-47 15,-3-1 0-15,-1 1-13 0,-2 0 9 16,-4 0 17-16,-2 0 27 16,-2 0 1-16,-6 0-13 0,-2-1-3 15,-1-1 12-15,-5 0-3 0,1-3-3 16,-3-3-16-16,-1-1-28 0,0-5-3 15,-1 0-3-15,3 0 0 0,1-7-35 16,5-1 17-16,1-1 21 0,6-3 31 16,4-1-31-16,2-3 15 0,8-1-15 15,1-4 41-15,5-2-26 0,1-1 19 16,5-1 10-16,-3 0 15 16,0-3 18-16,3 3 13 0,-7-1-10 0,1 5-31 15,-3-1-6-15,-3 3-25 0,-2 4 7 16,-5 0 2-16,-3 5 22 0,0 2 10 15,-3 2 26-15,-5 2-15 0,-2 1-70 16,-5 2-3-16,1 1-58 0,-1 3-9 16,-3 4 30-16,1 1 10 0,1 4-22 15,5 2-81-15,-3 0-79 0,8 3-77 16,0 0 1-16,4-1-24 0,2 0-210 16,0-5-212-16,8 4-894 0</inkml:trace>
  <inkml:trace contextRef="#ctx0" brushRef="#br0" timeOffset="125502.8017">13291 11601 202 0,'0'0'1755'15,"0"0"-1165"-15,0 0-278 0,0 0-138 16,0 0-8-16,0 0 13 0,0 0-30 16,0 0-22-16,0 0 5 0,-21-23 0 15,17 18-3-15,0 0 3 0,-4 1-7 16,-1 0-26-16,1 1-37 0,-2 0-25 16,-1 0-9-16,3 1-10 0,-2 1-2 15,2 1-4-15,1 0 4 0,1 0-16 16,0 2-13-16,0 2-18 0,2 0-12 15,1 2-25-15,1 0-9 0,0 3-17 16,2 2 26-16,0 0 34 16,0 0 30-16,4-1-30 0,-1 0 0 0,7-2-8 15,-4-2 14-15,2-1 26 16,3-3 2-16,-1-2 35 0,0-2 6 16,3-5 3-16,-1 0-19 0,-4-2-22 15,1 0 12-15,-3 0 1 0,-2 0 9 16,-2 1 6-16,2 2 0 0,-4 2-3 15,0 1 15-15,0 3 41 0,0 0 12 16,0 0-43-16,0 2-53 0,-4 3-16 16,2 5-9-16,-2 4-18 0,0 3 43 15,-2 4 3-15,1 2 19 0,1 1-10 16,2-1-9-16,2-1-3 0,-2-3-43 16,2-3-40-16,0 0-45 15,2-3-37-15,0-2-90 0,2-1-54 16,-1-3-54-16,3 1-63 0,-2-3-338 15,0-2-980-15</inkml:trace>
  <inkml:trace contextRef="#ctx0" brushRef="#br0" timeOffset="126617.8838">13929 11772 1170 0,'0'0'1961'0,"0"0"-1462"16,0 0-171-16,0 0-64 0,0 0-53 16,0 0-47-16,0 0-23 0,0 0-2 15,0 0-29-15,-6-5-49 0,8 5-34 16,0 0-8-16,0-2-4 0,2 1 6 15,0-1 4-15,3 1-1 16,-5-1-21-16,4 0-1 0,-2-1 0 0,0 2 0 16,-2 0-1-16,-2 0 1 15,0 1-1-15,4 0-1 0,-4 0-1 16,0 0-14-16,0 0-31 0,0 0-42 16,0 0-10-16,-4 0-22 0,4 1-70 15,-2 0-110-15,0 0-157 0,0 0-203 16,2-1-415-16,0 0-759 0</inkml:trace>
  <inkml:trace contextRef="#ctx0" brushRef="#br0" timeOffset="127597.9646">14444 11778 658 0,'0'0'1257'0,"0"0"-499"16,0 0-270-16,0 0-185 0,0 0-50 15,0 0-14-15,0 0 6 0,0 0-31 16,0 0-37-16,0 0-30 0,0 1-21 15,0-1-22-15,2 0-21 0,-2 0-22 16,0 0-15-16,0 0-16 0,0 0-18 16,2 0-12-16,-2 0-18 0,0 0-12 15,0 0-22-15,0 0-58 0,0 0-46 16,0 0-35-16,0 0-69 0,0 0-165 16,2 0-77-16,2 0-12 0,2 0-121 15,-4 0-416-15,-18 0-206 0</inkml:trace>
  <inkml:trace contextRef="#ctx0" brushRef="#br0" timeOffset="128069.2106">14665 11764 912 0,'0'0'1271'15,"0"0"-750"-15,0 0-174 0,0 0-79 16,0 0-20-16,0 0-27 0,0 0-54 16,0 0-28-16,0 0-42 0,0 0-35 15,0 1-25-15,0-1 1 0,0 0 2 16,0 0 9-16,0 0 10 0,0 0-6 15,0 0-25-15,2 0-28 0,-2 0-25 16,0 0-6-16,0 0-18 16,0 0-51-16,2 0-74 0,2-1-52 15,-4 1-4-15,4-2-103 0,0 1-130 16,-2 0-137-16,3 0-469 0,-28 7-188 0</inkml:trace>
  <inkml:trace contextRef="#ctx0" brushRef="#br0" timeOffset="128505.1615">14882 11755 1600 0,'0'0'1228'0,"0"0"-818"15,0 0-136-15,0 0-24 0,0 0-17 16,0 0-14-16,0 0-20 0,0 0-16 15,0 0-20-15,0 0-34 0,2 9-28 16,-2-9-9-16,0 0-7 0,0 0 9 16,2 0-5-16,-2 0-17 0,0 0-20 15,0 0-3-15,0 1-4 0,0-1-6 16,0 0-11-16,0 0-13 16,0 0-13-16,0 2-2 0,0-2-1 15,0 0-29-15,0 0-70 0,0 0-104 16,0 0-95-16,-2 0-192 0,2 0-272 15,0 0-512-15,-4-7-733 0,10 12 1528 0</inkml:trace>
  <inkml:trace contextRef="#ctx0" brushRef="#br0" timeOffset="133621.9342">15332 11562 342 0,'0'0'141'0,"0"0"-96"16,0 0 392-16,0 0-118 0,0 0-62 15,0 0-94-15,0 0 16 0,0 0-10 16,0 0-14-16,-6 5-3 0,4-5 10 16,2 0 9-16,-2 0-10 0,2 0-17 15,0 0-25-15,-2-1-7 0,2 0 3 16,-2 0 21-16,2 1-28 0,0-2 3 16,0 1-4-16,0-1-6 15,0 0-16-15,0-2-22 0,0 0-57 16,0-1-6-16,0-2-26 0,4 0 1 15,2-2 7-15,2-1 14 0,-1 0 2 16,3 0 0-16,2 0 1 0,-3 2 1 16,5 2-3-16,0 3-13 15,-5 1 4-15,3 2 12 0,0 3 1 0,-1 4 11 16,1 5-10-16,-2 2 20 0,-5 6 10 16,-1 2-4 15,-4 3 4-31,0 1 0 0,-2 1-14 0,-4 1-2 0,1-1-13 0,-5 1 0 0,0-3-1 15,-1 0 11-15,1-2-11 0,-6-3-1 16,3 0 1-16,-1-5-2 0,-1-2 0 16,1-3 0-16,3-3 0 0,-7-2 0 15,7-4-1-15,1-1 0 0,-2-1-11 16,6-8-3-16,1-2-26 0,1-1-19 16,2-3-9-16,2-1 12 0,4 0 29 15,3 2-22-15,1 0 43 0,2 4 7 16,1 0 16-16,3 5 22 0,0 2 0 15,1 2-1-15,3 1 7 0,-1 2 7 16,0 3-10-16,3 1-7 0,-3 1-3 16,3 2-15-16,-7-1 0 0,3-1-4 15,-1 0-11-15,-1 0 0 0,-1-1-2 16,-1-1 1 0,-2-1-2-16,1-1 0 0,-5-1-20 0,4 0-56 0,-4-2-152 15,-1 0 3-15,1-3-81 0,0-1-169 16,0 0-233-16,-2-5-638 0</inkml:trace>
  <inkml:trace contextRef="#ctx0" brushRef="#br0" timeOffset="133859.7264">15750 11510 1034 0,'0'0'1504'0,"0"0"-1015"16,0 0-303-16,0 0-113 16,0 0 131-16,0 0-39 0,0 0-77 15,47-14-47-15,-37 11-28 0,1 2-13 16,-1-1-16-16,0 1-12 0,-3 0-80 16,3-1-47-16,-4 2-52 0,-2 0-97 15,-2 0-159-15,-2 0-205 0,0 1-308 16</inkml:trace>
  <inkml:trace contextRef="#ctx0" brushRef="#br0" timeOffset="134207.0987">15719 11530 1471 0,'0'0'805'0,"0"0"-243"16,0 0-190-16,0 0-156 0,0 0-114 16,0 0-101-16,0 0 31 0,0 0 15 15,-9 45-2-15,7-32-17 0,2 1-9 16,0 0-16-16,0-1 13 0,2 0 2 15,2-2-18-15,0-2-19 0,-1-1 16 32,5-2 3-32,0 1 28 0,2-2 16 0,-1 0 4 0,1-1-23 15,2 1-6-15,-3 0-7 0,3-1 16 16,-2 1 13-16,-1 0-6 0,3 0-23 16,-4 1 1-16,-1 0 18 0,-1 2-2 15,-2 0 3-15,-4 0 17 0,0 1 51 16,0 0 52-16,-6 2-37 0,2-1-32 15,-3 0-24-15,-3-2-13 0,0-1-9 16,-3 0-10-16,1-1-14 0,-1-2-13 16,-3-3-21-16,2-1-37 0,-1 0-56 15,1-3-78-15,3-3-69 0,1-1 9 16,6-2-54-16,4-2-146 0,4-3-181 16,4 4-473-16</inkml:trace>
  <inkml:trace contextRef="#ctx0" brushRef="#br0" timeOffset="134598.976">16130 11702 2452 0,'0'0'775'0,"0"0"-308"16,0 0-108-16,0 0-53 0,0 0-90 16,0 0-77-16,0 0-69 0,0 0-70 15,0 0-76-15,0 0-32 0,4-12 31 16,4 7 30-16,2-1-98 0,3-1-127 16,3 0-128-16,-1 1-195 0,-3 0-224 15,7-5-889-15</inkml:trace>
  <inkml:trace contextRef="#ctx0" brushRef="#br0" timeOffset="135131.5255">16390 11609 1178 0,'0'0'1243'0,"0"0"-814"0,0 0-173 16,0 0-51-16,-19-38-68 0,19 25-23 16,3-2 16-16,3 2 18 0,2 0-1 15,2 3-17-15,-3 1-37 0,5 5-21 16,-2 2-7-16,1 2-3 0,-1 4-3 16,0 6 0-16,-2 2 24 0,-1 4 19 15,-3 3 5-15,-2 2-27 0,-2 1-37 16,0 3-13-16,-6 0-11 15,-1 2-4-15,-1 3-3 0,-4-3-11 16,2 3-1-16,-1-1-1 0,-1-1-17 16,1-2-43-16,1-3 12 0,-2-3 3 15,3-5 15-15,-3-2 29 0,2-6 1 16,1-3 1-16,-1-4 0 0,2-1-1 16,2-5-30-16,1-1-2 0,3-3-17 15,0 0-8-15,2 1-7 0,4-2 65 16,1 2 0-16,3 2 34 0,2-1-3 15,1 3-3-15,3 2 15 0,-2-1 12 16,5 4 16-16,0 0-10 0,1 0-24 16,1 4-16-16,-1 0-3 0,1 2-17 15,-3 0 3-15,1 1-4 0,-1-2-1 16,-5 1 0-16,1-1-24 0,-1-1-9 16,-3-2-36-16,2 1-47 0,-2-2-49 15,-4-1-66-15,-1 0-150 0,1-1 29 16,0-4-61-16,-4-3-171 15,2 1-554-15,-2-7-318 0</inkml:trace>
  <inkml:trace contextRef="#ctx0" brushRef="#br0" timeOffset="135536.9946">16634 11571 121 0,'0'0'2232'16,"0"0"-1703"-16,0 0-266 0,0 50-21 15,0-32-35-15,2 2-37 0,2-3-25 16,0 1-45-16,4-4-55 16,-1-3-45-16,5-4 0 0,-2-4-13 15,3-3-7-15,-1-1 20 0,1-6 0 16,-1-4-96-16,0-3 27 0,-5-3-54 16,3-2-102-16,-4-1-46 0,0 1 9 15,-2 0-8-15,-2 0 57 0,-1 2 184 16,-1 0 29-16,0 3 113 0,0 1 32 15,0 5 48-15,0 2 38 0,0 4 62 16,0 2 30-16,0 4-62 0,0 5-129 16,0 4-23-16,0 6 15 0,0 4 3 15,2 4 28-15,0 4 29 0,0 2 6 16,2 0-22-16,-2 1-53 0,4-2-69 16,-2-2-45-16,0-5-1 0,1-1-24 15,-1-5-31-15,-2-2-24 0,2-5-1 16,-4-2 4-16,2-4-25 0,-2-2-34 15,2-4-61-15,-2 0-179 0,0 0-33 16,0-1 25-16,0-2-121 0,0-1-274 16,0-6-927-16</inkml:trace>
  <inkml:trace contextRef="#ctx0" brushRef="#br0" timeOffset="142821.3289">14423 12152 627 0,'0'0'574'0,"0"0"2"16,0 0-223-16,0 0-106 0,0 0-99 16,0 0-22-16,0 0-29 0,0 0-52 15,0 0-45-15,10-26 16 0,1 19 39 16,-1 0 31-16,2 0 62 0,1 1 2 16,-1 1-32-16,3 0-38 0,-5 1-30 15,2 2-15-15,-3 2-33 0,-1 0-1 16,2 2 1-16,-4 3-2 0,-3-1 1 15,-1 5 1-15,0-1 17 16,-2 3-4-16,-2 2 4 0,-3-1 10 16,-1 1-1-16,-4 2-9 0,2-3-3 15,-1 0 0-15,1 0-13 0,0-1-2 16,2-1-1-16,-1-1 0 0,1-2-2 16,2 0 2-16,2-3 0 0,2-1 0 15,0 0-19-15,0-1-9 0,4 0 28 16,0 0 44-16,3-2 19 0,-1 0-3 15,0 0 3-15,2 0-10 0,0 0-25 16,-1 0-28-16,1 0 0 0,-2 0-21 16,2 0-61-16,-3 0-76 0,1 1-79 15,0 2-117-15,-2 4-135 0,0 0-197 16,-2 1-309-16</inkml:trace>
  <inkml:trace contextRef="#ctx0" brushRef="#br0" timeOffset="142966.1013">14555 12486 642 0,'0'0'1621'16,"0"0"-1062"-16,0 0-245 0,0 0-144 15,0 0-5-15,0 0-32 0,0 0-133 16,0 0-60-16,0 0 16 0,0 0-147 16,21 8-158-16,-17-6-361 0,-4-2-1283 0</inkml:trace>
  <inkml:trace contextRef="#ctx0" brushRef="#br0" timeOffset="165598.6382">11439 10657 1193 0,'0'0'990'15,"0"0"-634"-15,0 0-127 0,0 0-55 16,0 0-11-16,0 0-6 0,0 0-7 15,0 0-30-15,-12 5-31 16,12-5-23-16,0 0-2 0,4 0-55 16,-2 0-9-16,0 0-3 0,0 0-35 15,1 0-14-15,1 0 52 0,4 0 51 16,2 0-29-16,1 1-22 0,1 1 0 16,2 1 0-16,3 1 1 0,2 0 15 15,3 0 47-15,3 1 0 0,4-1-22 16,4 0-23-16,6-1 26 0,11 0-15 15,10-3-1-15,4 0-5 0,-2 0 17 16,2 0-27-16,-8-1 12 0,4 0-10 16,2 1 13-1,0 0-24-15,8 0 24 0,0 1-19 0,-2 0-7 0,3 0-2 16,1 1 13-16,0 0-11 0,2-1 23 16,-1 2-25-16,1-1 15 15,-1 0 7-15,3 2 0 0,0-1 24 0,-7 2-18 16,7 0-3-16,-6-1-10 15,-2 2 1-15,3 1 15 16,-3 0-7-16,0 0 4 0,0 0 0 0,-2 1-3 16,-4-2 15-16,-2 4-12 0,-2-4 15 15,-2 1 15-15,-2-1-9 0,-3-2-3 16,-5-2 0-16,5 0 6 0,-11-2 6 16,-5 0 7-16,-8 0 2 15,-5 0-16-15,-7 0-8 0,3 0-12 0,-1 0-4 16,-1 0-12-16,-3 0 0 0,-7 0-12 15,-2 0 10-15,-2 0 5 0,-2 0 24 16,0 0 28-16,-2 0 42 0,-2 0 34 16,-2 0-95-16,-2-1-50 15,3-1-1-15,-3 2-15 0,2-1-12 16,0 1-43-16,2 0-63 0,0-2-68 16,2 2-82-16,2 0-183 0,0 0-280 15,4 0-494-15,2 0-538 0</inkml:trace>
  <inkml:trace contextRef="#ctx0" brushRef="#br0" timeOffset="166827.6437">19564 8954 910 0,'0'0'433'0,"0"0"-91"16,0 0-112-16,0 0-55 0,0 0-13 15,0 0-26-15,0 0-26 0,0 0-23 16,0 0 33-16,-17-8 28 0,15 8 0 16,2 0-7-16,0 0-26 0,0 0-10 15,0 0-3-15,0 0 9 0,0 0-1 16,0 0 1-16,0 0-11 0,0 0 10 15,0 0-5-15,0 0-24 0,0 0-16 16,0 0-12-16,0 0 3 16,0 0-4-16,0 0-5 0,0 0-10 15,0 0-12-15,0 0-23 0,0-1-2 16,6-2-31-16,1-1 31 0,9-5 15 16,1-1 53-16,14-6 31 0,16-6 9 15,9-6-13-15,6 1-16 0,-2 3-21 16,-7 4-36-16,-9 4-9 0,-3 4-13 15,-4 2-18-15,-12 1 16 0,-6 2 0 16,3 3-1-16,-1-2 0 0,0-1-1 16,2 3-57-16,-3-2-55 0,-5 5-35 15,-7-1-40-15,-2 2-135 16,-2 0-130-16,-4 2-122 0,0 1-95 0,-6-2-885 0</inkml:trace>
  <inkml:trace contextRef="#ctx0" brushRef="#br0" timeOffset="169114.5408">20667 8549 143 0,'0'0'701'0,"0"0"-244"16,0 0-184-16,0 0 3 0,0 0-23 15,0 0-65-15,0 0-42 0,0 0-7 16,0 0 32-16,-8-30 22 0,8 24-14 16,2-1-6-16,0 1-14 0,-2 1-13 15,4 2-7-15,-4 0-10 0,0 1-38 16,0 2-35-16,0 0-56 0,0 0-12 15,0 3-54-15,0 3-35 16,0 4 51-16,-4 5 50 0,2 6 27 16,-4 3 11-16,1 9-22 0,-3-2 9 15,0 2-12-15,0 0-13 0,2-7-1 16,3 1-12-16,-1-4 13 0,2-3-19 16,2-5 3-16,0-3 15 0,8-1-14 15,1-2 5-15,3-2 10 0,1-3 69 16,7-3-6-1,-1-1 12-15,4 0 5 0,1-4-30 0,-1 0-22 0,2-2-28 16,-4-1 0-16,1 1 0 16,-3 1-4-16,-3-1 1 0,-3 3-34 15,-3-1-67-15,-2 1-37 0,-6 2 18 16,0-1-19-16,-2 1 41 0,-6-1 72 16,-2 0-258-16,-4-1-174 0,-3-2-98 15,-3 1-182-15,3 3-308 0</inkml:trace>
  <inkml:trace contextRef="#ctx0" brushRef="#br0" timeOffset="169283.4622">20609 8697 1896 0,'0'0'515'15,"0"0"-57"-15,0 0-233 0,0 0-69 16,0 0-22-16,39-16 28 0,-20 12-23 16,-2-1-47-16,3 2-39 0,-1-1-34 15,2-1-19-15,-3 1 0 0,1-2-22 16,-3 1-75-16,-5 0-58 0,-1 0-30 15,-4 0-19-15,-2-1-20 0,-4 1-69 16,0 0-130-16,-2-1-272 0,-10-1-711 16</inkml:trace>
  <inkml:trace contextRef="#ctx0" brushRef="#br0" timeOffset="169410.6675">20653 8483 1296 0,'0'0'654'0,"0"0"-200"0,0 0-170 16,0 0-114-16,0 0-77 0,51-41-16 15,-32 31-67-15,2-1-10 0,7-1-2 16,-5 1-94-16,2 1-162 0,0 1-236 16,-3 2-542-16</inkml:trace>
  <inkml:trace contextRef="#ctx0" brushRef="#br0" timeOffset="169770.5244">21027 8346 1072 0,'0'0'1069'0,"0"0"-651"0,2 38-151 15,-2-11-61-15,-2 11 5 0,-3 12-119 16,-1 5 7-16,0-3 15 0,0-5-19 16,4-12-32-16,2-8-31 0,0-7-18 15,0-3-13-15,0 0-2 0,2-1-17 16,2 1-36-16,-2-6 3 0,2-5 7 16,0-5-10-16,0-1 48 0,-1-4 6 15,3-6 174-15,4-4-38 16,0-6-58-16,1-1-40 0,3-3-1 0,-1 1 4 15,3 1-2-15,-6 3-11 0,1 3-9 16,-1 2-7-16,-4 5 7 0,0 2 3 16,-3 4-7-16,-1 2-12 0,-2 1 10 15,0 0-13-15,0 4-19 16,0 3 19-16,0 1 94 0,0 3-17 0,2 3-43 16,-2 1-32-16,0 0-2 15,2 1-15-15,0-2 12 0,0 0-112 16,4-3-98-16,-2-2-51 0,2-2-65 15,1-2-67 1,1 0-145-16,0-5-120 0,-2 0-133 0,7-8-262 0</inkml:trace>
  <inkml:trace contextRef="#ctx0" brushRef="#br0" timeOffset="170334.7729">21380 8600 1330 0,'0'0'517'15,"0"0"-73"-15,0 0-24 0,0 0-31 16,0 0-67-16,0 0-62 0,0 0-36 15,0 0-80-15,0 0-144 0,0 0-22 16,-17 6 22-16,15-2 2 0,-2 1 24 16,0-1 34-16,2-1 11 0,0 1-18 15,0 0-21-15,0-1-14 0,0 1-16 16,0-2 11-16,2 1 2 16,-2-3 4-16,2 0 3 0,0 0 18 15,0 0 19-15,-2 0 18 0,2 0 22 16,0 0 15-16,0 0 9 0,0 0-10 15,-1 0-22-15,-1 0-51 0,2 0-28 16,-6 0 4-16,2 0-16 0,0 0-2 16,0 0-11-16,0 1 10 0,0-1-12 15,2 2 3-15,-1 0 9 0,-1 0-9 16,0-1 10-16,0 2-14 0,2 0-2 16,-2 1-7-16,2 2 4 0,-2 0 18 15,2 1-15 1,2 2-7-16,0 0 1 0,0 1 2 0,2-2-5 0,4 1 26 15,0-1 1-15,2-1-16 0,-1-1 16 16,3 0 0-16,0-3 0 16,0 3 0-16,-1-3 2 0,-1 2-2 15,0-2-2-15,-4 1 0 0,1-1-13 16,-3 1 13-16,0 0 2 0,0 2 12 16,-2-3 13-16,0 5 21 0,-4-1 9 15,-1 2 6-15,-1-1-12 0,-2 1-16 16,-2-2-11-16,3 0-21 0,1-1-1 15,-2-1-49-15,2-1-55 0,2 0-46 16,-2-2-62-16,3 1-101 0,3-3-81 16,2 0-77-16,5-5-117 0,3-3 314 15,5-2 174-15,7-1-175 0,-1-3-208 16,2-2-35-16,1 1 59 0,-5 3-112 16</inkml:trace>
  <inkml:trace contextRef="#ctx0" brushRef="#br0" timeOffset="170641.8276">21580 8720 20 0,'0'0'596'16,"0"0"-107"-16,0 0-17 15,38-23-46-15,-32 18-50 0,-4 3-63 0,-2 2 37 16,0 0 49-16,-2 0-25 16,-4 2-13-16,-1 2-205 0,-1 0-141 15,-6 3-12-15,3-1 65 0,-1 2 10 16,1 2-1-16,3-2-6 0,2 1-52 16,-2-1-19-16,6-2-37 0,0 0-19 15,2-2-15-15,0 0 9 0,4 0 25 16,4-2 37-16,-2-1 0 0,2 0 25 15,1-1 6-15,3 0 6 0,-2-1-16 16,-3 0-5-16,1-1-16 16,-2 2-12-16,-4 0-19 0,2 0-19 15,0 3 7-15,-3 2 43 0,5 2 3 16,-6 1 28 0,4 0 0-16,0 0-10 0,0 0-18 0,0 1-3 0,2-2-16 15,-3-3-80-15,3-1-75 0,0-3-49 16,0 0-50-16,2-4-117 0,-3-5-10 15,1 1-213-15,0-10-805 0</inkml:trace>
  <inkml:trace contextRef="#ctx0" brushRef="#br0" timeOffset="171309.0394">21744 8547 1494 0,'0'0'711'0,"0"0"-245"0,0 0-135 16,-3 52-21-16,-3-29-97 0,2 4-39 15,2 0 43-15,-2 1-28 0,2-1-55 16,2-1-96-16,0-3-16 0,6-3-21 16,-2-3-1-16,4-5-25 15,1-2-19-15,1-5 0 0,0-2 41 0,1-3 3 16,1 0 60-16,-2-7-17 16,1-1-15-16,-1-2 6 0,0 1-6 15,-7 0-3-15,1 1 9 0,2 4-3 16,-4 1-6-16,-2 1-13 15,0 2-12-15,0 1-1 0,0 3-64 0,2 3-40 16,2 0 105-16,0 2 77 0,0 2-12 16,3-2-34-16,1-1-31 0,4-1 1 15,-1-6 0-15,5-1 42 0,3-4 22 16,3-8 18 0,-1-4-12-16,2-4-37 0,2-4-23 0,-1-3-11 0,-3 0-1 15,-2 0-11-15,3-1 9 16,-5-2-16-16,-1 0-21 0,-3-10-9 15,1-6-19-15,-5 3-52 0,1 8-53 16,-6 6 1-16,0 12 147 0,0 0 25 16,0 3 72-16,-4 7 87 0,0 6 23 15,0 2-74-15,0 10-108 0,-4 2-18 16,0 8 18-16,0 11 49 0,0 10 0 16,-2 10 13-16,0-6-1 0,5-8-33 15,1-12-26-15,0-5-2 0,1 0-3 16,5 2-71-16,0 2-107 0,-2-3 29 15,-2-5-24-15,2-3-14 0,-4-6 1 16,0-3-32 0,0-3-29-16,-4-2 116 0,-2 0 132 0,-6-4 4 0,3-3 15 15,-5-3 56-15,3-1 29 0,-5-3-45 16,1-5-57-16,3 0-21 16,0-2 21-16,5 5 98 0,5 0 145 15,2 5 2-15,4-1-21 0,3 4-22 16,3 1-39-16,2 0-25 0,3 2-25 15,1 3-36-15,3-2-34 0,2 1-31 16,1 1-12-16,-1-1-2 0,0 0-29 16,1 2-140-16,-1-1-106 0,2-1-153 15,0 1-257-15,-3 0-580 0,5 0-646 0</inkml:trace>
  <inkml:trace contextRef="#ctx0" brushRef="#br0" timeOffset="174299.844">22801 8754 499 0,'0'0'1049'15,"0"0"-571"-15,0 0-158 0,0 0-90 16,0 0-21-16,0 0-3 0,0 0-17 16,0 0 9-16,31-54-55 15,-10 15-45-15,4-12-10 0,2-2-2 16,-2 2-17-16,-5 11-16 0,-7 13-37 15,-5 5 0-15,-2 1-16 0,0-5-42 16,0-2-24-16,-3-3-10 0,-3 3 7 16,-7 6 31-16,-1 4 38 0,-2 6 19 15,-1 5 22-15,-1 5-41 0,4 4-38 16,-7 7-63-16,3 7-29 0,1 9 41 16,-1 7 60-16,2 15 29 0,6 14 0 15,2 8 31 1,4 2 45-16,4 0-6 0,2-4-19 0,2 1-10 15,-1-2-19-15,1-3-22 0,-4-7-29 16,0-3-12-16,-4-4 3 0,-1-11 16 16,-1-8 4-16,-1-7 18 0,-3-4 16 15,-2 1 6-15,2 1 19 0,-6 0 10 16,-1-4 28-16,1-4 28 0,0-6-12 16,-1-3-14-16,1-4 11 0,-6-2-38 15,5-7-54-15,-3-8-17 0,3-9-11 16,1-15-11-16,2-13-14 0,8-6 9 15,10 2-22-15,7 2-22 0,7 7 25 16,7 1 15-16,2 3 13 0,5 4 13 16,-7 7 3-16,0 9-3 0,-13 6 19 15,1 4-22-15,0-1-1 0,3 0 24 16,-1 0 1-16,-3 3-15 0,-5 5 0 16,-5 2-6-16,-4 4-10 0,-4 2 32 15,0 0 42-15,0 5 27 0,-4 3-66 16,-2 3 44-16,-4 3-9 0,5 6 10 15,-3-1-1 1,0 2-6-16,4 1 9 0,0-1-2 0,2-1-17 16,2-3-18-16,2-3-13 0,2 0-10 15,6-5-18-15,-4-2 28 0,5-3 18 16,1-3 19-16,2-1 20 0,3-1 5 16,-9-7 2-16,7-2-17 0,-5-2-7 15,0 0-12-15,-1-2 7 0,-5-2-35 16,-2 2-6-16,-2-3 2 0,0-2-14 15,0 1-29-15,-4 1-25 0,2-1-16 16,2 4 31-16,0 1 20 0,0 1-4 16,2 3-29-16,2 1-30 0,4 4-46 15,0 1-22-15,1 3 34 0,3 3 64 16,1 3 50-16,1 2 18 0,2 3 2 16,-3 0 2-16,3 2 1 0,-3 2 0 15,1 2 16 1,-3-3-6-16,3 1-13 0,-4 1 3 0,-3-2 10 15,1-2 3-15,-6-1 0 0,2-2 6 16,-4-3 16-16,2-3 32 0,-2-2 22 16,0-1 38-16,0 0 66 0,0-4 69 15,0-2-44-15,-2-4-143 0,2-2-78 16,-4-3-3-16,4-3-19 0,0 0-18 16,0-2 9-16,4-2-16 0,2 0 6 15,2 0 1-15,1 4-13 16,1 2-23-16,2 4-12 0,-1 7 9 0,-1 5 10 15,1 0 19-15,-1 9 50 0,0 5 0 16,0 1 25-16,-5 5 28 0,-1 1 17 16,4 1-20-16,-8 0-19 15,4-1-12-15,0-1 3 0,-4-2-10 16,0-3-9-16,4-2 0 0,-4-3 0 16,0-4-1-16,0-1-2 0,2-4-12 15,-2-1 12-15,1-1 18 0,5-6 37 16,-6-2 41-16,6-5-24 0,0-2-72 15,4-3 0-15,-7-3-38 0,7 1-18 16,0-2-6-16,-2 3-17 0,1 1 7 16,3 4 28-16,-8 4 3 0,2 5-3 15,-1 4-13-15,-3 2-25 0,2 3 79 16,-4 5 3-16,4 4 69 0,-4 2 7 16,0 2-10-16,0 0-28 0,0 0-36 15,0-4 1-15,2-1-3 0,-2-2-16 16,4-5-18-16,0-2-7 0,0-2 6 15,3-2 35-15,1-6 54 0,-2 0-10 16,2-3-44-16,0-2 0 16,-1 1-26-16,3 0-14 15,-4 1-27-15,3 3 11 0,-3 1 21 0,-2 4 6 16,0 1-24-16,2 2-4 0,-4 6 57 16,2 4 34-16,0 3 42 0,-3 1-3 15,5 3-10-15,4 0-22 0,-2-1-22 16,1-2-16-16,7-1-1 0,-4-6 23 15,5-3 26-15,0-4 27 16,5-3 5-16,-1-7 1 0,2-2-9 0,-5-3-32 16,1 0-21-16,-5-1-10 0,-3 1 7 15,-1 1 6-15,-6 1 15 16,0 0 13-16,-4 0-7 0,-4 2-18 16,0 1-25-16,-4 3 16 0,2 1 2 15,-3 4 7-15,-1 2 12 0,0 5-40 16,3 7-52-16,-5 4 30 0,6 5 22 15,-2 1 15-15,6 5-2 0,2-2 5 16,2-1-2-16,6-2-13 0,0-4-3 16,9-3-13-16,-1-5 13 0,5-4 0 15,4-6 31-15,1-1-15 0,3-11 14 16,-2-4 14 0,2-5 5-16,0-4-12 0,-2-3-19 0,-2-1-3 0,-3 2-13 15,-3-2 11-15,-5-3 2 0,-3-4 3 16,-5-8-18-16,-2-11-24 0,-4-1-47 15,-10 12-27-15,2 10-4 0,5 16 28 16,-1 6 74 0,0 2 35-16,-6 2 61 0,4 3 27 0,0 5 2 0,-5 7-94 15,1 8-16-15,2 14-9 0,-5 13 56 16,3 13-1-16,4 7-9 16,2 1-28-16,4-5 28 0,0-6-13 0,8-12-37 15,-2-9-2-15,2-9-33 16,3-4-77-16,3 1-12 0,3 1-13 15,3-1-27-15,1-3-2 0,0-5-25 16,-1-2-88-16,1-5-152 0,-9-1-275 16,5-3-736-16</inkml:trace>
  <inkml:trace contextRef="#ctx0" brushRef="#br0" timeOffset="175101.2669">20566 9495 1231 0,'0'0'654'0,"0"0"-317"15,0 0-20-15,-6-42-72 16,6 32-46-16,0-1-32 0,0 4 9 0,0 1-8 16,0 2-9-16,-2 4-5 0,2 0-37 15,0 4-117-15,0 5-17 0,0 6 17 16,0 14 66-16,0 13 41 0,0 15 27 15,0 3-43 1,0-3-48-16,-1-7-6 16,-1-14-36-16,2-10-1 0,0-6-40 0,0-4-56 0,0 3-41 15,2-1-34-15,1-1-33 0,3-4-14 16,0-5-133-16,2-4-101 0,0-4-52 16,-3-2-230-16,7-11-567 0</inkml:trace>
  <inkml:trace contextRef="#ctx0" brushRef="#br0" timeOffset="175405.7588">20795 9580 973 0,'0'0'1199'15,"0"0"-724"-15,8 40-118 0,-8-18-69 16,0 6-85-16,0 1-57 0,0 0-1 16,0-1 6-16,-2-4-47 0,2-3-59 15,0-4-45-15,0-3-19 0,4-4-70 16,1-3-24-16,1-6 22 0,2-1 43 15,2-5 48-15,1-5 0 0,1-5 0 16,-2-2-33-16,1-2-12 0,-1 0 17 16,0 0 12-16,-3 1 16 15,5 1 0 1,-8 5-10-16,4 2-13 0,-3 6 8 0,-1 4-26 0,-2 3 41 16,0 9 92-16,2 4 47 0,-4 4-16 15,2 4-47-15,0 1-36 0,-2 0-40 16,4-3-29-16,2-1-87 0,1-5-70 15,5-4-103-15,-2-3 2 0,1-5-134 16,1-4-68-16,-2 0-232 0,1-11-572 0</inkml:trace>
  <inkml:trace contextRef="#ctx0" brushRef="#br0" timeOffset="176322.6541">21130 9724 810 0,'0'0'1721'16,"0"0"-1187"-16,0 0-314 0,0 0-10 15,-29 50-13-15,23-32-62 0,0 0-25 16,4-3-38-16,1-1-40 0,1-3-32 16,0-4-35-16,3-3-31 0,3-3 22 15,4-1 44-15,-4-2 36 0,3-5 30 16,3-2-60-16,-2-3-6 0,1 1-56 31,-1 3 12-31,0 1 3 0,-1 4-6 0,-1 1 9 16,0 2 32-16,0 7 6 0,1 6 63 0,-1 5 37 0,0 5 33 15,0 12-27-15,3 8-34 0,-3 7-23 16,2 3 10-16,-4-3-15 0,-3-3-22 16,-1-6 2-16,0 3-11 0,-2-2-10 15,-2-1 0-15,-3 0 19 0,-1-7-1 16,0-6-2-16,0-8-1 16,0-2 7-16,-1 1-24 0,-5 0 36 0,-2-2 19 15,1-4-10-15,-1-5-3 16,-3-7 18-16,1-1-3 0,-3-8-36 15,1-6-22-15,3-7-37 0,-1-5-21 16,5-3 9-16,5-3 13 0,6-1 36 16,2 1 34-1,8 1 2-15,1 0-5 0,7 1-3 0,1-1 9 0,2 2 12 16,5 1 3-16,-1 2 15 0,2-2-21 16,0 1-34-16,2 0-10 15,-2-2 0-15,0 2 1 0,-3 0 0 0,-3 0 0 16,-2 2-3-16,-3 3 0 15,-5 0 0-15,-3 3 1 0,-4 2 24 16,-2 0 11-16,-2 2 4 0,-4 2 2 16,-2 4-11-16,-3 2 2 0,1 3 10 15,-2 4 21-15,0 1-22 0,-1 9-39 16,-1 2-3-16,3 6 0 0,1 3 27 16,0 5 13-16,4-1-4 0,0 1-18 15,4-3-18-15,6-1-17 0,0-4-10 16,6-2 3-16,1-5-13 15,3-4-5-15,1-6 11 0,1-1 1 0,-1-6-19 16,2-5-27-16,3-4-24 0,-5-2-53 16,2-1-18-16,-3-2 17 0,-1 2 31 15,-1-1 30-15,0 3 53 0,-7 1 40 16,1 2 2 0,-2 6 10-16,-2 2 32 0,-2 3 24 0,0 2 9 0,-2 3-16 15,0 5-8-15,2 2 48 0,0 2 12 16,-1 0-36-16,5 0-31 15,-2-2-25-15,2-2-21 0,2-3 0 16,1-3 12-16,3-2 25 0,2 0 8 16,1-7-5-16,3-4-16 0,1-2-21 15,-4-1-2-15,5-4-1 0,-3 0-24 16,1 0 3-16,-3 2 18 0,-1 1 0 16,-3 3-10-16,1 4-5 15,-4 4-6-15,0 3-1 0,-5 1 25 0,1 6 23 16,0 5 53-16,0 3 27 0,2 4 10 15,2 1-37-15,-5 3-40 16,7 0-36-16,0 0-11 0,3-1-22 0,1-2-74 16,3-1-109-16,3-4 21 0,-1-1-56 15,3-2-120-15,1-2-129 16,0-3-7-16,-7-3-175 0,11-2-586 0</inkml:trace>
  <inkml:trace contextRef="#ctx0" brushRef="#br0" timeOffset="177305.5363">22570 9672 1672 0,'0'0'755'0,"6"36"-361"15,0-13-35-15,-6 6-44 0,0 1-43 16,0 3 18-16,0-1-37 0,0-4-107 15,0-1-54-15,0-4-21 0,0-2-31 16,0-4-27-16,0-3-10 0,0-4 12 16,0-3 10-16,0-2 3 15,0-4 15-15,-8-1 39 16,4 0 29-16,0-2-44 0,-4-5-27 0,3-5-40 16,-3-4-19-16,0-9-27 0,0-1-6 15,4-5-6-15,1-2-9 0,3 6 18 16,0-1 3-16,7 6 6 0,1 3 17 15,6 5 23-15,1 1 12 0,3 6-12 16,3 0 1-16,2 3 3 0,-2 1-3 16,3 3 14-16,-1 0-3 0,0 0-10 15,-1 0 14-15,-1 3-14 0,-4 1-1 16,1-1 0-16,-7 1 2 0,1-1 0 16,-6 1-1-16,0 2 1 0,-6 0 0 15,0 1 28-15,0 3 46 16,0 2 8-16,0 4 4 0,-8 1-4 15,4 4-2-15,-2 0 14 0,4 1 0 16,0 0-48-16,2-3-37 16,2 0-12-16,6-3-3 0,4-3-21 0,-5-5-10 15,9-3 4-15,-3-3 30 16,5-2 21-16,-1-7-3 0,1-3-6 0,-1-2-12 16,1-3-16-16,-3-3-11 0,-1 1-15 15,-1-1-1-15,-3-2 13 0,-4 1 17 16,2-2-2-16,-8 0-18 0,1 2-7 15,-1 2 16-15,0 6 24 0,0 1 14 16,0 6 10-16,0 3 4 0,2 1-1 16,-2 3-27-16,4 5-30 0,-2 3 30 15,4 5 79 1,2-1 12-16,0 3-55 0,-1-1-20 0,1-2-1 0,6-1-13 16,-9-3 10-16,7-1-2 0,-2-4-10 15,-1 1-18-15,1-4 15 16,0-2-12-16,0-1 2 0,1 0 1 15,-5-4 10-15,2-2-1 16,1-1-9-16,-3 1 10 0,0 1 1 0,-2 1 0 16,-2 3-1-16,-2 1-1 0,2 0-9 15,-2 3-3-15,2 2 15 0,0 3 41 16,2 0 8 0,-1 1-19-16,1-1-30 0,-2-2 0 0,6-2-24 0,-4-1-7 15,4-2 20-15,1-1 11 0,1-2 3 16,4-5 19-16,-5-1-22 0,7-4 2 15,-7 2 8-15,3-3-10 0,2 0-18 16,-9 2 17-16,5 3 0 0,-2 4-12 16,-4 1-8-16,0 3 6 0,-2 0 15 15,1 7 14-15,1 3 62 0,0 3 12 16,0 3 18-16,0 0-6 16,-2 1-40-16,2-2-45 0,2-2-15 0,-1-1-21 15,3-1 9-15,-2-4-3 16,0-1 3-16,2-1-9 0,-3-2-18 15,-1 0-55-15,2-3-70 0,-4 0-76 16,2 0-231-16,4-4-234 0,-3 0-353 16,1-7-351-16</inkml:trace>
  <inkml:trace contextRef="#ctx0" brushRef="#br0" timeOffset="177577.1401">24184 9574 39 0,'0'0'140'0,"0"0"-140"16,0 0-29-16,0 0 6 0,-19-43-9 15,17 33 25-15,0 0 4 0,0 1-14 16,2 3-51 0</inkml:trace>
  <inkml:trace contextRef="#ctx0" brushRef="#br0" timeOffset="178345.714">24060 9426 114 0,'0'0'1449'0,"0"0"-880"16,0 0-162-16,-7-48-104 0,7 36-40 15,0 1-84-15,0 3-61 0,0 3 57 16,0 3 8-16,-2 2-7 0,2 2-18 15,0 6-121-15,0 6-21 0,0 14 40 16,0 18 90-16,0 21 34 0,0 11 20 16,0 4 6-16,0-1-26 15,-4-6-46-15,0 3-64 0,4-2-36 16,-4-2-22 0,-4-6-12-16,6-7-25 0,-2-8-23 0,1-5-13 0,-1-10-24 15,0-12 18-15,-4-7 5 0,4-6 26 16,-2-2 22-16,-1 0 14 0,-3-3 25 15,2-7-25-15,0-2 0 0,-5-8-18 16,1-8-31-16,1-13-10 0,-1-14 7 16,6-15 9-16,2-5-3 0,8 2-3 15,6 9-7-15,5 9 10 0,7 4 0 16,-1 8-7-16,-4 5 32 0,3 9 21 16,-5 2 0-16,7 0 37 0,3-2-19 15,4-1-18-15,-4 3 0 0,4 1 0 16,-4 3-3-16,0 1 3 0,-7 4 0 15,-3 2 2-15,-3 1-2 0,-2 4-18 16,-10 0 16-16,0 0 2 0,0 2 40 16,0 3 31-1,-6 5 15-15,0 3 6 0,-2 3 0 0,3 4-15 16,-5 3 2-16,4-1 13 0,0 2-3 16,4-2-35-16,0-2-32 0,2-4-22 15,4-5-16-15,2-1-35 16,6-6-7-16,-5-3 15 0,5-1 22 0,6-8 21 15,-1-2 2-15,-2-2 1 0,7-1-2 16,-1-1-1-16,-3 2-15 0,1 3 12 16,-2 4-10-16,1 2 11 0,-1 3-13 15,-3 3 14-15,1 2 1 0,-3 5 3 16,0 1 12-16,-5 2 4 0,1 0-4 16,2 0-12-16,-6-3 18 15,-4 0-9-15,2-1 13 0,-1-4 5 16,-1 0 10-16,0-4 9 0,-1-1 24 15,-1 0 30-15,-2 0 18 0,-2-7-15 16,0-2-65-16,-2-7-41 0,3-3-34 16,-3-12-2-16,0-9-3 0,2 1-19 15,2 3-18-15,4 4-51 0,4 10-35 16,6-3-45-16,5 1-75 16,-3 2-64-16,7 4-152 0,5 4-155 0,1 0-71 15,-8 6-419-15</inkml:trace>
  <inkml:trace contextRef="#ctx0" brushRef="#br0" timeOffset="178607.7614">25035 9328 329 0,'0'0'2344'16,"0"0"-1687"-16,0 0-317 0,0 0-120 15,0 0-166-15,-29 50 40 16,21-9 72-16,-1 16 70 0,1 5-10 0,-2 4-33 16,2-3-34-16,4-8-36 0,-3-1-14 15,3-4-48-15,2-3-61 0,0-5-9 16,2-8-85-16,2-8-96 16,-2-7-24-16,2-6-51 0,2 1-110 0,0-1-142 15,-1-4-110-15,-3-4-189 0,4-7-809 16</inkml:trace>
  <inkml:trace contextRef="#ctx0" brushRef="#br0" timeOffset="179262.2612">24905 9756 1061 0,'0'0'1549'16,"0"0"-1086"-16,0 0-159 0,-40 0-76 16,32 0-57-16,2 0-17 0,2 0 41 15,4 0-33-15,0 0-149 0,0 0-13 16,8 0-88-16,2-2 88 0,5 1 75 16,2-1 24-16,5 1-9 0,5-1-56 15,-2 0-34-15,4 1-1 0,0-1-11 16,0 2-7-16,-4-3-43 0,1 3-40 15,-5-1-19-15,0 0-24 0,-5 0-24 16,-3 0 5 0,-5 1 63-16,-6-1 50 0,0 1 51 0,-2 0 137 0,-4 1 5 15,-4 3-79-15,1 2 6 0,-3 2 16 16,2 1 15-16,-3 2 0 0,3 2-7 16,2 4-24-16,6 0-26 15,-4 4 0-15,4-1 16 0,6 1 0 0,4-1 5 16,3-3-8-16,1-2-13 15,5-4-27-15,2-3-16 0,-3-5-3 16,5-3 3-16,-3-2 1 0,3-7 30 16,-8-2-4-16,1-2-11 15,-5-1-15-15,-3 0-1 0,0-1 12 0,-8 2 22 16,0 1 11-16,-8 0 4 0,-3-2 13 16,-3 4-23-16,-2-1-39 0,-1 3 0 15,0 2-70-15,1 0-22 0,3 2-15 16,5 3-50-1,2 0-114-15,0-1-145 0,6-1-181 0,0 0-406 16,8-10-321-16</inkml:trace>
  <inkml:trace contextRef="#ctx0" brushRef="#br0" timeOffset="179479.343">25415 9392 1588 0,'0'0'1841'15,"-2"38"-1421"-15,-2 0-260 0,0 15 1 16,-7 13-12-16,5 2 12 0,0-4 95 16,4-5 11-16,2-5-90 0,0-4-82 15,0-10-80-15,0-9-15 0,2-10-79 16,2-3-49-16,2-2-35 0,-1 0-30 16,3-2-116-16,0-8-169 0,-4-6-158 15,2 0-147-15,1-18-798 0</inkml:trace>
  <inkml:trace contextRef="#ctx0" brushRef="#br0" timeOffset="179912.7153">25572 9518 2624 0,'0'0'990'15,"4"35"-836"-15,-4-7-43 0,0 11-5 16,-4 9-40-16,0 3 44 0,0-8 117 15,0-11-44-15,4-12-78 0,0-2-50 16,0 2-24-16,0 1-22 0,8-2-9 16,-2-5-21-16,3-5 20 0,5-4 1 15,-2-5 0-15,5-3 20 0,4-6 11 16,-1-3-10-16,3-5-8 0,-2 1-11 16,-1 2 10-16,-3-3-12 15,-1 4 0-15,-5 2-1 0,1 4-2 31,-10 1 0-31,-2 3-22 0,0 1 25 0,0 2 80 0,-8 0-40 0,-3 4-37 16,1 1 24-16,-4 3 4 16,-1 3-16-16,1 0 4 0,6 3-4 0,-3 1-3 15,1 2 6-15,2 2 13 0,4 2 9 16,1 0-1-16,3 0-2 0,3 0-13 16,5-2-15-16,0-1-9 0,6-1-1 15,-3-3-11-15,7-4-12 16,-1-3-4-16,1-2-24 0,1-3-42 0,0-2-35 15,-1-3-42-15,-1-7-73 0,-1-3-116 16,-3-2-230-16,-1-3-161 0,-2 4-458 16,-3-9-354-16</inkml:trace>
  <inkml:trace contextRef="#ctx0" brushRef="#br0" timeOffset="180225.7969">25913 9787 995 0,'0'0'1769'0,"0"0"-1008"16,0 0-376-16,-6 43-190 0,4-22-76 15,2 2-23-15,0 1 13 0,0-2 30 16,0-2-19-16,4 0-58 0,6-5-62 16,-3-4-28-16,1-4-24 0,6-5-10 15,-3-2 3-15,5-3 13 0,-2-8-37 16,3-5-66-16,-2-1-32 0,3-2 26 16,1 1 92-16,-5 0 63 0,3 3 42 15,-7 1 40-15,2 4 10 16,-3 1 7-16,-3 4-21 0,-4 3 3 15,0 2 3-15,-2 2 18 0,0 5 34 16,0 4 60-16,0 4-37 0,-4 1-39 16,4 0-44-16,0 0-28 0,0-1-48 15,0 0-9-15,0-5-24 0,4 0-59 16,0-3-66-16,6-3-36 0,-3-3-71 16,-1-3-166-16,6-6-300 0,-5 1-550 15,3-11-649-15</inkml:trace>
  <inkml:trace contextRef="#ctx0" brushRef="#br0" timeOffset="180387.1918">26301 9824 2168 0,'0'0'1191'0,"0"0"-880"0,-4 52-125 16,2-28 44-16,0 2-28 0,-2 1-62 16,2-4-50-16,-4 0-66 0,6-7-24 15,0-2-71-15,0-4-56 16,0-5-29-16,-4-3-110 0,4-4-129 0,0-6-96 15,-4 0-556-15,1-12-682 0</inkml:trace>
  <inkml:trace contextRef="#ctx0" brushRef="#br0" timeOffset="180711.9754">26324 9653 1884 0,'0'0'1377'0,"0"0"-999"0,37 40-164 16,-26-18-2-16,3 6-38 0,-3 3 10 15,1 0 57-15,2 1-5 0,-5-1-49 16,-1-3-93-16,0-4-36 0,0-4-39 16,-5-5-19-16,1-4-3 0,0-6 0 15,2-3-27-15,-2-2-28 16,0-7 12-16,0-5 46 0,3-3 0 0,3-6 3 16,-2-1 12-16,1-1-2 15,3 2-11-15,-4 2 12 0,0 4-13 0,1 5 1 16,-5 5 25-16,0 3-2 15,0 2 5-15,-2 4 19 16,0 8 51-16,-2 3 73 0,2 8-46 0,2 0-48 16,-4 4-53-16,0-3-26 0,0 0-36 15,0-3-94-15,4-5-86 0,-1-4-73 16,1-6-136-16,6-3-155 0,-6-4-127 16,7-8-259-16,-3 0-258 0</inkml:trace>
  <inkml:trace contextRef="#ctx0" brushRef="#br0" timeOffset="181026.1526">26709 9840 466 0,'0'0'1701'0,"0"0"-671"0,0 0-484 0,0 0-159 16,-25 42-129-16,17-21-35 0,-3 0-23 15,7-1-41-15,-2-2-104 16,6-2-55-16,0-2-39 0,6-5-1 16,-2-3 0-16,7-5 26 0,1-1 14 15,6-1 1-15,-5-6-1 0,5 1-18 16,-3-1 15-16,1 5-13 0,-3 2 16 15,-1 3 1-15,-3 9 45 0,3 11 18 16,-6 12-15-16,2 1 12 0,-4-2 37 16,-4 2 39-16,0 1-43 0,-4 1-60 15,0-1-7-15,-2-6 6 0,-2-7 16 16,0 3 8-16,-1 0-11 0,-7-5 2 16,5-5-11-16,-3-5-10 0,0-5-27 15,3-4-10 1,-1-3-30-16,3-9-26 0,1-4-37 0,0-8-12 0,2-9-13 15,4-3-73-15,2 0-179 0,4 0-316 16,4 14-449-16,4-7-356 0</inkml:trace>
  <inkml:trace contextRef="#ctx0" brushRef="#br0" timeOffset="181154.5133">26981 10150 1944 0,'0'0'1577'16,"0"0"-1205"-16,0 0-186 0,0 0-186 15,0 0-302-15,0 0-298 0,0 0-377 16,0 0-980-16</inkml:trace>
  <inkml:trace contextRef="#ctx0" brushRef="#br0" timeOffset="202997.659">17911 8922 362 0,'0'0'473'16,"0"0"126"-16,0 0-235 0,0 0-98 15,0 0-39-15,-44-21-23 0,36 17 12 16,-2-1-32-16,2 1 2 0,1-2-1 16,1 2-29-16,-2 1-19 0,4 2-30 15,4-2-53-15,-4 3-10 0,4-1-17 16,0 1-27-16,0 0-62 0,0 0-27 15,0 1-12-15,0 0-7 0,0 1 60 16,0 1 35-16,0 2 1 0,4 1 9 16,-2 0 3-16,4 1 0 0,2 0 19 15,0 0-16-15,1 0-2 0,7 0 2 16,3 1 22-16,2-3 13 0,14 2 1 16,8-2 18-1,9-1-10-15,10-1-21 0,4-3-23 0,-2 0 16 0,0-3-7 16,4-2 7-16,2-2-19 0,3 0 4 15,-7-2 11-15,0 1-14 0,-4 0 2 16,-6 1 12-16,-5 1-12 16,-5 0 13-16,-9 3 9 0,-10-1-3 15,-6 1-6-15,-5 1 13 0,1 1 2 16,3 0-9-16,-5 1-22 0,1 0-2 16,-7 0-14-16,-1 0-12 0,-2 0-7 15,0 0-97-15,-4 0-68 0,0 1-109 16,0 2-96-16,-2-3-199 0,-2 0-854 0</inkml:trace>
  <inkml:trace contextRef="#ctx0" brushRef="#br0" timeOffset="259890.5817">3871 14447 2463 0,'0'0'0'0,"0"0"-165"0,0 0-1216 16</inkml:trace>
  <inkml:trace contextRef="#ctx0" brushRef="#br0" timeOffset="278225.3247">11977 14355 942 0,'0'0'778'0,"0"0"-330"15,0 0-179-15,0 0-66 16,0 0-22-16,0 0-5 0,0 0-15 16,0 0-31-16,0 0-21 0,-4-2-36 15,4 2-22-15,0 0-1 0,0 0 1 16,0 1-7-16,0 2-18 0,0-2-26 16,0 3-15-16,0 2-4 0,0 1 19 15,-3 4 32-15,3 1-10 0,-2 5 6 16,2 1-9-16,0 2 0 0,0 5 6 15,0 0 10-15,0 4-16 0,0-1 15 16,0 1-15-16,0-2 3 0,0 1-19 16,0-2 10-16,2-5-13 15,-2-3 0-15,0-4 1 0,0-5 0 16,0-5 11-16,0-1 1 0,0-3 12 16,3 0 19-16,-3 0-15 0,0 0-13 15,0 0-14-15,0 0 10 0,4-3-9 16,-4 1 22-16,4 0 25 0,-2-2 0 15,4 1-22-15,-6-1-12 0,4 1-14 16,-2 0 1-16,5-1 8 0,-3 1-11 16,4-1-3-16,2 1-6 0,-2 0 9 15,5-1 19-15,-1 1-17 0,3 1 13 16,-1 0-12-16,1-1-2 0,3 1 0 16,-1 1 30-16,5 0-15 15,-1 0-16-15,2 0 0 0,-2 0 2 0,5 1 0 16,-1 0 13-16,4 0-14 0,0 0 15 15,-4 0-13-15,4 0 16 0,0 0-4 16,2 0-13-16,0 0 17 0,0 2-1 16,0 0-18-16,0-1 0 15,0 3-2-15,2-2 2 0,-2 1 0 16,0 1 2-16,2 2-1 0,-2 0 1 16,2-1 1-16,0-1-1 0,-2 1 19 15,4-1-18-15,-2-1 16 0,0-1 2 16,0 0-21-16,-4-1 13 0,4 0 2 15,2 1 1-15,-2 0-13 0,0-1 12 16,0 0-2-16,0 1-10 0,-1-1 15 16,1 3-7-16,-2-3-11 0,2 3-1 15,0-1 1-15,-4 1 0 0,4 0 2 16,-2-1 1-16,-2 1-1 0,0 0 0 16,-1-1-1-16,-3 1 2 0,-4-2 18 15,4-1 4-15,-3 2-1 0,-5-2-20 16,-1 0 17-16,-1 1 4 15,-1 0-4-15,-5-2 7 0,-3 1-10 16,0-1-15-16,-2 0 16 0,-4 0-1 16,0 1 19-16,0-1 18 0,0 0 18 15,0 0 141-15,0 0-47 0,0 0-82 16,0-1-13 0,-2-4-8-16,0-1-64 0,-6-4-18 0,2-4-15 0,2-3 5 15,1-4 7-15,-1-2-3 0,4-4 0 16,-2-1-1-16,2-2 22 0,0-1 0 15,2-1 0-15,2 1 0 16,-4 2-9-16,3 2 9 0,1 3 0 0,-2 3-9 16,0 1 9-16,0 4 1 0,0 3-10 15,-2 1-1-15,0 3-8 0,0 5-43 16,0 1-91-16,0 3-123 0,0 0-184 16,2 0-490-16,2 4 174 0,-2-1-227 15,4 7-634-15</inkml:trace>
  <inkml:trace contextRef="#ctx0" brushRef="#br0" timeOffset="279722.0213">14167 14483 59 0,'0'0'290'0,"0"0"160"0,0 0 26 16,0 0-141-16,0 0-98 0,0 0-42 16,0 0-10-16,0 0-11 0,0 0 1 15,0 0-8-15,2-32-18 0,-2 31-34 16,0-1-3-16,0 1 19 0,0 1 13 15,0 0 2-15,0 0-16 0,0 0-23 16,0 0-41-16,0 0-47 0,0 3-19 16,0 0-25-16,0 5 25 0,2 3 15 15,0 4 45-15,0 6 15 16,-2 3 2-16,2 3-30 0,0 2-29 16,-2 1 10-16,0 0-26 0,0-1-2 15,0-1-3-15,0-2-19 0,2-2 20 16,-2-5-26-16,0-3 10 0,0-2-4 15,0-7 20-15,0-2 0 0,0-2 0 16,0-2 2-16,2-1 22 0,-2 0 13 16,0 0 2-16,0-2 7 15,2-1 6-15,0-1-13 0,-2-1-15 0,3-1-4 16,1 1-16-16,-2-1 1 0,0 1 0 16,4 2 0-16,-2-2 12 0,0 2-14 15,3-1-1-15,1 0 19 0,0 1 3 16,4-1 24-1,-3 1-18-15,5 2-16 0,-1-2 22 0,-1 2-1 0,7 1-32 16,1 0-1-16,-1 0 19 0,1 0 6 16,3 0-13-16,0 0 13 0,2 0-1 15,-3 0-8-15,5 0 8 0,0 0-5 16,-2 0 27-16,8 0-22 16,0-2 10-1,-4 1 9-15,4 0-9 0,-2 0-10 0,4-1-2 0,-2 0-10 16,2 1 0-16,0 0-9 0,3 1 0 15,-1 0 10-15,-2 0-10 0,0 3 9 16,-6 0-9-16,8 0 12 0,0 3-15 16,-4-3 1-16,1 2-1 15,3-1 12-15,-2 0-9 0,0 1-2 0,2 0 14 16,-2-1-13-16,0 0 22 0,-2 2-8 16,1-2-4-16,-1 2-11 15,2-3 0-15,-4 2 0 0,0-1 1 0,-4 1 0 31,1 1 10-31,-3-1-11 0,0 0 12 0,-2 0-13 0,-1 0 0 16,-5-2 2-16,0 1 14 0,-3-2-4 16,1 0-11-16,-5-1 2 0,-2 1 0 15,0 0 9-15,-4-2 0 0,-3 0 4 16,1 0 5-16,-2 0 18 0,0 0 59 16,0 0 51-16,0 0-16 15,0-4-64-15,0-3-5 0,-2-5-31 0,-1-5-33 16,3-4-27-16,-2-2 9 0,2-2 3 15,0-3 0-15,0 2 3 0,0-1 9 16,0 0-13-16,2 1 1 0,1 1-3 16,3 1-6-16,-2 1 0 0,2 4 2 15,-2 2-5-15,2 2-15 0,-2 2-40 16,1 3-73-16,-1 2-120 0,2 3-225 16,0 0-276-16,-2 2-338 15,0 2-378-15</inkml:trace>
  <inkml:trace contextRef="#ctx0" brushRef="#br0" timeOffset="280421.794">16725 14672 1228 0,'0'0'1061'0,"0"0"-692"0,0 0-86 15,0 0-59-15,0 0-17 0,0 0-16 16,0 0-17-16,0 0-39 0,0 0-84 15,0 0-51-15,22-18-85 0,-21 18-54 16,5 0 3-16,2 0-45 0,6 0-49 16,-3 1-87-16,5-1-164 0,-1 0-493 15</inkml:trace>
  <inkml:trace contextRef="#ctx0" brushRef="#br0" timeOffset="280575.7993">17407 14647 1763 0,'0'0'668'0,"0"0"-359"0,43 1-132 16,-24-1-129-16,1 0-48 15,1 0-93-15,0 0-77 0,1 0-98 0,-1-1-163 16,-5 0-301-16,7-2-539 0</inkml:trace>
  <inkml:trace contextRef="#ctx0" brushRef="#br0" timeOffset="280726.9024">18051 14616 1740 0,'0'0'732'0,"0"0"-406"15,42 6-184-15,-26-4-107 0,3 1-19 16,-5 0-16-16,1 1-28 0,-3 1-107 16,2 0-94-16,-5 3-123 15,-1-2-190-15,6 5-651 0</inkml:trace>
  <inkml:trace contextRef="#ctx0" brushRef="#br0" timeOffset="280860.3844">18398 14725 2632 0,'0'0'709'16,"0"0"-449"-16,0 0-200 0,0 0-49 16,0 0-11-16,0 0-38 0,42-3-175 15,-34 2-154-15,6 1-154 0,-7 0-260 16,7-3-767-16</inkml:trace>
  <inkml:trace contextRef="#ctx0" brushRef="#br0" timeOffset="282391.2336">20985 14483 1132 0,'0'0'1112'0,"0"0"-824"15,0 0-53-15,0 0-71 0,0 0-26 16,0 0-13-16,0 0 6 0,0 0 2 16,0 0-25-16,0 0-41 0,-12-22-67 15,12 25-16-15,2 1-41 0,2 4 57 16,0 3 60-16,2 5 0 0,-2 5-6 15,-1 0-13-15,1 2-19 0,0-1-7 16,-2 1-11-16,2-2 8 0,-2-1-11 16,0-3 0-16,0-1-1 0,0-5 1 15,2 0 12-15,-4-4 0 16,0-1-10-16,0-2 12 0,2-1-11 16,-2 0 8-16,1-2-12 0,1 0 1 15,2 1 0-15,-2-2 15 16,2 0 9-16,0 0-12 0,0 0 9 0,4 0-4 15,-3 0 7-15,3-2 4 0,0 0-3 16,2 1 2-16,-1-1 0 0,3 0-6 16,0 1-20-16,3-2-1 0,1 1 2 15,3 1 28-15,-2 0 7 0,5 0 12 16,3-1-22 15,0 1-25-31,2-1 9 0,2 0 0 0,8 0 7 0,6 0-16 0,9 0 13 0,0 2-4 0,-1-1-9 16,-5 1-1-16,-3 0-1 0,0 0-1 15,-1 3 3-15,3-1-3 0,-3 2 0 16,5 1 2-16,-1-1 17 0,3 2-17 16,-1 0 63-16,1 0-46 15,-3 1-17-15,3 0-2 0,1 0 18 0,-3 0-2 16,-1 0-1-16,3 0 10 16,1-1 9-16,2 0-9 0,-3 0 5 15,1 0 4-15,1-1 15 0,-3-1 65 16,0 1-74-16,-1 0-22 0,-1-1-2 15,-3 0-1-15,0 0 0 0,1 0-14 16,-3-3 2-16,2 0 10 0,-9-1-10 16,-4 0 9-16,-7 0 3 0,-2 0-15 15,4-1 1-15,4 0 1 0,0-1 0 16,-1 0 0-16,-5 1 10 31,-4-1 1-31,-3 2 2 0,-3 0-15 0,-3 0 0 0,-2 0 0 0,-4 0 12 16,-4 0 7-16,0 0 29 0,0 0 50 15,0 0 93-15,0 0-6 0,0-2-33 16,-4 0-68-16,-4-4-54 16,0-2-30-16,0-3-22 0,1-5 4 0,-3-3-12 15,4-3 6-15,4-4-6 0,-4-2 2 16,3-2-2-16,3-1 0 0,9 2-6 16,-5-2 2-16,6 3 10 0,1 3 0 15,3-1-10-15,0 3-8 0,1 0-116 16,1 4-171-16,1-1-256 0,-1 4-433 15,-5 4-129-15,3-8-988 0</inkml:trace>
  <inkml:trace contextRef="#ctx0" brushRef="#br0" timeOffset="283548.343">12706 14274 196 0,'0'0'1691'0,"0"0"-1324"15,0 0 8-15,0-44-95 0,0 32-40 16,0 3-4-16,0 2-7 0,0 5 14 16,0 0-20-16,0 2-67 0,0 0-62 15,0 5-94-15,0 3-22 0,2 5 22 16,0 4 62-16,0 3 28 0,-2 5-53 15,2 0-26-15,0 2-11 0,2 0-18 16,-1-2-81-16,7 0-144 0,2-1-163 16,3-2-121-16,-3-6-248 0,9 4-1103 0</inkml:trace>
  <inkml:trace contextRef="#ctx0" brushRef="#br0" timeOffset="284398.9338">14778 14348 919 0,'0'0'697'0,"0"0"-274"0,0 0-77 16,0 0-87-16,0 0-86 0,0 0-50 15,0 0-18-15,0 0-24 16,0 0-37-16,0 0-21 0,-28-42-20 16,34 33 29-16,4-2 38 0,2 0 19 15,-1 0 32-15,5 0 25 0,1 3-23 16,1 2-44-16,-1 1-55 0,2 4-24 15,-1 1-3-15,-3 3-1 0,1 4 3 16,-4 3 1-16,-3 3 12 0,-5 4 4 16,-2 2 24-16,-2 2 1 0,-4 1-6 15,-7 1-7-15,-1 0-8 0,-2-1-5 16,-1-2 1-16,-3-1 0 16,3-2-4-16,-5-3 0 0,5-3 1 0,-2-2-10 15,-1-1 16-15,3-5-1 16,-1-2 7-16,6-1 16 0,3-4 3 15,1-2-44-15,2-1-4 0,4-1-33 16,0 1 8-16,6-1 29 0,2-1 28 16,-1 4-6-16,3-1-4 0,2 3 4 15,-1 2 3-15,3 1 3 0,-1 0 9 16,1 2 0-16,-2 4 19 0,1 1-10 16,-1 0-15-16,-1 1-29 0,-1 1 11 15,4-1-13-15,-7 2-12 0,3-2-43 31,0-1-66-31,-2-2-47 0,1-2-70 0,1-2-67 16,0-1-41-16,-1-3-79 0,1-1-214 0,0-8-495 0</inkml:trace>
  <inkml:trace contextRef="#ctx0" brushRef="#br0" timeOffset="288229.0833">21700 14368 909 0,'0'0'1347'16,"0"0"-950"-16,0 0-175 0,0 0-35 16,0 0 24-16,0 0 5 0,0 0-32 15,0 0-5-15,0 0-12 0,-20 1-32 16,20-2-23-16,0 1-12 0,0-3-10 16,0 0-4-16,0 0-2 0,0-1-49 15,0 0-35-15,4 0-41 16,2-2-2-16,0 1 12 15,2-1 19-15,3 0 12 0,3 0 37 0,1 1 3 16,1-1-15 0,1 4-25-16,1 1 0 0,-1 1-19 0,-3 1 17 0,-3 3-13 15,1 3-1-15,-4 0 13 0,-2 3 0 16,-2 1-6-16,-4 2 9 0,0 1 18 16,-4 1 7 15,-4 1 6-31,-4 0-3 0,-1-1-1 0,-3-1-2 0,-1 0 0 0,-1-2-4 0,-1-2-9 15,0 0 1-15,1-3-1 0,-1 0 0 16,3-4 4-16,1-1 2 0,1-2-15 16,3 0 9-16,3-2-9 0,4-1 22 15,2-1-22-15,0 1-2 0,2 0-1 16,0 1-27-16,0 1-10 0,2 0 9 16,4 1 18-16,2 0 10 0,1 0 21 15,3 1 7-15,3 3 9 0,1 1 6 16,-1 3 6-16,1-1-22 0,-1 0-6 15,3 0-5-15,-5 0-15 16,3 1-1-16,-1 0-1 0,-1-2-1 0,-2-1-23 16,1 0-51-16,-1-1-78 0,-1-3-36 15,1-1-77-15,-2 0-190 0,-1-1-33 16,1-4 20-16,0-2-92 0,-4 0-457 16,3-7-84-16</inkml:trace>
  <inkml:trace contextRef="#ctx0" brushRef="#br0" timeOffset="288474.2396">21983 14437 1100 0,'0'0'670'15,"0"0"-161"-15,0 0-89 0,0 0-60 16,0 0-53-16,0 0-88 16,0 0-77-16,0 0-107 0,0 0-35 15,0 0 0-15,0 24 82 0,2-9 25 16,2 0-19-16,0 1 19 0,1-2 8 16,3-1 6-16,6-3-18 0,-7-3-26 15,3-3-3-15,4-3 52 0,-3-1 70 16,5-6-31-16,-5-3-34 0,3-1 3 15,-4-3-37-15,-3-1-39 0,-1 1-13 16,-6 0 4-16,0 1-1 16,0-1-5-16,-6 3 2 0,-3-1-12 0,-3 2-22 15,-3 1-11-15,-1 2-54 0,3 2-76 16,-5 4-13-16,6 0-15 16,1 4-79-16,1 6-202 0,4 3-327 15,2-4-240-15,3 9-362 0</inkml:trace>
  <inkml:trace contextRef="#ctx0" brushRef="#br0" timeOffset="294326.9813">12737 13021 580 0,'0'0'46'0,"0"0"1003"0,0 0-624 16,0 0-114-16,0 0-62 0,0 0-11 16,0 0-30-16,0 0-26 0,0 0-32 15,-21-36-26-15,17 31-67 0,-2 4 47 16,-4-1 0-16,1 2-53 0,-1 0-51 16,-2 1 0-16,-1 5-35 0,-3 2 3 15,5 2 23-15,-7 2 9 0,7 2 15 16,-3 3-15-16,4 2-13 15,1 2-6-15,-1 3 18 0,8 2 0 16,-4-1 1-16,6 0-3 0,0-2-22 16,8-3 3-16,2-3 3 0,1-4 0 15,7-3 0-15,3-6 19 0,0-4 31 16,3-1 17-16,3-8-1 0,2-3 0 16,-4-5-12-16,2-2-10 15,-6 0 6-15,-1 0 1 0,-5 0-10 0,-1 1-4 16,-6 1 4-16,-3 3 4 0,-3 2 0 15,-2 1-26-15,-2 4-19 0,-5 0-114 16,-7 5-46-16,0 2-125 16,-3 6-31-16,0 6-28 0,-5 5-2 15,-1 4 12-15,2 1-14 0,3 1-23 16,3-6-115-16,-5 8-186 0</inkml:trace>
  <inkml:trace contextRef="#ctx0" brushRef="#br0" timeOffset="294712.7669">12652 13284 665 0,'0'0'1117'16,"0"0"-711"-16,0 0-122 0,0 0-25 15,0 0 14-15,0 0-20 0,0 0-69 16,0 0-108-16,0 0-76 0,0 0-26 16,-31 46 26-16,15-19 60 0,3 1-3 15,-5 2-9-15,1-2-34 0,5-3-14 16,2-4-19-16,5-3 0 0,-1-7-23 15,4-4-97-15,2-4-75 0,0-3-45 16,2-1 21-16,6-7 177 16,1-4 61-16,3-5 0 0,-1-3-61 15,1-2-43-15,-2 0 8 0,1 1-8 16,-1 3 30-16,0 3 57 0,-2 1 15 16,1 4 2-16,-3 2 7 0,0 3 103 15,2 4 19-15,-1 1-6 0,1 6 28 16,2 5 10-16,1 4 12 0,3 4-13 15,-2 4-32-15,1 2-20 0,-1 1-29 16,1-1-34-16,-1-1-44 16,2-2-1-16,-1-2-38 0,1-4-80 15,-1-2-35-15,-1-3-32 0,-2-2-20 16,-3-1-59-16,-3-3-88 0,-4-2-151 16,0 1-158-16,0-2-17 0</inkml:trace>
  <inkml:trace contextRef="#ctx0" brushRef="#br0" timeOffset="294881.5505">12677 13543 1849 0,'0'0'645'0,"0"0"-123"0,0 0-79 15,0 0-186-15,0 0-238 0,0 0 15 16,0 0-18-16,-16 52 104 0,16-25-14 16,-3 4-32-16,-1 0-56 0,2-1-18 15,0-2-25-15,2-2-38 0,0-4-129 16,4 1-99-16,3-6-107 0,-3-2-226 15,8-3-1021-15</inkml:trace>
  <inkml:trace contextRef="#ctx0" brushRef="#br0" timeOffset="295634.4477">15105 13133 1509 0,'0'0'283'16,"0"0"-7"-16,0 0-14 0,0 0-107 15,-43 45-16-15,38-26 6 0,1 4 38 16,0 1 3-16,2 1-29 0,2 1-39 16,8-2-36-16,1-2-44 0,5-4-25 15,1-3-12-15,7-5 21 0,-1-6-6 16,4-4 16-16,2-4 25 0,-1-7 0 15,1-7 2-15,-2-4-11 0,-4-3-11 16,-1-3-5-16,-7 1-10 16,1 2-6-16,-6 0 5 0,-7 4 8 15,-1 1-29-15,-3 3-25 0,-11 2-47 0,-1 1-39 16,-5 6-18-16,-3 2-17 0,0 5-16 16,-4 1-10-16,3 8 41 0,-1 4 21 15,4 5-31-15,-1 1-62 16,7 4-88-1,-1 0-173-15,7-6-248 0,-5 9-414 0</inkml:trace>
  <inkml:trace contextRef="#ctx0" brushRef="#br0" timeOffset="296043.5496">15223 13297 2209 0,'0'0'778'0,"0"0"-462"0,0 0-217 16,0 0-54-16,-9 47 5 0,-1-21 4 15,-4 8-6-15,-7 12-23 0,0-6-23 16,1-2 11-16,7-6-13 16,1-9-11-16,2 2-8 0,1-1-25 15,1-5-32-15,4-6-67 0,0-6-61 16,4-5-50-16,2-4-61 0,6-8 40 16,4-8 213-16,-3-3-80 0,5-6-98 15,-3 0-86-15,3-2-74 0,0 2 250 16,-5 0 135-16,5 3 15 0,-1 0 42 15,3 5 76 1,-1-1 35-16,1 7 65 0,-1 6 87 0,-1 6 39 0,0 1-26 16,-1 7-38-16,1 6-55 0,-1 5 12 15,1 2-23-15,-3 5-49 0,1-1-73 16,2 1-51-16,-3-2 11 0,1-1-52 16,0-2-41-16,1-3-9 0,-1-1-67 31,1-1-17-31,-5-3 4 0,0 0 8 0,-2-2-22 0,-2-2-45 0,-4-1 9 15,0-2-4-15,-2-2-56 16,-4-2-104-16,-2-1-273 0,0 0-192 0,-7-4 343 16</inkml:trace>
  <inkml:trace contextRef="#ctx0" brushRef="#br0" timeOffset="296220.8178">15270 13535 1962 0,'0'0'670'0,"0"0"-140"15,0 0-148-15,0 0-208 0,0 0-161 16,-23 52 37-16,11-14 70 15,-2 11 11-15,1-2-23 0,1-9-68 0,1 1-26 16,5-10-14-16,0-1-50 0,-4 5-114 16,6-10-84-16,1 3-111 15,1-5-172-15,2 1-564 0</inkml:trace>
  <inkml:trace contextRef="#ctx0" brushRef="#br0" timeOffset="297151.2031">22215 13075 72 0,'0'0'1213'0,"0"0"-627"16,0 0-165-16,0 0-65 0,6-37-108 15,-6 27-40-15,0 2-10 0,0-1-32 16,-4 2-5-16,-2-1-31 0,3 2 2 15,-5 1 16-15,0 3-35 0,2 1-1 16,-5 1-37-16,3 7-75 0,-4 4-47 16,3 6-12-16,-5 14 59 0,2 9 0 15,5-1 41-15,3-4-7 16,2-2-6-16,4-10-14 16,4 3-14-16,3-1-3 0,5-5-37 15,5-6 12-15,3-7 28 0,7-6 6 0,-4-4 22 16,4-8 12-16,2-6 1 0,-4-4-7 15,-2-1-6-15,-2-3-10 0,-3 1-2 16,-7 0 2-16,-1 2 4 0,-8 0 9 31,-4 2 18-31,-2 2 19 0,-8-2-50 0,-5 5-18 0,-7 1-40 0,1 1-18 16,-4 5 11-16,-2 6 14 0,2 3-14 16,-4 6 4-16,1 7-10 0,1 2 7 15,2 4 18-15,2 3 9 16,2-2-9-16,1 4-13 0,5 0-30 0,1 0-93 15,2 2-107-15,5 1-132 16,1 2-74-16,4-9-195 0,2 12-645 0</inkml:trace>
  <inkml:trace contextRef="#ctx0" brushRef="#br0" timeOffset="297680.0735">22033 13515 3209 0,'0'0'521'0,"0"0"-257"16,0 0-164-16,0 0-100 0,-37 54-38 16,30-32 38-16,-3 2 18 0,4 0-18 15,4 0-17-15,0-5-53 0,2-3-61 16,6-2-18-16,2-5-28 0,3-4 2 16,3-4 6-16,3-1 0 0,1-6-27 31,1-7 19-31,-1-4 51 0,-1-3 26 0,1-1 54 0,-3-1 46 15,-3 0 10-15,-3 0 19 0,-1 0 0 16,4 0-29-16,-1 0-11 0,3 1-5 16,1 3-10-16,-1 3 26 0,0 4 37 15,-1 8 63-15,-1 3 49 0,-1 5 41 16,-3 8 12-16,2 4-1 0,-2 8 9 16,-3 8-32-16,1 0-27 0,-4 1-9 15,2 0-58-15,-4-5-48 0,4 1-36 16,0-4-33-16,2-1-61 0,-1-4-82 15,3-1-89-15,0-4 64 0,-2-4 22 16,-4-2-20-16,0-5-26 0,-2-3-56 16,-2-2 90-16,0-6-23 0,-8-3-71 15,-2-5 89-15,1-4-18 0,-3-3-145 16,-3-1-16-16,-3-2 261 0,1 2-39 16,2 2 153-16,-1 7 434 15,-3 3 214-15,3 8-17 0,1 4-68 16,-2 10-167-16,1 8-131 0,-3 11-39 15,0 10-58-15,1-2-60 0,5-2-55 16,5-6-53-16,4-7-6 0,2 1-63 16,4 1-156-16,2-3-110 0,6-4-85 15,2-7-188-15,9-1-489 0</inkml:trace>
  <inkml:trace contextRef="#ctx0" brushRef="#br0" timeOffset="307226.3188">24008 14336 398 0,'0'0'1905'16,"0"0"-1411"-16,0 0-90 0,0 0-88 16,0 0-95-16,0 0-70 0,0 0-54 15,0 0-37-15,0 0-60 0,-4 4-38 16,8-4-6-16,6 1 44 0,-3 2 72 15,7-2 2-15,1 1 0 0,3-2-5 16,-3 0-32-16,5 0-18 0,-1 0-18 16,-1 0-1-16,-3 0-3 15,1 0 1-15,-1 0-11 0,1 0-12 0,-7 0-62 16,3 0-86-16,0 1-62 16,-9-1-66-16,1 0-101 0,-2 2-135 15,0-1-218-15,-6 0-496 0</inkml:trace>
  <inkml:trace contextRef="#ctx0" brushRef="#br0" timeOffset="307508.3345">24076 14433 313 0,'0'0'1403'16,"0"0"-981"-16,0 0-163 0,0 0-23 16,0 0-14-16,0 0-36 0,0 0-16 15,0 0-23-15,0 0-39 0,0 0-16 16,-29 33-7-16,29-33-9 15,0 0-7-15,2 0-12 0,0 0-7 16,0 0 1-16,5 2 81 0,-5 0 37 16,8 0 17-16,-2 2 15 0,1-2-8 15,3 2-36-15,2 0-59 0,1-2-31 16,-1 0-16-16,1 1-11 0,1-2-22 16,-1-1 7-16,1 0-23 0,-1 0-2 15,3 0-1-15,-9 0-18 0,1 0-48 16,0-1-128-16,-6 1-155 0,-1-2-322 15,-1 2-455-15,-6-4-747 0</inkml:trace>
  <inkml:trace contextRef="#ctx0" brushRef="#br0" timeOffset="330901.8311">24843 14091 143 0,'0'0'822'15,"0"0"-109"-15,0 0-314 0,0 0-139 16,0 0-60-16,0 0-32 0,0 0-4 15,0 0-7-15,0 0-10 0,-17-8-28 16,17 7-30-16,0-2-32 0,0-1-25 16,4-1-32-16,0 0 0 0,1-2-10 15,3 0 10-15,0-2 26 16,2 0-7-16,1 0-6 0,1 1-10 16,1 1 16-16,-1 0 19 0,-4 2 12 15,5-1-8-15,-3 3-14 0,2 1-28 16,-1 2-1-16,3 0 1 0,-3 2 32 15,1 5 15-15,2 1 16 0,-3 3-7 16,3 2-24-16,-8 3-7 0,-1 2 19 16,-1 1 16-16,-2 1 0 0,-2 2-4 15,0 2-13-15,-2 0 14 0,-7 3-26 16,-1-1-10-16,-2-1-5 16,-1 3-1-16,-3-3-13 0,-1 1 11 0,-1-2-11 15,-5-1 10-15,4-4-9 0,-1 0 13 16,-1-3-13-16,0-3 0 0,1-2 10 15,3 0-11-15,-4-5-1 16,3-3-1-16,3-2-22 0,-5-1 3 0,3-5-5 16,1-3-23-16,7-2 10 0,-3-1 34 15,6 1 1-15,4-1 1 0,2-1 1 16,2 0-16-16,4 0 13 16,6-1 2-16,-5 1 1 0,7 2 1 15,1 1 21-15,3 1-19 0,-3 4-1 16,3 2 1-16,-1 2 12 0,3 0-12 15,-3 5 9-15,1 2-9 0,1 1 16 16,2 2 9-16,-3 1 12 0,1 1 10 16,-2 1-13-16,-1-1 3 0,-1 1-9 15,-3-3-19-15,0 1 3 0,-5-3-14 16,3 0 1-16,-2-1-1 0,-4 0-1 16,0-3 0-16,0 0-13 0,-3-1-36 15,1-1-59-15,2 0-38 0,-4-1-23 16,2-1-23-16,2 0-82 15,0-5 1-15,0-3 14 0,4-4-197 16,-6 2-288-16,9-11-720 0</inkml:trace>
  <inkml:trace contextRef="#ctx0" brushRef="#br0" timeOffset="331271.4698">25330 14118 1460 0,'0'0'494'0,"0"0"-102"16,0 0-11-16,0 0-18 0,0 0-53 15,0 0-116-15,0 0-166 0,0 0-25 16,0 0 48-16,-51 23 28 0,40-4 6 16,-5 3 3-16,6 4-10 0,3 2-17 15,-3 1 1-15,6 2-18 0,4-1-32 16,0-2-12-16,6-1-2 0,6-7-9 16,-3-2 11-16,7-4 28 15,-1-4 22-15,7-3 49 0,-1-5 35 16,4-2 4-16,0-5 4 0,0-3 8 15,1-5 12-15,-3-2-61 0,-2-3-52 16,-3 2-13-16,-3-2-20 0,-1 1 2 16,-10 0 12-16,-1-3-8 0,-3-1 2 15,0-4-24-15,-3 2-12 0,-5-4-49 16,-6 2-12-16,3 3-13 0,-5 3-11 16,3 3 23-16,-1 4 16 0,2 4-9 15,5 3-10-15,-3 1-49 0,4 4-103 16,4 0-119-16,-2 2-142 0,4 1-90 15,0 1 55-15,4-1-107 0,4 0-405 16,2-3 238-16</inkml:trace>
  <inkml:trace contextRef="#ctx0" brushRef="#br0" timeOffset="331538.2623">25601 13943 1785 0,'0'0'412'0,"0"0"-208"15,0 0 26-15,0 0 5 0,0 0-36 16,0 0-33-16,0 0-67 0,0 0-80 16,0 0 86-16,0 0 54 0,27 3-39 15,-23 10-57-15,0 4 9 0,4 3 13 16,-5 3-16-16,5 4-2 0,-4 2-27 16,0 2-12-16,0 0 16 0,2 1-7 15,-6 0-5-15,3-3-14 16,-3 0-18-16,4 1-1 0,-4-3-21 0,0-2-40 15,4 2-105-15,-4-5-40 16,0 2-26-16,2-2-101 0,-2 1-128 16,2-7-190-16,-2 6-590 0</inkml:trace>
  <inkml:trace contextRef="#ctx0" brushRef="#br0" timeOffset="331783.5898">25680 14797 2464 0,'0'0'675'0,"0"0"-340"16,0 0-75-16,0 0-9 0,0 0 41 16,0 0-13-16,0 0-48 15,0 0-63-15,0 0-58 0,0 0-40 16,4-15-27-16,-2 12-43 0,-2 0-6 15,0 0-40-15,2 1-39 0,0 1-160 16,0 0-287-16,0 1-611 0,2-3-817 0,-22 34 799 16</inkml:trace>
  <inkml:trace contextRef="#ctx0" brushRef="#br0" timeOffset="341969.413">11749 15429 779 0,'0'0'1329'0,"0"0"-1012"15,0 0-65-15,0 0-101 0,0 0-58 16,0 0-19-16,0 0 10 0,0 0 5 16,0 0-15-16,-10 0-26 0,10 0-7 15,0 0 0-15,0 0 17 16,2 0 5-16,-2 0 4 0,0 0-1 0,0 0-9 15,2 0-22-15,-2 0-23 16,2 1-12-16,0 0 0 0,0 1 28 16,2-2 13-16,3 3 0 0,1-2-10 15,-2-1-9-15,5 2 3 0,-1-2 1 16,2 1 8-16,-1 0-3 0,3 1-6 16,0-2-2-16,-3 1-20 0,7 0 16 15,-7 0 0-15,9 0 0 0,-7 1-1 16,3-1 1-16,3 0 3 0,0 0 12 15,1 1-3-15,1-2 13 0,0 0 0 16,1 1 8-16,3-1 7 0,6 0 6 16,-8 0-25-16,6 0-24 15,2 0-4-15,0 1 25 0,2-1-36 0,2 1 1 16,-2 1 1-16,8 1 10 16,5 0-11-16,7 1 1 0,-1 1-1 0,-2-2 10 15,-3 2 4-15,-5-1-15 0,1 0 0 16,0 1-1-16,3 1 0 15,1-2 0-15,-3 2 2 0,5-2 10 16,1 0 6-16,-1 0-5 0,-1 0-1 16,6-1-11-16,-1 0 2 0,1 1 22 15,0-2-10-15,2 2 4 0,2-2-4 16,1 0 6-16,3 0 7 0,2-1 6 16,-6 1-10-16,4-2-8 0,2 0 2 15,-2 0-6-15,0 0 13 0,0 0-23 16,4-2 0-16,-4 1 10 0,2-1 3 15,1 0 4-15,-1-1-17 0,2-1 25 16,0 2-5-16,0-2 5 0,-2 1 3 16,2 1 1-16,0 0-10 15,-2 1-9-15,4-1-11 0,-2 2 3 16,-1-3 20-16,1 2-12 0,-4-1 3 16,0 1-14-16,4-2 0 0,2-2 0 15,2-1 27-15,-2 0 8 0,-1-1-11 16,-1 2-1-16,-2-1-9 0,-2 1 6 15,0-2-6-15,0 1-11 0,-2 1 11 16,0-1 0-16,2 1 0 0,1-1 6 16,-3 2 1-16,2-2-1 0,-4 2-9 15,0 0 6-15,0 1-15 0,2 0 0 16,-2-1 12-16,4 2 0 0,-2 0 4 16,4-1-7-16,-6 1 0 15,2 1-10-15,-1 1 1 0,-1-2 12 0,-2 2-14 16,2-1 1-16,0 1 10 15,0 0-11-15,1 0 1 0,1 0 10 16,0 3-10-16,0-2-1 0,0 3 0 16,-2-1 11-16,0 3-11 0,0-1-1 0,2 0-1 15,-2 1 1-15,3-1-1 16,-1 2 1-16,0-1 2 0,2 1 0 16,-2 0 11-16,2-2 2 0,-2 2 9 15,2 1-21-15,4-2 18 0,0 1-18 16,0 0 12-16,3 0-12 0,-5 1 12 15,4-1-12-15,0 0 12 0,0-1 7 16,3 0-19-16,3 0 0 0,-2 0 0 16,5-1 18-16,-5 2-21 0,2 2 0 15,-3-1 0-15,1-2 0 0,4 1 0 16,1 1 1 0,-1-3 0-16,-1 1 14 0,1-1-12 0,-1 0-3 0,1 1 0 15,0-3 0-15,-3 1 1 16,3-1 2-16,-1 0 9 0,1 0-10 0,0 0-1 15,-1-2 1-15,-3 0 0 16,1-1 0-16,1 0 0 0,-2 0 0 16,0 0 10-16,-3 0-12 0,1 2 0 15,-4-2 0-15,-2 0-2 0,0 0-10 16,0 0 12-16,2 0 0 0,-2 0 0 16,0 0 0-16,-2 0-1 0,-2 0-1 15,0 0 1-15,-2 0 0 0,0 0 0 16,-2 1 1-16,-1-1 0 0,1 2-1 15,0-1 0-15,0 0 1 0,-2 1 0 16,-1-1 0-16,1 2 2 0,-4-2 0 16,1 1 0-16,-1-1-2 0,-1-1-1 15,1 3 0-15,-4-3 1 16,3 0-1-16,1 0 1 0,-3 0 1 16,-1 0 1-16,1 0 1 0,-3 0-1 15,1 0-1-15,-2 0 1 0,-3-2 13 16,-3 0-14-16,-4 0-1 0,-6 1 0 15,-5 1 0-15,-3-1-1 0,10 0 1 16,-4 0 2-16,6 0 0 0,0 1 12 16,0-2-13-16,0 1 1 0,-2 1 11 15,-2-1-1-15,-1 1 0 0,-1 0 0 16,-2 0 0-16,0 0-10 0,-5 0 1 16,-1 0 12-16,3 2-3 0,-7 0 6 15,3 0-6-15,-3 0 3 0,-1-1-12 16,-1 2 0-16,-1-2 0 0,-2 1-1 15,-2-2 1-15,-1 0-1 0,1 1-2 16,-2-1 0-16,0 1-2 0,0 0-1 16,-4-1 0-16,0 0-12 0,0 0 12 15,0 0-21-15,0 0-24 16,0 0-58-16,0 0-78 0,-8-1-92 16,0 0-147-16,-5 0-279 0,3 1-614 15,-17 0-771-15</inkml:trace>
  <inkml:trace contextRef="#ctx0" brushRef="#br0" timeOffset="362106.1465">20737 16640 985 0,'0'0'2448'0,"0"0"-1861"15,0 0-511-15,0 0-76 0,0 0-126 16,0 0-28-16,0 0-29 0,0 0-33 16,0 0-132-16,0 0-170 0,29 9-276 15,-23-10-875-15</inkml:trace>
  <inkml:trace contextRef="#ctx0" brushRef="#br0" timeOffset="369505.8935">11846 16322 16 0,'0'0'2306'0,"0"0"-1793"0,0 0-154 15,0 0-127-15,0 0-89 0,0 0-3 16,0 0-18-16,0 0-30 16,-18 15-42-16,16-10-35 0,2 2-14 15,-2 0 15-15,2 4 0 0,-2 2 12 32,2 1 4-32,0 7-3 0,0 1-1 0,0 3-7 0,0 3-8 0,0 1-10 15,0 0 13-15,2 1-2 0,-2-1-14 31,2-1 0-31,0-2-1 0,2-3-2 0,0-2 0 0,0-4-16 0,0-4 16 16,1-4-9-16,1-2 8 0,4-2 3 16,-2-1 1-16,5-2 35 0,1-1 18 15,1-1 21-15,7-2-9 0,1-2-15 16,6-2 6-16,-2-1-22 0,10 0 6 16,9 0 3-1,13-1-6 1,1 3 3-16,2 0-15 0,-6 2-22 0,2 1 31 0,0 2 9 0,4 0-16 0,2 4-5 15,2 2-10-15,2-1 6 0,2 3-15 16,1-3 0-16,3 1-2 31,1 0 2-31,-1-1-2 0,4 0-1 0,-7 2 1 0,-1-1 0 0,0-1 14 16,-2 1-3-16,-6 1 13 0,0-1-22 16,-8 1-2-16,-8-3-1 0,1 0 0 15,-12 0-1-15,-10-1 1 0,-7-1 0 16,-5-1 0-16,5 0-1 0,-7-1 0 15,3 0 1-15,-7 0 1 0,-3 0 2 16,-2 0 31-16,-2 0 33 0,0 0 67 16,-2-2 58-16,0-5-59 0,-3-7-81 15,-3-4-51-15,-2-4-1 0,0-11-1 16,-1-8-17-16,3-9-3 16,0-4-10-16,6 4-8 0,0 9-13 15,2 14-36-15,0 6-86 0,0 3-46 16,-1-3-84-16,-3 2-174 15,0-1-165-15,-2 7-440 0,-10 2-1054 0</inkml:trace>
  <inkml:trace contextRef="#ctx0" brushRef="#br0" timeOffset="370005.9676">12570 16325 726 0,'0'0'1098'0,"0"0"-382"0,0 0-255 16,0 0-119-16,0 0-69 0,0 0-2 16,0 0-1-16,0 0-52 0,0 0-63 15,0 0-66-15,2-8-58 16,-2 17-28-16,0 6 28 0,0 5 12 0,2 5-15 16,-2 2-28-16,2 1-19 0,0 0-48 15,6 1-118-15,2 2-101 0,1-1-277 16,-1-8-434-16,13 12-1138 0</inkml:trace>
  <inkml:trace contextRef="#ctx0" brushRef="#br0" timeOffset="370971.1194">14247 16377 802 0,'0'0'1215'0,"0"0"-781"16,0 0-208-16,0 0-20 0,0 0-23 16,0 0 21-16,0 0-22 0,0 0-24 15,0 0-88-15,0 0-70 0,0 5 2 16,2 6 52-16,1 3 40 0,-1 6 10 15,4 2-22-15,-2 6-9 16,2 8-11-16,-2 8-18 0,2 7-16 0,-3 1-10 16,1-10-15-16,0-9-2 15,-4-13 0-15,2-2 0 0,0 3-1 16,-2-3-1-16,6 1-1 0,-4-3-1 16,0-6 0-16,2-1-12 15,0-5-4-15,-1 0-6 0,3-3 1 0,4-1 24 16,0 0 19-16,1 0 12 0,5 0 3 15,1 0-15-15,4-2-3 0,5-1-15 16,9 2 11-16,7-2 1 0,12-1-10 16,5 2 9-16,-1 1-10 0,-2 1 32 15,-4 3 13-15,2 2-32 0,5-2-13 16,-5 4 20 0,4-1 6-16,-2 1 15 0,0-3 7 0,1 3 8 0,-3 0 1 15,-2-2-28-15,1 0-19 0,-5 0 6 16,-1 1 1-16,-7-2-17 0,-5 1 13 15,-8-2-12-15,-7-1-1 16,-3 0 11-16,2 0-11 0,1-1-1 16,-1 1 0-16,-5-2 2 0,-5 0 18 15,-3 0 16-15,-2 0 24 0,-2 0 53 16,-2-2-29-16,0 1 7 0,0-4-13 16,0-1 12-16,0-6 18 0,-2-3-48 15,0-4-43-15,-2-7-18 16,0-2 0-16,2-7-15 0,2-9 0 0,0 5-6 15,0 3-10-15,2 5-17 0,4 5 5 16,4-3 16-16,-4-3 2 0,3 2-5 16,-1 1-40-16,0 4-76 0,2 2-99 15,-6 4-112-15,1 4-236 47,-3 5-417-47,0-2-377 0</inkml:trace>
  <inkml:trace contextRef="#ctx0" brushRef="#br0" timeOffset="373938.0687">14898 16478 75 0,'0'0'1662'0,"0"0"-917"0,0 0-393 15,0 0-86-15,0 0-81 0,0 0-61 16,0 0-57-16,0 0-67 0,0 0-32 16,-8-27-9-16,12 21 3 0,4-1 25 15,3 0 13-15,1 0 35 16,1 2 26 0,1 0-10-16,2 2-17 0,-3 1-11 0,1 2-8 0,-3 1 6 15,1 4-19-15,-2 2-2 0,-5 1 3 16,-1 3 22-16,0 2 19 0,-4 5 7 15,0 1-1-15,-8 3-21 0,3 2-10 16,-11 0-17-16,4-1 10 0,-3-2 1 16,-1-3 6-16,-1-1 19 0,3-5-10 15,1-1 0-15,1-2-3 0,3-3-6 16,1-2-17-16,6-2 32 0,0-2 46 16,2 0-5-16,0 0-22 0,2 0-40 15,2-1-13-15,2-1 0 0,7 0 31 16,3-2 99-16,1 1 28 0,2 0-50 15,-1 2-53-15,3-1-53 0,-1 2-2 16,-3 0-2-16,2 2-22 0,1 0-28 16,-3 1-103-16,3 3-102 15,-1-2-167-15,2 1-147 0,-5 0-245 0,7 1-978 16</inkml:trace>
  <inkml:trace contextRef="#ctx0" brushRef="#br0" timeOffset="374803.2809">16192 16672 2300 0,'0'0'1295'0,"0"0"-905"15,0 0-123-15,0 0-180 0,0 0-87 16,0 0-39-16,0 0-17 0,0 0-13 15,0 0-37-15,0 0-49 0,12 0 23 16,-2 0-10-16,-3 0-71 16,3 0-134-16,2 1-107 0,-1 1-76 0,-1 1-273 15,5-1-490-15</inkml:trace>
  <inkml:trace contextRef="#ctx0" brushRef="#br0" timeOffset="374952.4465">16446 16701 1441 0,'0'0'643'0,"0"0"-229"15,0 0-88-15,41-17-162 0,-24 11-113 16,-5 0-51-16,3 1-48 0,1-2-106 16,-3 2-162-16,-3 1-303 0,8-4-725 0</inkml:trace>
  <inkml:trace contextRef="#ctx0" brushRef="#br0" timeOffset="375084.1182">16888 16579 2636 0,'0'0'706'16,"0"0"-516"-16,0 0-137 0,0 0-53 16,0 0-16-16,37 1-123 15,-29-1-123-15,-3 0-213 0,-1 0-253 16,0 1-895-16</inkml:trace>
  <inkml:trace contextRef="#ctx0" brushRef="#br0" timeOffset="375239.4787">17175 16572 2489 0,'0'0'1169'0,"0"0"-1043"15,0 0-126-15,0 0-158 0,0 0-92 16,0 0-324-16,0 0-543 0,0 0-568 16</inkml:trace>
  <inkml:trace contextRef="#ctx0" brushRef="#br0" timeOffset="376082.2977">17545 16413 3216 0,'0'0'644'16,"0"0"-308"-16,0 0-286 0,0 0-50 16,0 0-91-16,0 0 85 0,-16 41 6 15,13-16 81-15,1 5 19 0,-2 1 8 16,4 3-12-16,0 0-10 16,0-1-58-16,0-2-28 0,0-2-1 0,2-5-1 15,0-1-13-15,0-6-4 31,1-3-12-31,-1-3-3 0,0-2 13 0,0-3 5 0,0-4 15 0,-2 0-1 16,2-2 2-16,-2 0 22 0,0 0 24 16,0 0 10-16,0 0 5 0,0-2 16 15,0 2-31-15,0-2 16 16,0 1-26-16,0-1-36 0,0-1 0 0,0 1-30 16,0-1 2-16,0-1 7 0,2 1-7 15,2 1 16-15,2-2-10 16,2 2 22-16,3 1 0 0,3 0 25 15,3 1 2-15,4 0 4 0,7 4-3 32,-3 1-10-32,12 0 0 0,5 3 13 0,9 0 9 0,5 0-4 0,0-3-20 15,-4 2-4-15,-5-3 0 0,3 1-9 16,-1 0 0-16,3 0-1 0,0 1 0 16,3 1 11-16,1 0 2 0,4 1 52 15,2 1 67-15,2 2-19 0,0-1-54 16,2-1-27-16,0 0-32 0,-1 0 0 15,1 2-1-15,0-2 2 0,2-1 15 16,-4-2 6-16,2-1-21 0,-4-1 12 16,0-4-12-16,-6 1-3 15,-2-1 2-15,3 0 10 0,-7-1-9 0,0-3-2 16,-3 1 0-16,-4-3-1 0,-9 1 0 16,-5 0 0-16,-7 1 0 0,-3 0-12 15,3-2 10-15,-1 0 1 0,0-1-1 16,-3 1-16-1,-9 1 6-15,1 2 11 0,-8 1 1 0,-2 0 33 16,0 2 37-16,0-2 24 0,-6-1-4 16,-2-2-65-16,1 0-25 0,-5-1-22 15,2 0 6-15,1 1 16 0,-3 1 18 16,2 1 1 0,1-1-18-16,1 0 2 0,0 1-1 0,2-1-2 0,0 1 0 15,1 0-2-15,1-1-16 0,-2-3-4 16,6-3-8-16,-4-3-3 0,0-4-12 15,4-6 11-15,0-3 13 0,0-1 3 16,2-2 0-16,4-2-7 0,-6 2-26 16,6 1-46-16,-4 1-40 0,2 4 3 15,-3 4-110-15,-1 3-143 0,0 1-287 16,0 6-486-16,-9 2-647 0</inkml:trace>
  <inkml:trace contextRef="#ctx0" brushRef="#br0" timeOffset="376577.6756">18039 16413 2081 0,'0'0'605'16,"0"0"-242"-16,0 0-127 0,0 0-73 15,0 0-46-15,0 0-73 0,0 0-31 16,0 0 31-16,0 0 83 0,0 38 5 15,2-17-13-15,2 0-46 0,-2 3-42 16,2 1-31-16,0 0-2 16,0-2-26-16,-1-2-42 0,3-2-103 15,2-4-82-15,0 0-72 0,-1-3 13 16,3-5-130-16,-4-3-331 0,4-4-905 0</inkml:trace>
  <inkml:trace contextRef="#ctx0" brushRef="#br0" timeOffset="377000.7232">18250 16443 1800 0,'0'0'1271'0,"0"0"-1031"0,0 0-94 0,0 0-25 16,45-12-23-16,-31 7-51 16,1 1-22-16,1-1-12 0,1 0-13 15,-3-1 1-15,1 0-1 0,-3 0-16 16,-1 0-6-16,-1 1-38 0,-8 2-35 15,0 0-16-15,-2 3 13 0,-4 0 75 16,-4 0-146-16,-3 3-55 0,-3 4 66 16,-5 0 158-16,-1 6 4 0,3 2 86 15,-3-3-13-15,5 5-42 0,-1-1-19 16,5 0-14-16,1-1 1 0,4 2 10 16,2-3-11-16,4-1 24 0,4 0 25 15,4-1 68-15,6-2 53 0,-3 0-36 16,7-1-22-16,-3 0-9 0,5-2-8 15,-1-1 7-15,-5 0 19 0,3-1 8 16,-5 1-6-16,-3-3-1 0,-3 1-16 16,-2-1-6-16,-4-1 8 0,0 3 50 15,0-1 48-15,-6 2 14 0,-4 1-89 16,-1-1-75-16,-3 2-25 0,-1-3-33 16,-3 0-31-16,5-3-78 15,-3 1-67-15,5-3-65 0,5 0-118 16,2 0-199-16,4 0-403 0,6-5-505 0</inkml:trace>
  <inkml:trace contextRef="#ctx0" brushRef="#br0" timeOffset="391962.368">24727 15266 78 0,'0'0'444'0,"0"0"-395"16,0 0-49-16,0 0-118 0,-41 3-45 15,32-1 163-15,-3 0 26 0,2 2 33 16,-1-1 114-16,-1 0-33 0,2 1-52 15,-1-1 26-15,1 1 179 0,-2 2-45 16,3-2 45-16,1 0-17 0,-4 1-56 16,3-2-35-16,1 1-40 0,0-1-6 15,2 0 6-15,0 0-1 0,1-1-25 16,1 0-17-16,0-1-16 0,-2 2 0 16,2-2 10-16,2 0-7 0,0 0 15 15,0 0 38-15,2-1-13 0,0 0-41 16,0 0-28-16,0 0-19 0,0 0-26 15,0 1-12-15,0-1-3 0,2 1-15 16,-2-1-16-16,4 0-14 16,-2 1-11-16,0 0 12 0,4 1 44 0,2 1 62 15,-1 1 2-15,7 0 8 16,1 2 31-16,11-1 21 0,5-1 6 16,17 2-10-16,12-2 10 0,10-3-7 15,6 1 5-15,-1-2-21 0,-1 0-22 16,-1-2-15-16,3 0-15 0,0-1-18 15,-7 0-25-15,-1 2-10 0,-4-2 0 16,-4 3 0-16,-8-3-2 0,-3 3 0 16,-14 0-2-16,-6 0-1 0,-10 0-15 15,1 0 16-15,-7 0-26 16,5 1-75-16,-5 1-160 0,-1 1-180 0,-8-1-341 16,-4 0-294-16,-4 3-144 0</inkml:trace>
  <inkml:trace contextRef="#ctx0" brushRef="#br0" timeOffset="392636.9327">24663 15870 398 0,'0'0'1630'0,"0"0"-1251"16,0 0-221-16,0 0-110 0,0 0-48 16,0 0-45-16,0 0 13 0,0 0 32 15,0 0 23-15,0 0 83 0,-8 2-3 16,8-1-6-16,0 1-52 0,4 1-45 15,-4 2 0-15,4 4 99 0,-2 3 55 16,2 3-33-16,0 4 7 0,0 4-36 16,-1 4 6-16,1 1-6 0,-4 3-7 15,4-1-60-15,0 0 66 0,-2 0-87 16,2-4 8-16,4-1-12 16,-5-3-16-16,1-2-18 0,2-5-54 0,2-3-29 15,0-1-29-15,-1-4-70 16,-1-3-56-16,0-3-46 0,4-1-63 0,-6-3-135 15,1-11-628-15</inkml:trace>
  <inkml:trace contextRef="#ctx0" brushRef="#br0" timeOffset="393142.5722">24948 15896 2880 0,'0'0'426'0,"0"0"-309"0,37-20-44 16,-16 11-31-16,4-3 8 0,2 1-24 16,0 1-26-16,-1 1-25 0,-3 0 9 15,-2 3-6-15,-3 0-6 0,-3 2-13 16,-1 1-33-16,-3 0-50 0,-7 0-77 16,-2 2-120-16,-2 1-99 0,-2 0 132 15,-6 1 158-15,-3 3 130 0,-3 0 0 16,-3 2 120-16,1 1 36 15,-5 0 25 1,0 2-10-16,1 0-32 0,3 3-36 0,-1-2 16 0,3 1 3 16,1 2-10-16,3 1-26 0,3-2-38 15,2 1 16-15,2-2-10 0,4 1-10 16,0-1 36-16,2 1-7 0,4-2-7 16,4 1 26-16,-3 1-1 31,3-1-44-31,2 0-6 0,-1 2 15 0,3 0-27 15,-2 0 6-15,-3 1-16 0,3-1 6 0,-4 0-22 0,-2-1 16 0,1 1 0 16,-7-2 6-16,4 0 15 0,-4 1 13 16,-4-1 12-16,0 1-9 0,-5-1 15 15,-3 0-12-15,0-1-22 16,1-2-15-16,1-1-21 0,-3-2-1 16,5-1-24-16,-6-4-56 15,6 0-38-15,1-3-59 0,3-4-56 0,0-4-76 16,4-3-69-16,4-3-39 15,4-3 66-15,1-1-76 0,3 4-321 0,7-12-492 0</inkml:trace>
  <inkml:trace contextRef="#ctx0" brushRef="#br0" timeOffset="393344.4457">25285 15807 1990 0,'0'0'763'15,"0"0"-323"-15,0 0-268 0,0 0-172 16,0 0-26-16,0 0 26 0,0 0 67 15,0 0 48-15,0 0-11 0,12 48-15 16,-10-30-17-16,0 6-2 16,-1 1-17-16,1 1-22 0,2 3-18 15,2 0-13-15,-2 1-53 0,2-1-108 16,0 1-124-16,-3 0-149 0,-1-6-159 16,2 10-532-16</inkml:trace>
  <inkml:trace contextRef="#ctx0" brushRef="#br0" timeOffset="393493.7213">25355 16400 2345 0,'0'0'1812'0,"0"0"-1368"15,0 0-238-15,0 0-126 0,0 0-77 16,0 0-3-16,0 0-37 16,0 0-15-16,0 0-46 0,0 0-60 15,4-9-146-15,0 9-309 0,-3 0-447 16,3-1-855-16</inkml:trace>
  <inkml:trace contextRef="#ctx0" brushRef="#br0" timeOffset="396355.6153">26552 14157 320 0,'0'0'502'15,"0"0"-144"-15,0 0 296 0,0 0-278 16,0 0-59-16,0 0-55 0,0 0-28 16,0 0 0-16,0 0-47 0,-3-18-66 15,3 21-121-15,-2 3-57 0,0 6 57 16,-4 6 25-16,4 5 48 0,-8 6-19 16,-1 4-25-16,-3 1-11 0,-1 1-14 15,1-2-4-15,0-3-2 0,-1 0-21 16,3-5-15-16,-1-2-34 0,3-6-4 15,2-4 6-15,4-3 22 0,4-7 3 16,-3-1 45 0,3-2 45-16,0-7-4 0,0-6-41 15,0-2-92-15,3-3 41 0,1-4 32 0,0-2 19 16,-2-3 3-16,0-1-1 0,0-3 0 16,2-2-1-16,-4 1 3 0,4 0-4 15,3 1-16-15,1 6 13 0,6 5 3 16,-3 6 0-16,-3 6 16 0,2 6 10 15,0 3-23-15,1 10 54 0,-3 6 17 16,4 6-4-16,-3 4-10 0,3 6-16 16,-2-1-22-16,1 2-6 0,-1-1-3 15,2-1-13-15,5-5-1 16,-5-2-1-16,-1-5-9 0,3-3 11 16,1-4 13 15,-1-5 37-31,3-4 64 0,-5-3 99 0,3-2 63 0,3-8-19 0,-1-3-39 0,-1-5-55 0,1-2-56 15,-1-6-31-15,-7-2-42 0,3-3-19 16,-2-1-12-16,-2-8 0 16,-1 3-1-16,-3 2-2 0,2 2-54 0,-6 8-22 15,4 2 6-15,0 5-13 0,-4 7-15 16,4 6-31-16,-1 4-115 0,-3 2-272 16,0 10 65-16,0 5 93 0,0 5-85 15,0 7-104-15,-3-8-469 0</inkml:trace>
  <inkml:trace contextRef="#ctx0" brushRef="#br0" timeOffset="396748.4193">26281 15297 2730 0,'0'0'468'0,"0"0"-118"16,0 0-144-16,0 0-124 0,0 0-32 15,0 0-50-15,0 0-27 0,0 0 27 16,0 0 57-16,68-9 53 0,-25 3 66 16,21-3 29-16,11-1-16 0,1 2 11 15,-1 2-35-15,-17 3-79 0,4 2-38 16,-7 1-48-16,-1 0-15 0,-8 5-10 16,-5-1-36-16,-12 1-68 0,-7-1-9 15,-3 2-47-15,-2 1-137 0,5 1-172 16,-3 5-177-16,-5-5-300 0,-10 7-590 0</inkml:trace>
  <inkml:trace contextRef="#ctx0" brushRef="#br0" timeOffset="397538.4165">25864 15280 245 0,'0'0'1827'0,"0"0"-1429"16,0 0-104-16,0 0-127 0,0 0-39 16,0 0 32-16,0 0 16 0,0 0-8 15,0 0-45-15,0 0-53 0,6-30-1 16,0 25-3-16,2 0 3 0,5 1-16 16,-1 0-21-16,5 0-22 15,-5 1-10-15,6 1-23 0,-7 2-5 16,3 0-6-16,-3 0-13 0,3 0-26 15,-6 4-53-15,-2 1-73 0,-3 0-52 16,-1 3-47-16,-2 1-17 0,-4 1-24 16,-3 3-197-16,-1-4-524 0</inkml:trace>
  <inkml:trace contextRef="#ctx0" brushRef="#br0" timeOffset="397688.4627">25894 15376 290 0,'0'0'1338'0,"0"0"-763"15,0 0-184-15,0 0-169 0,0 0-80 16,0 0 60-16,0 0 24 0,0 0-42 15,36-4-44-15,-24 0-62 0,2 1-62 16,5-1-16-16,-5 2-28 0,3 1-26 16,0 0-95-16,3 1-137 0,1 0-149 15,-3 0-221-15,9 2-702 0</inkml:trace>
  <inkml:trace contextRef="#ctx0" brushRef="#br0" timeOffset="398526.6059">26016 15770 1744 0,'0'0'484'0,"0"0"-313"0,0 0-171 15,0 0-3-15,0 0 3 0,0 0 42 16,0 0 39-16,0 0 22 0,27 46 55 16,-25-26 25-16,-2 5-26 0,0 8-35 15,-2-1-23-15,-2 2-4 0,2 0-6 16,-8-6-29-16,6 1-57 0,1-4-1 16,-1-3 2-16,4-7 5 0,-2-3-9 15,2-6-19-15,0-3 0 0,0-3-13 16,4-3 32-16,-1-6 77 0,3-3 15 15,6-5-41-15,-4-6-51 0,3-3 0 16,-5-2-19-16,2-1 3 0,-6-2-3 16,2-1 6-16,0 2-18 0,-1-1-29 15,1 2 3-15,6 6 9 0,-6 3-6 16,2 8 13-16,-1 6 12 0,1 5 4 16,0 3 5-16,0 8 20 15,6 8 74-15,-1 5-30 0,-1 4 20 16,1 3-7-16,1 2 12 0,-2 0-31 0,1-3-3 15,-1-2-3-15,2-3-4 16,-3-4-3-16,3-4 26 0,2-5 15 16,-7-1 47-16,7-6 25 0,-8-3 18 15,0-1-20-15,3-4 0 16,-3-6 25-16,2-2-20 0,-4-5-49 16,0-3-44-16,1-3-29 0,-5-2-18 0,4-1-1 15,-4-1-22-15,4 3-54 0,2 0-37 16,-6 5-7-16,6 4-53 0,3 3-31 15,-1 4-156-15,0 5-272 16,4 3-109-16,-3 0-345 0,-1 8-116 0</inkml:trace>
  <inkml:trace contextRef="#ctx0" brushRef="#br0" timeOffset="398697.8836">26456 16039 2020 0,'0'0'1449'15,"0"0"-1136"-15,0 0-313 0,0 0-83 16,0 0 32-16,0 0 29 0,0 0 0 16,31-41-10-16,-20 34-25 0,1-1 7 15,-1 0-62-15,7 0-153 0,-1-1-240 16,-3 3-305-16,9-3-813 0</inkml:trace>
  <inkml:trace contextRef="#ctx0" brushRef="#br0" timeOffset="399017.6595">26789 15813 261 0,'0'0'2258'0,"0"0"-1798"0,0 0-306 15,0 0-154-15,-45 12-13 0,32-3 13 0,-5 2 25 16,3 2 42-16,-1 2-32 16,3 2-34-16,5 0-1 0,-2 0-13 15,6 2-16-15,4-4-6 0,0 0 7 16,4 0 28-16,0-2 0 0,6-2 38 15,1 0 7-15,3 0 22 0,2-1-4 16,-3 0 4-16,5-1 6 0,-3 1-6 16,-1 0-20-16,-3 0-15 15,1-1 12-15,-6 2-3 0,1-2 7 0,-7 1-1 16,0-1 6-16,0 1 17 16,-5 0 14-16,-3 1-14 0,0-2-26 15,0 0-32-15,1-3-12 0,-3-2-47 16,2-2-60-16,0-2-66 0,3-5-108 15,1-5-210 1,4 1-175-16,-4-15-669 0</inkml:trace>
  <inkml:trace contextRef="#ctx0" brushRef="#br0" timeOffset="399239.7793">26864 15781 1554 0,'0'0'818'16,"0"0"-540"-16,0 0-65 0,0 0-18 15,0 0-28-15,41 42-46 0,-31-22-29 16,1 2 7-16,-5 4-27 0,2 2-5 16,0 3 2-16,-4-1-44 0,1 3-9 15,-3 1-3-15,-2 0-13 0,0-2 0 16,-3 0-47-16,-5-1-64 16,-4-5-28-16,2 1-43 0,-5-5-16 15,-2-1-7-15,-1-6-14 0,-1-3-91 16,5-5-280-16,-11-2-549 0</inkml:trace>
  <inkml:trace contextRef="#ctx0" brushRef="#br0" timeOffset="399603.9428">26060 15727 2108 0,'0'0'585'0,"0"0"-385"16,0 0-104-16,-42 0-96 0,30 2-64 16,-4 1 16-16,3 2 9 0,-1 1 24 15,-1 5 15-15,-1-2 77 0,3 4 45 16,-1 2 6-16,-3 1 0 0,1 4-4 15,3 1-25-15,1 1-49 16,0 7-12-16,7 5-3 0,-3 10 9 0,8 11-9 16,8 4-22-16,9-5 3 0,6-4-4 15,4-8 9-15,2-7-21 0,8-2-19 16,6-2-50-16,2-5-74 16,13-1-73-16,-4-10-23 0,8-4-128 0,0-6-127 15,-19-3-152-15,5-2-586 0</inkml:trace>
  <inkml:trace contextRef="#ctx0" brushRef="#br0" timeOffset="399949.5588">27107 15741 2081 0,'0'0'782'0,"0"0"-424"15,0 0-281-15,0 0-77 0,0 0-64 16,0 0 64-16,0 0 37 15,0 0 43-15,0 0 38 0,21 56-1 16,-17-33-16-16,0 5-63 0,0 1-19 16,0 3-19-16,-1-1-9 0,-3 1-70 15,4 1-115-15,0-1-121 0,2 0-180 16,-6-8-249-16,4 10-882 0</inkml:trace>
  <inkml:trace contextRef="#ctx0" brushRef="#br0" timeOffset="400102.1821">27144 16392 3710 0,'0'0'608'0,"0"0"-608"15,0 0-40-15,0 0-85 0,0 0 44 16,0 0-102-16,0 0-174 0,0 0-246 16,46-33-601-16</inkml:trace>
  <inkml:trace contextRef="#ctx0" brushRef="#br0" timeOffset="491638.9068">2654 13748 813 0,'0'0'733'0,"0"0"-3"16,0 0-323-16,0 0-156 0,0 0-68 16,0 0-30-16,0 0-41 0,0 0-36 15,0 0-12-15,0 4-17 0,-4-1-31 16,4 1-15-16,-2 0 12 0,2 1 12 15,-2 0 10-15,2 1-3 0,-2 1-7 16,2 2 3-16,-2 0 1 0,2 3 8 16,-2 0-2-16,0 5-3 0,2 1-1 15,-3 3 10-15,1 3-13 16,-2 4 3-16,-2 7 4 0,-2 10-3 16,2 8-4-16,1 3-3 0,-3-2 0 15,2-5-9-15,2-4-16 0,2 3 3 16,-2 0 22-16,2 3 0 0,-2 3-7 15,1 1 4-15,-3 5-3 0,0 2-7 16,2 3-9 0,-2 2 25-16,2 2-6 0,-5 1-6 0,3 3 12 0,-2 2-16 15,4 4 7-15,-7 4 18 0,3 1-16 16,0 2 4-16,-2 0-3 0,1-1-4 16,1-1-5-16,0 1-13 0,-1 1 1 15,-1 3-1-15,0 0 12 16,2-1-10-16,1-3 10 0,-1-2-9 0,2 0 1 15,2 0 8-15,-3-1-3 0,1-2-7 16,0-1 1-16,0-7 0 0,2-1-1 16,2-6 13-16,0-4-14 15,0-1 1-15,0-6 0 0,2-2-1 16,0-8-1-16,0-6-2 0,0-13-13 16,0-6-7-1,0-4-15-15,0-1-28 0,0 0-43 0,0-2-76 0,2-6-54 16,0-3-93-16,0-4-213 0,0-2-97 15,-2-20-484-15</inkml:trace>
  <inkml:trace contextRef="#ctx0" brushRef="#br0" timeOffset="492741.3089">1239 14716 1106 0,'0'0'1369'0,"0"0"-1082"0,0 0-50 15,0 0-38 1,0 0-55-16,0 0-1 0,0 0 31 0,0 0-10 16,0 0-35-16,0 0-35 0,-27-1-34 15,27 0-35-15,0 1-25 0,0-1-12 16,0 1-4-16,2 0 13 0,-2 0-34 16,2 0-21-16,0-1-20 0,2 1-4 15,2-1 76-15,1-1 6 0,7 1 38 16,-2-2-13-16,5 0-6 0,2 2-1 15,3-2 1-15,1 0-6 0,2 1-12 16,4-1 1-16,8 1 0 0,8 0 0 16,7-1 17-1,6 1-17-15,0-2 14 0,-4 2-14 0,1-2 1 0,1 1 0 16,2-3 9-16,2 0-12 0,2-3 4 16,4 2-2-16,2-2 1 0,2 1 0 15,3 1-1-15,-1 0 0 0,0 0-2 16,1 0-2-1,1 2 0-15,4 1 2 0,-1 1 0 0,-1 1 0 16,3 0-2-16,-1 2 2 0,-1 0 0 16,3 0-3-16,1 3 1 0,-4 1-13 15,1 0 15-15,3 3 13 0,1 0-12 16,-1-1-1-16,1 0-4 0,-1 0 1 16,-2-2 2-16,9 0 1 0,-3-3 12 15,2 0-11-15,6 0 1 0,-6-1-2 16,4 0 0-16,2 0 0 0,0 1 0 15,6 1-1-15,-4 1-1 0,2 1 1 16,2 1 1-16,2 2 0 0,-1 0 3 16,3 1 10-16,2 0-9 0,-1 1 21 15,-1-1-4-15,2 1 14 16,0-1 2-16,7 0-15 0,-7 0 3 16,3 0 0-16,1-1-6 0,-1 0 18 15,1 0-9-15,3 0 18 0,-3-1 10 16,3 3-6-16,-4-1-13 0,1 2-3 31,-2 0 9-31,1-1 0 0,-3 1-18 0,3 0-1 0,-3 1 1 0,-4-3-7 16,5 1 7-16,-5-1-13 0,-4-1-9 15,2-2-1-15,-6-1 0 0,2-1-2 16,-4-1-2-16,-4-2-10 0,-4 0-31 16,-7 0-68-16,-2 0-59 0,-14 2-97 15,-6 1-129-15,-8 0-108 16,-16 1-119-16,-15-2-481 0</inkml:trace>
  <inkml:trace contextRef="#ctx0" brushRef="#br0" timeOffset="493791.9533">697 15307 1589 0,'0'0'452'0,"0"0"-102"0,0 0-111 15,0 0-56-15,0 0-6 0,0 0-11 16,-41-33-35-16,33 31-13 0,2 0-26 16,1 2-60-16,-1 0-6 0,2 1-23 15,-2 3-6-15,2 2-10 0,2 0-16 16,2 5-41-16,0 2 54 0,0 2 16 15,4 2 48-15,4 1-47 16,2 0 0-16,-1-2-2 0,3 1-1 16,0-5-17-16,-1-2-3 0,1-4-4 15,-1-2-5-15,1-4-4 0,-2 0 28 16,1-6 7-16,1-3 61 0,-6-2-7 16,0-2 28-16,-1-3-6 0,-1 2-6 15,-4-3-7-15,0 2 3 16,-7 1-66-16,-1 1-28 0,2 4-102 0,-6 0-66 15,3 4-46-15,3 1-5 0,0 2-39 16,2 2-47-16,2 0-147 0,2 2-320 16,2 6-264-16</inkml:trace>
  <inkml:trace contextRef="#ctx0" brushRef="#br0" timeOffset="494011.113">825 15419 173 0,'0'0'583'0,"0"0"-120"16,0 0-115-16,0 0-87 15,0 0-44-15,0 0-58 0,0 0-20 16,38 26-10-16,-38-26 10 0,2-1 42 16,-2-4 8-16,0-1 3 0,2-5 60 15,0-3-93-15,-2-2-89 0,2-3-54 16,2 0-16-16,-4-1-38 0,2 1-48 16,0 1-12-16,2 3-36 0,0 3-74 15,1 1-81-15,3 6-30 0,2 0-30 16,0 3-34-16,3 2-95 0,-3 0-135 15</inkml:trace>
  <inkml:trace contextRef="#ctx0" brushRef="#br0" timeOffset="495226.7781">1090 15264 1049 0,'0'0'787'0,"0"0"-440"0,0 0-165 15,0 0-72-15,-37-15 9 0,28 15 13 16,-1 0-38-16,0 0 21 0,0 1 4 16,1 1 22-16,3 3-87 0,-4 1-12 15,4 1-42-15,1 1-28 0,1 3 25 16,2 1-19-16,0 3 22 0,2 1 29 16,0 0 25-16,4 1-25 0,2-1-29 15,-1-2-29-15,1-2 10 0,2 0 0 16,0-4-10-16,-1-1-28 0,1-3-17 31,-2-3 14-31,0-1 18 0,2 0 42 0,-5-5 10 0,3-2 63 0,0-4 4 16,-2-1-29-16,0-4-48 0,-2-2-13 15,0 0-9-15,-2-1-29 0,0 0-33 16,0 2-31-16,-2-1 60 16,0 1 55-1,0 2 23-15,0 2-23 0,2 4-16 0,-2 0 16 0,2 5 102 16,0 2 65-16,0 2-11 0,0 0-79 15,0 3-77-15,0 2-63 0,2 2-20 16,2 2 83-16,0 4 90 0,0 3-24 16,1 2-21-16,-1 0-29 0,2-1-15 15,0 1-1-15,4 0-21 0,-7-1-62 16,5-2-92-16,2-2-82 0,-2-4-110 16,-1-3-79-16,-1-5-28 15,2-1-28-15,-2-5 176 16,0-3 274-16,-3-4 50 0,1-1 2 0,0-3 47 15,0 2 201-15,2 0 136 0,-4 1-7 16,2 3-56-16,-2 2-75 0,0 3-58 16,0 3-66-16,0 0-51 0,-1 2-29 15,1 3-41-15,2 3 137 0,-2 2 19 16,2 2-32-16,0 3-4 0,0 1-22 16,2 2-32-16,-4-1-39 0,3-3-28 15,-1 0-16-15,0-4-12 0,2-2-20 16,-2-2-9-16,2-3 3 0,-1-1-13 15,1-3 44-15,-2-3 23 0,2 0 36 16,-2-3 2-16,2 0-19 0,-2 1-4 16,-1 0-15-16,-1 3-19 0,0 1-16 15,0 1-29-15,0 3-29 0,4 0 16 16,-4 3 77-16,4 2 109 16,0 1-7-16,1 0-57 15,-1 0-4-15,4-1-12 0,-2 0-16 0,-1-3-1 0,3-2-12 16,-2 0 13-16,-1-3 41 15,-1-6 25-15,2 1 42 0,-2-4-8 16,-2-1-28-16,0 0-19 0,-4 0-3 16,0 1 10-16,0 3-1 0,-6 1-4 15,0 1-24-15,2 2-10 16,-2 2-12-16,6 2-7 0,-6 1-2 0,5 0-13 16,-1 3-16-16,2 2-108 0,0 4-49 15,0 4 95-15,0 3 74 0,2 1 1 16,5 1-15-16,-3-2-4 15,4-1 9-15,2-2-15 0,-3-3-7 0,7-3-3 16,-1-6 4-16,3-1 33 16,1-4 0-16,-1-8 1 0,1-2 28 15,1-4-5-15,-1-6-23 0,1-1-66 16,-5-3 65-16,5-1 1 0,-7-1 3 16,1 3 13-16,-2 3-7 0,-10 1-9 15,2 5-41-15,-2 1-38 0,-2 2-32 16,-4 5 58-16,2 3 53 0,2 6 107 15,-4 1 32-15,4 7-139 0,0 4-19 16,-2 7-56-16,3 6 75 0,-1 8 94 16,0 11-28-16,0-5-28 15,2-3-6-15,0-4-32 0,4-8-15 0,-1 2-35 16,3 1-51-16,2-3-48 0,0-5-29 16,-2-3-80-16,3-3-76 0,-5-3 8 15,2-3 45-15,-2-4-11 0,0-2-46 16,-4-1 338-16,0-6 42 15,0-3 130-15,-4-3 53 0,2-2-34 16,-2 0 10-16,2 0-8 0,0 2-28 16,2 4-1-16,2 1-39 0,4 5-99 15,4 1-4-15,3 2 109 0,7 2 35 16,1 3-64-16,4 4-61 0,2 3-41 16,4 2-261-16,-2 1-69 0,-2 2-234 15,-3-3-645-15</inkml:trace>
  <inkml:trace contextRef="#ctx0" brushRef="#br0" timeOffset="495894.5259">356 16611 1683 0,'0'0'478'0,"0"0"-106"16,0 0-127-16,0 0-104 0,0 0 16 15,0 0 35-15,0 0 9 16,0 0-33-16,0 0-124 0,0 0-44 0,-12 0-133 16,14 16 130-16,2 4 3 0,2 5 47 15,-1 2-5-15,1-1-42 0,4 0-2 16,-2-5-17-16,-1-2 3 0,1-4-3 16,0-3-22-1,-2-6-13-15,-2-2-13 0,-1-3-29 0,3-1-9 0,-2-9 25 16,2-2 80-1,0-5 51-15,0-5-51 0,-3-3-96 0,3 0-26 0,-2 2 0 16,0 2 48-16,-2 3 45 16,2 3 26-16,-2 3-13 0,4 3-16 0,-4 5 6 15,-1 2 10 1,3 1 16-16,0 6 22 0,2 3 74 0,0 4 23 16,2 4-3-16,1 2-26 0,-5 2-43 15,4 0-27-15,-2-1 2 0,0-2-22 16,-1-2-1-16,3-2-53 0,0-2-126 15,2-4-106-15,-1-1-164 16,1-4-339-16,2-3-633 0</inkml:trace>
  <inkml:trace contextRef="#ctx0" brushRef="#br0" timeOffset="497515.8437">743 16631 1349 0,'0'0'673'0,"0"0"-339"0,0 0-98 15,0 0-107-15,0 0-33 0,0 0 11 16,-17 38 18-16,17-25 9 0,0 0-19 16,0 1-10-16,2 0-25 0,2-1-30 15,-1-1-26-15,3-3-24 0,2-1-19 31,-4-3 3-31,2-3-6 0,1-2 6 0,-3 0 16 0,2-2 47 0,-4-3 96 16,2-2 14-16,-2-2-3 0,0 0-2 16,-2-3-53-16,0 1-43 0,-4-2-15 15,0-1-29-15,-2 2-12 0,0-1-53 16,1 2-31-16,1 0-22 0,0 3 5 16,2 2 7-16,2 0-7 0,0 5-38 15,2-1-32-15,4 1 41 16,5 1 50-16,-3 1 39 0,6 2 15 15,-1 3 15-15,1 1 11 0,-1 0 0 16,3 1 3-16,-3 0 13 0,1 1 0 31,1-1 12-31,-3 2 14 0,2-1 6 0,-7 0-4 0,3 0-22 0,-2-2 26 16,-4 0-3-16,0-1-7 0,-1-2-16 16,-1-1 0-16,-2-2 6 0,0-1 61 15,0 0 81-15,0 0 26 0,-2-4 0 16,-1-2-106-16,-1-1-90 0,-2-4-124 15,0-1 30-15,2-3 7 16,2 1 7-16,2-2 5 0,4 1 18 16,4 3-6-16,2 3 16 0,3 1 28 15,1 1 19-15,3 1 2 0,1 4 11 16,-1-1-10-16,0 2 13 0,-1 0-14 16,-1 0 1-16,-3 1 13 0,0 0 0 15,-3 0-13-15,-3 0 13 0,-4 2 2 16,0-1 14-16,-2 1 50 15,0-1 18-15,0 1-24 0,-4 3 39 0,-2 0 13 16,1 1-91-16,-5 1-3 0,0 0-2 16,2 0-32-16,3-2-1 0,-3 1-24 15,4 1-52-15,2 1-35 0,0 2 28 32,2 2 43-32,0 0 29 0,4-1-10 0,0 0-13 0,2-4-3 0,0-1-6 15,1-2 10-15,-1-3-4 0,4-1 25 16,-2-5 13-16,1-2 35 15,1-4 49-15,0-4-4 0,-1-3-46 16,1-3-15-16,-2-1-16 0,-1 0-3 16,-1-1-28-16,0 3 0 0,-4-2-7 15,2 4 3-15,-2 2 4 0,-2 2-13 16,0 5 13-16,0 6 28 0,0 1 1 16,0 2 1-16,0 5 4 0,2 4-6 15,-2 5-28-15,4 6 28 0,0 3 66 16,-1 4 0-16,3 1 7 0,-2-2-27 15,4-1-42-15,0-4-4 0,-4-3-4 16,3-3-27-16,-3-6-9 0,4-3-24 16,-4-5-5-16,2-1 9 0,-1-4 60 15,3-3 16 1,-2-4 63-16,0-3-26 0,2-2 7 0,-3-2-60 0,-1 0-53 16,0 1 9-16,0 2 22 0,-2 4 21 15,2-1-2-15,-2 4-16 0,-2 5-9 16,2 2-22-16,-2 1-4 15,0 3 39-15,2 4 15 0,0 2 15 16,1 6 61-16,1 1-20 0,0 2-9 16,2 2-2-16,0-3-19 0,0-1-26 15,1-3-25-15,1-3-7 0,2-1 4 16,-1-5 12-16,3-1 13 0,0-3 3 16,1-2 25-16,1-3 45 0,-1-3 5 15,1 1-16-15,-2-4-15 0,-1 1-41 16,-1 0-2-16,-4-1 36 0,2 2 1 15,-5-1-11-15,1 1-2 0,-4 2 12 16,0 1 38 0,0 0 14-16,-6 0-15 0,1 3-34 0,-1 2-40 15,2 0 0-15,-6 1-2 0,4 0-10 16,1 4-31-16,1-1 12 0,-2 3-43 16,4 3-28-16,2 0 31 15,0 4 67-15,0-1 4 0,2 4 3 0,4-2-3 16,0-2-2-16,3-1-19 0,3-2 8 15,0-2 11-15,-1-3-10 0,5-3 12 16,-3-1 1-16,3-5 49 0,-3-7 21 16,5-2 6-16,-3-6-9 0,3-9-12 15,-1-10-22-15,-1-10-13 0,-1-1-9 16,-3 2-9-16,-5 4 9 0,-1 7-11 16,-6-2-1-16,0 7-17 0,0 4-60 15,-4 8 3-15,2 3 3 0,1-1 53 16,-1 3 18-16,0 2 37 0,-2 6 43 15,4 5 50-15,-2 3-17 0,0 7-113 16,0 5-34 0,0 11-79-16,0 15 85 0,2 13 28 0,2 5 80 15,2 1-12-15,4-7 11 0,-3-5-33 16,3-3-30-16,0-8-16 0,-2-7-16 16,0-9-33-16,-4-3-30 0,1-1-17 15,1-2-5-15,-2-1-7 0,2-4 21 16,-4-5 9-16,0-3 16 0,0 0 62 15,0 0 56-15,-4-7-56 0,-4 0-6 16,-1-5-172-16,-5-2-99 0,-1-4 107 16,-3-3 135-16,1 0-1 0,3-1 35 15,3 4 2-15,5 3 65 0,2 6 158 16,4 5 5-16,2 1-117 16,6 3-99-16,-1 0 9 0,7 3 24 15,3 2 26-15,3 2-20 0,5 3-27 16,-4 0-25-16,5 0-12 0,1 0-143 15,2-2-162-15,2 0-99 0,-8-4-539 16,12-4-796-16</inkml:trace>
  <inkml:trace contextRef="#ctx0" brushRef="#br0" timeOffset="498686.9674">3299 14132 1015 0,'0'0'814'0,"0"0"-357"16,0 0-205-16,0 0-78 0,0 0-64 16,0 0-110-16,0 0 29 0,0 0-29 15,4 38 138-15,-2-22-32 0,2-2-42 16,-2 0-61-16,4-3 13 0,-6-2 25 16,0-3 4-16,0-3-10 0,4-1-22 15,-4-2-11-15,0 0 30 0,0-4 25 16,0-1 51-16,3-5-22 0,-1-3-17 15,2-3-44-15,2-2-25 0,0-3-13 16,4 3-6-16,-8 1-3 0,3 1-16 16,3 5-6-16,0 1-4 0,-4 4 3 15,0 4-12-15,1 2-19 16,1 1 76-16,4 7 25 0,-6 3 29 16,4 5-3-16,-1 0-13 0,5 4-6 15,-10-2-29-15,4 1 20 0,-2-5-13 16,3-1-10-16,-7-3-13 0,4-5-6 15,-4-2-28-15,4-3-23 0,-2 0 6 16,0-6 64-16,2-2 3 0,2-5 118 16,-2-1-67-16,3-4-54 0,-3-1-70 15,2 1-9-15,0 1 31 0,0 3 10 16,3 3-7-16,-9 3-19 0,4 5-16 16,0 3-19-16,0 3 77 0,4 4 22 15,-4 5 89-15,3 3-9 16,-1 4 3-16,2 1-3 15,0 1 16-15,-5-3-23 0,5 0-13 0,2-4-28 0,-2-3-7 16,-3-4-22-16,3-3-2 0,0-4 15 16,0 0 35-16,-1-6 62 15,3-3 45-15,-2-3 12 0,-2-2-42 16,-2-2-54-16,-1 1-15 0,-3 1 0 16,0 0 12-16,-1 2-3 0,-5 1-46 15,0 1-19-15,2 2 18 0,-4 3 4 16,1 1 0-16,3 4-1 0,-2 0-24 15,2 3-30-15,0 5-140 0,2 4-72 16,0 3 114-16,2 3 75 0,4 0-45 16,4-1-160-16,0-2-43 0,5-2-121 15,1-2-213-15,-5-5-433 0,11-3-149 0</inkml:trace>
  <inkml:trace contextRef="#ctx0" brushRef="#br0" timeOffset="499057.0012">3875 14140 1225 0,'0'0'686'0,"0"0"-84"0,0 0-13 16,0 0-133-16,0 0-248 0,0 0-156 16,0 0-52-16,0 0 0 0,-41 38 55 15,37-24 30-15,-3 2 3 16,5 0-6-16,-2-1-38 0,4-2-44 16,0 0 0-16,4-5-50 0,-1-2-6 15,3-3 1-15,2-3 43 0,4-2 12 16,-5-6 54-16,7-4 34 0,-6-4-23 15,5-4-59-15,-5-6-6 0,2-2-43 16,-3-1-7-16,-3-2 25 0,4 1 3 16,-8-2 20-16,0 3-34 0,0 0-29 15,0 2-74-15,-4 3-21 0,-2 1 4 16,3 8 150-16,1 4 6 0,2 5 149 16,-4 6 68-16,2 2-9 0,0 7-208 15,0 4-123-15,-2 6 7 16,4 6 116-16,0 10 63 0,0 10 22 15,6 6-12-15,2 2-39 0,3-11-34 16,-3-11-13-16,0-11-95 0,-1-5-118 16,5 2-43-16,4-1-146 0,1 1-177 15,-1-8-196-15,1-2-440 0</inkml:trace>
  <inkml:trace contextRef="#ctx0" brushRef="#br0" timeOffset="499311.9719">4357 13914 859 0,'0'0'1396'16,"0"0"-1083"-16,0 0-151 0,-2 36 53 0,1-15-4 15,-3 9-38-15,0 10-1 16,0 8-11-16,4 3-44 0,0-4-23 15,4-5-46-15,0-9-48 0,0-6-28 16,-1-7-50-16,1-1-67 0,2 0-33 16,-2-1-99-16,0-1-114 0,0-6-58 15,-2-4-47-15,0-6-144 0,-2-1-384 16</inkml:trace>
  <inkml:trace contextRef="#ctx0" brushRef="#br0" timeOffset="499599.6047">4355 14259 787 0,'0'0'1169'0,"0"0"-838"16,0 0-101-16,0 0-30 0,45-1-56 16,-33 2-89-16,1 0-23 0,3-1-19 15,-3 0-11-15,1-3 14 0,1-1 16 16,-5-1-12-16,2 0-17 0,-1 1 19 16,-7-2 49-16,2 2 34 0,-4 1 0 15,0 2-38-15,-2 1-22 0,0 0 6 16,0 4-1-16,0 1 52 0,-2 4-99 15,2 1 44-15,-2 6 35 0,2 1-31 16,0-2-26-16,4 3-3 0,0-1-19 16,3-5-3-16,1 1-35 0,2-4-53 15,3-3-64-15,-1-6-76 0,4-1-120 16,-3-9 129-16,1-7 16 0,1-1-133 16,-3-7-254-16,-2 6-156 0,1-15-53 0</inkml:trace>
  <inkml:trace contextRef="#ctx0" brushRef="#br0" timeOffset="499781.3022">4751 13830 2050 0,'0'0'776'0,"0"0"-455"0,0 0-228 16,0 0 5-16,8 65 119 0,-8-24 10 16,0 11-10-16,0 5-78 0,3-2-18 15,1-5-92-15,-2-6-29 0,4-9-18 16,0-7-82-16,2-9-73 0,-5-3-79 15,3-1-134-15,2 1-81 0,0-3-66 16,0-8-102-16,-1-2-358 0,-1-10 262 16</inkml:trace>
  <inkml:trace contextRef="#ctx0" brushRef="#br0" timeOffset="500178.477">4884 13854 179 0,'0'0'2108'16,"0"0"-1640"-16,8 60-156 0,-8-19-98 16,0 11-61-16,0 4 2 0,0-3 10 15,0-6-24-15,0-12-101 0,4-7-40 16,-4-9-19-16,4-4-37 0,-4 0-32 16,2-3 34-16,2-2 13 0,-2-6-7 15,2-3-24-15,-2-2-20 0,1-6 92 16,5-3 15-16,0-5 112 0,2-4-127 15,1-1-3-15,1 1-57 0,5 3 9 16,-3 1 37-16,1 5 14 0,3 3 48 16,-3 3 25-16,3 4-7 15,-3 1 29-15,-1 5 22 0,-4 4-4 16,1 2-37-16,-3 1 5 0,-4 4 22 16,0-1-7-16,-4 2 0 0,0 1-3 15,-4 0 40-15,0-1 17 0,-8 0 3 16,3-2-9-16,-3-1-43 0,-4-1-34 15,3-1-31-15,-3-3-36 0,3-2-18 16,-1-2-104-16,3-3-55 0,-5-3-56 16,3-8-165-16,-1-5-276 0,6 1-434 15,-5-16-795-15</inkml:trace>
  <inkml:trace contextRef="#ctx0" brushRef="#br0" timeOffset="500979.4145">6105 13820 1383 0,'0'0'1178'16,"0"0"-834"-16,0 0-126 0,0 0-74 16,0 0-26-16,0 0 16 0,0 0-68 15,0 0-60-15,0 0-6 0,0 0 0 16,4 44 63-16,-4-26 41 0,0 3 16 16,4 3 2-16,-4 9-21 15,0 11-10-15,6 17-26 0,-6 8 3 16,0 6-2-16,0 5-17 0,0-4 19 15,0 6-6-15,-6 4 15 0,6 4-25 16,-4 7 10-16,4 3-16 0,0 0-12 16,4 1 6-16,2 1-10 0,-6 4-27 15,2-2 13-15,-2-1-4 0,2-5-12 16,2-3 0-16,-2-4-2 0,3-3-20 16,-5-1 19-16,0-5-12 0,6-2 3 15,-6-6 10-15,0-4 0 0,0-4 0 16,0-2-12-16,0-3 14 0,0-2 4 15,-6-1-2-15,1-4 0 16,-1 1-2-16,4-3 0 0,0-3-13 16,-8-1-2-16,6-3 12 0,1-2-16 15,1-5-5-15,0-11-34 0,0-5-35 16,0-3-36-16,2 2-51 0,0 2-47 16,0-3-151-16,0-2-242 0,4-10-646 0</inkml:trace>
  <inkml:trace contextRef="#ctx0" brushRef="#br0" timeOffset="501901.6393">6572 14146 1721 0,'0'0'691'0,"0"0"-268"0,0 0-87 16,0 0-116-16,0 0-99 0,0 0-48 16,0 0-19-16,-34 27-38 0,32-13-16 15,-4 2 0-15,6 5 0 0,0 0 28 16,0 3-6-16,6-3-18 16,-4 0 14-16,7-2-16 0,1-4-2 0,-4-2-19 15,3-3 3-15,3-4-25 0,2-5 6 16,-3-1 35-16,1-9 6 0,1-6 45 15,-1-3 9-15,-2-6-60 0,1-2-22 16,-3-1-80-16,-2 1-21 16,2 1 18-16,-8 3 45 0,4 4 60 0,-4 4 0 15,0 6 25-15,0 2 23 16,0 6 47-16,0 0 6 0,0 3-101 16,0 4-22-16,3 5-28 0,3 4 50 15,-4 4 25-15,0 0-9 0,2 1-15 16,0-5-1-16,4-2-29 0,-1-5-85 15,-1-5-128-15,6-4-101 16,-1-9-148-16,-1-5-54 0,2 2-568 0</inkml:trace>
  <inkml:trace contextRef="#ctx0" brushRef="#br0" timeOffset="502601.1214">6819 13919 1812 0,'0'0'762'0,"0"0"-293"0,0 0-357 15,0 0-32-15,3 60 57 0,-3-21 32 16,4 14 8-16,0 6-10 0,0-3-23 16,4-6-27-16,-2-7-71 0,-3-4-46 15,5-9-16-15,2-5-31 0,-10-9-120 16,4-7-21-16,0 1 30 0,-4-2 15 16,4-2 64-16,-4-3 75 0,0-3 4 15,0-3 74-15,0-4-74 0,-4-5-4 16,0-1-56-16,2-2 47 0,0-2 13 15,2 1 45-15,2 2 18 0,4 0 10 16,-2 1 6-16,3 2 4 0,1 1-11 16,2 0 0-16,-2 0-9 0,-1 2-6 15,-1 1-10-15,2 2-6 0,-4 1 12 16,-4 0 19-16,4 1 12 16,-4 3 12-16,0 0 19 0,0 0 21 15,0 0 12-15,0 0-1 0,-4 0-80 16,0 0-46-16,-4 0-21 0,2 3-1 15,2 1-29-15,1 3-16 0,-1 2-12 16,4 5 9-16,0 3 39 0,0 1 10 16,4 0 15-16,-1-1-15 0,5-3-22 15,2-2-2-15,-2-3-1 0,1-3-9 16,-1-4-2-16,0-2 12 16,3-1 24-16,-5-5 15 0,2-2 16 0,0-3-3 15,-1 2-27-15,-1-1-1 0,-2 2-16 16,0 1 16-16,-4 2-1 15,0 4-2-15,4 1-31 0,-4 0-18 16,10 5 5-16,-10 2 47 0,7 2 43 16,-3 1 3-16,4 1-27 0,0 0-19 15,-2-2-1-15,1-3-15 0,1-3-24 16,0-3-12-16,-2-1 15 0,5-7 3 16,-3-3-3-16,2-6-16 0,1-3-46 15,-1 0-51-15,2-1 0 0,-5 0 30 16,1 4 39-16,2 3 46 15,-2 4 7-15,1 4-4 0,-1 2-28 0,0 4 13 16,0 7 47-16,-3 4 12 0,3 4 48 16,0 4-28-16,0 2 9 0,-5 1 0 15,3-1-38-15,-2-3-3 0,0-1-16 16,0-3-75-16,-4-2-99 0,0-2-116 16,0-3-56-16,0-1-63 0,0-4-168 15,-8-2-395-15</inkml:trace>
  <inkml:trace contextRef="#ctx0" brushRef="#br0" timeOffset="502767.0291">6826 14229 2013 0,'0'0'1817'15,"0"0"-1817"-15,0 0-157 0,0 0 90 16,47 3 39-16,-24-3-7 0,-2 0-92 15,16 0-154-15,6 0-217 0,-4 0-508 16</inkml:trace>
  <inkml:trace contextRef="#ctx0" brushRef="#br0" timeOffset="503069.5068">7793 13923 2594 0,'0'0'457'15,"0"0"-310"-15,-4 50 6 16,4-14 54-16,0 14-18 0,0 4 3 0,4-2-31 15,0-5-61-15,0-7-100 16,0 0-9-16,0-7-104 0,-2-8-92 0,2-7-63 16,-4-4-82-16,0-1-95 15,0 0-78-15,0-2-32 0,0-5 106 16,-6-6 52-16,2 0-262 0</inkml:trace>
  <inkml:trace contextRef="#ctx0" brushRef="#br0" timeOffset="503395.4916">7743 14283 392 0,'0'0'1148'15,"0"0"-615"-15,0 0-193 0,0 0-40 16,0 0-23-16,41-26-63 0,-24 26-19 16,4 0-62-16,1 0-60 0,-3 0-32 15,6-2-12-15,-3-1 2 0,3-1-5 16,-4 0-23-16,4-1 8 0,-5-1-11 16,-3-1-1-16,1 2 1 0,-3 0 19 15,-5 3-3-15,-2 0-14 0,-1 2 11 16,-3 2 6-16,0 6 81 0,-4 3 35 15,4 4-65-15,-4 5 20 16,2 2 16-16,2 2-44 0,0 3-28 0,-1 0 16 16,5-5-44-16,-4 1-6 15,6-5-25-15,-2-5-18 0,-1-4-75 16,3-3-47-16,2-6-18 0,-1-7-15 16,-1-8 112-16,-2-4-5 0,5-8-75 15,-5-4-70-15,4-6-1 0,-7-7-10 16,-1-9-5-16,0-2-43 0,-4 0-127 15,0 3-167-15,0 15 90 0,0 3-78 16</inkml:trace>
  <inkml:trace contextRef="#ctx0" brushRef="#br0" timeOffset="503564.1008">8243 13877 969 0,'0'0'1105'0,"0"0"-548"15,0 0-187-15,0 0-185 0,0 0 16 16,0 0 47-16,13 66-34 0,-13-15-63 16,0 6-34-16,6-1-11 0,-6-5 6 15,0-7-10-15,2-7-65 0,2-10-37 16,-4-4-9-16,4-7-78 15,0 2-87-15,4-2-24 0,-3-2-28 16,-1-3-43-16,4-9-40 0,-4-3-82 16,0-9 30-16,-4-4-12 0,2 0-312 15,-2-13-524-15</inkml:trace>
  <inkml:trace contextRef="#ctx0" brushRef="#br0" timeOffset="503954.91">8311 14086 1528 0,'0'0'653'16,"0"0"-132"-16,0 0-40 0,19 54-239 15,-15-26-67-15,2 4 5 0,0 1-42 16,-6-4-25-16,0 2-46 0,2-4 11 16,-2-3-37-16,3-4-29 0,-3-6 4 15,4-3-5-15,-4-6-11 0,0-1-12 16,0-4-13-16,4-2-25 16,-4-4 6-16,4-5 44 0,-4-4 94 0,4-4-76 15,-2-1-18-15,6-1-31 16,-4 3-3-16,3-2 12 0,-1 5 0 15,2 3-18-15,0 2 24 0,-1 2 16 16,-1 3 2-16,2 3 14 0,0 0 2 16,3 2 17-16,-5 2 27 0,2 5 19 15,3 2 9-15,-1 2 25 0,-2 1-4 16,-4 1-9-16,4 4-32 0,-7-2 41 16,5 1 8-16,-6 0-21 15,0 2-13-15,0 0-36 0,-7 0 51 0,-1-1-5 16,0 1-35-1,-4-1-11-15,-1-3-7 0,1-1-11 0,-1-3-13 16,3-2-18-16,-6-3-3 0,1-4-94 16,-2-1-92-16,3-3-72 0,-2-6-92 15,3-3-80-15,-3-7-191 0,9 1-519 16,1 1-171 0</inkml:trace>
  <inkml:trace contextRef="#ctx0" brushRef="#br0" timeOffset="504370.6628">8117 13942 1936 0,'0'0'680'0,"0"0"-346"0,0 0-87 15,0 0-49-15,0 0-59 0,0 0-44 16,0 0-57-16,0 0 48 0,6 54 36 16,-2-25 13-16,3 12 20 0,1 13-12 15,-2 6-25-15,-2-1-22 0,0-8-28 16,0-5-35-16,-4-4-30 0,0-2-3 16,0-8-25-16,0-5-80 0,0-6-66 15,3-3-104 1,-3 3-254-16,0-4-261 0,4 4-1157 0</inkml:trace>
  <inkml:trace contextRef="#ctx0" brushRef="#br0" timeOffset="507269.2725">865 15970 1542 0,'0'0'621'0,"0"0"-249"0,0 0-185 16,0 0-187-16,0 0-55 0,0 0 17 15,0 0 38-15,0 0 2 0,0 0-1 16,31-7 18-16,-19 7 17 0,0 0 12 16,5 0 29-16,-5 1 23 0,3-1-4 15,3 1-16-15,-1-1-13 0,4 2-3 16,1-2-16-16,-1 1-13 0,2-1 0 15,4 2 0-15,-2 0-12 0,5-2-21 16,-1 2 1-16,2-1 10 31,-2 0 18-31,2 0-11 0,2-1-8 0,5 0 20 0,7-2 6 0,7-1 0 16,1-1 3-16,-1 1 7 0,-6-1-7 16,-3 0-10-16,4 1-6 0,-1 0-2 15,3-1-8-15,-5 1 1 0,7 0 0 16,-5 0 12-16,2-1-3 0,3 1 4 15,1 2 8-15,2-1-5 0,1 1 11 16,1 0-10-16,-2-1-8 0,4 2 9 16,-1-1-3-16,3-2 0 0,2 1 4 15,0-1-1-15,-6-1-9 16,8 0 6-16,-2 2 3 0,6-1 0 0,-6 1 0 16,-2 1 4-16,2 1-11 0,4 0-8 15,-4 0 6-15,0 0-7 16,4 1-5-16,-3 3-1 0,3-2-11 15,0 2 2-15,-4 0 0 16,2 1 16-16,2-1-16 0,-2-1 15 0,-2 1 4 16,4 0-1-16,2-1 4 15,-2-1-10-15,0 0 10 0,1 0 12 0,3-1 15 16,-6 0 3-16,6 1-12 0,-4-1-3 16,5 1-6-16,-3-1 21 0,6 2-28 15,-2-3-11 1,1 1 14-16,-1 0-9 0,-4 0 4 0,5 1 8 0,-1 0-8 15,4 0 2-15,1 0 4 0,3 1-4 16,-1-1 3-16,1 2 1 0,-5-1-7 16,5 1 6-16,1-1 4 0,4 0-10 15,1 0 31 1,3-1-40-16,-6 0 21 0,4-1-2 0,0 1-13 0,5-1 12 16,-3-1-15-1,8 1-3-15,-8-1 0 0,4 0-14 0,-2 2 18 0,4-1-17 16,2 2 0-16,0-2 0 15,1 2 0-15,-1 1-2 0,2-1 0 16,-2 0-2 0,2 0 2-16,2 0 0 0,1-1 2 0,-1 0-2 0,-4 0-1 15,2 0 1-15,-2 1 0 0,2 0 0 16,-6 1-2-16,-2 2 1 0,-4-1 0 16,0 1-1-16,-4 1-1 0,-7 0-25 15,0 0-26-15,-7 0-37 0,-1-1-49 16,-8 1-24-16,-7-1-64 0,-9 0-131 15,-15 1-266-15,-9-3-344 0,-9 3-585 0</inkml:trace>
  <inkml:trace contextRef="#ctx0" brushRef="#br0" timeOffset="508444.2434">3801 15245 939 0,'0'0'664'0,"0"0"-248"16,0 0-95-16,0 0-63 15,0 0-39-15,0 0-19 0,0 0-2 16,0 0-16-16,0 0-49 0,-9-1-101 15,9 4-32-15,0 2-34 0,-4 4-1 16,4 3 35-16,-6 5 1 0,0 4 22 16,2 5-8-16,-2 3 1 0,-1 2-3 15,-3 1-10-15,2 0 0 0,0-3 16 16,3-1-19-16,-3-3 0 0,0-4-22 16,4-3-16-16,0-6 0 15,-2-2 7-15,5-7 31 0,-1-3 80 0,0-1-4 16,2-11-76-16,0-3-239 0,0-6 86 15,0-6 93-15,4-4 31 16,3-1 3-16,-3-2-31 0,0 1 31 16,2 1 4-16,2 0 22 0,-1 2 12 15,1 4 4-15,0 3-12 0,2 5 25 16,-3 5 22-16,-3 5-19 0,2 4-32 16,2 4 0-16,1 4 38 0,3 5 61 15,4 2 0-15,-5 7-51 0,3 2-20 16,1 4 7-16,1 4-19 31,3 8 3-31,2 6-16 0,1 0 0 0,-3-5 10 0,-1-4-13 0,-5-9 0 0,1 1-38 16,-1-1-26-16,-1-5 29 0,-2-6 21 15,-5-5 14-15,-1-4 1 0,-2-3 40 16,-2-1 77-16,2-3 96 0,-2-4 127 16,0-5-3-1,0-6-158-15,0-7-140 0,0-9-25 0,4-11-3 0,0-9 16 16,4 5-6-16,-1 10-20 0,-1 14 0 15,0 7-2-15,0 1-24 16,2-1-16-16,1 0-12 0,-1 5-41 16,0 3-62-1,0 4-140-15,1 5-96 0,3 1-60 0,-6 2 2 0,3 5-32 16,-3 0-187-16,4 6-564 0</inkml:trace>
  <inkml:trace contextRef="#ctx0" brushRef="#br0" timeOffset="508909.667">4385 15012 1956 0,'0'0'728'0,"0"0"-448"15,0 0-59-15,0 0 41 0,0 0 32 16,0 0-24-16,0 0-9 0,0 0-75 16,0 0-81-16,0 0-93 0,-24-15-12 15,18 20-151-15,1 4-39 0,-3 0 50 16,0 5 61-16,2-1 35 0,0 1 12 16,5 0-5-16,-3 0-17 0,0-1-6 15,4 0 26-15,0-2-7 0,0-1-16 16,4-2 9-16,1-1 10 0,3 0 16 15,4 0 22-15,-4 1 25 0,3-2 17 16,3 1 8-16,-4-1-12 0,1 0-6 16,-1 0-7-16,-2-2-6 15,-1 0-3-15,1 0 6 0,-4-1 0 0,-2 1 6 16,-2-1 4-16,0 1 8 16,0 0 20-16,-2 2 32 0,-2 3 14 15,-8-1-38-15,3 1-24 0,-3 0-44 16,-1-1-16-16,-3 0-121 0,1 0-136 15,5-3-355-15,-8 0-1011 0</inkml:trace>
  <inkml:trace contextRef="#ctx0" brushRef="#br0" timeOffset="513843.0332">625 15619 2262 0,'0'0'658'16,"0"0"-337"-16,0 0-146 0,0 0-58 15,0 0 4-15,0 0 8 0,0 0 10 16,0 0 25-16,-37 15-2 0,37-15-35 15,0 0-43-15,0 0-32 0,0 0-27 16,2 0 3-16,-2 0 3 0,2-1 0 16,0 0-4-16,0 1-27 15,-2-1-2-15,2 1-16 0,0 0 2 0,2 0 16 16,1-1 0-16,5 1 59 16,2 0-4-16,1 0-18 0,5-1-6 15,1 0 6-15,2 0-13 0,5 1-11 16,3-1-1-16,6 0-9 0,7 0 24 15,12-1 4-15,3-2 6 0,-3 1-1 16,-2-1-5-16,-7 0-4 0,3 2-23 16,-5-2 11-16,0 0-14 0,-1 0 1 15,-3 0 13-15,-6 1-12 0,-6 0 25 16,-8 1-7-16,3 1 6 0,-1-2 4 16,4 2-4-16,2-2 22 15,-3 2 27-15,-5-1-37 0,-2 1-26 16,-5 1-11-16,-2 0-1 0,-4 0-1 15,-1 0 1-15,-5 0 14 0,0 0 24 16,0 0 13-16,0 0-1 0,0 0 19 16,0 0 9-16,-3 0-22 0,3 0-9 15,-2 0-17-15,2 0-31 0,0 0-18 16,0 0-106-16,0 0-61 0,0 0-95 16,0 0-285-16,5-1-877 0,-1-3-444 0,-8 9 512 15</inkml:trace>
  <inkml:trace contextRef="#ctx0" brushRef="#br0" timeOffset="517604.8302">7047 15062 401 0,'0'0'701'15,"0"0"89"-15,0 0-387 0,0 0-145 16,0 0-58-16,0 0 3 0,0 0-11 15,0 0-1-15,4-26-28 0,-4 23-21 16,0 1-22-16,0-1-3 0,0 2-4 16,0 1-6-16,0 0-16 0,0 0-29 15,0 0-33-15,0 2-29 0,-4 1-37 16,4 1-54-16,-4 3-13 0,-1 5 54 16,3 5 47-16,-12 5 3 15,6 4 0-15,-1 2-1 0,-3 1 1 16,2-1-2-16,3 0 1 0,-1-2-2 15,0-2-19-15,2-6-13 0,4-3 1 16,-4-4-4-16,6-4-16 0,0-4 7 16,-3-3 47-16,3 0 41 0,0-6 50 15,0-4 0-15,3-4-91 0,-3-6-53 16,6-3 25-16,-4-2 6 0,4-3 9 16,2 1 13-16,-4-3-2 0,5 2 0 15,-1 0-11-15,0 3 12 0,3 3 0 16,-5 4 1-16,-2 3 1 15,0 5 2-15,0 4-3 0,0 5-32 0,2 1-94 32,-6 1-26-32,3 7 152 0,5 3 24 0,0 6-5 0,0 3-6 0,-2 5 6 15,1 3-3-15,5 10-4 0,-2-4-11 16,1 1-1 0,-3-1 0-16,2-6-41 0,-3 0-28 0,5-4-1 15,-6-6 12-15,2-4 36 0,-5-6 12 16,1-5 10-16,0-2 25 0,0-2 80 15,-2-8 94-15,2-3 44 0,0-5-67 16,0-6-67-16,0-2-56 16,3-2-22-16,-3 1-10 0,2-1-21 0,2 2-28 15,0 2-9-15,1 1-4 0,-1 3 1 16,4 3-35-16,-3 0-86 0,-1 4-56 16,0 2-119-16,0 3-134 0,1 3-152 15,-5 3-348-15,8 2-209 0</inkml:trace>
  <inkml:trace contextRef="#ctx0" brushRef="#br0" timeOffset="517797.9869">7427 15026 1072 0,'0'0'1323'0,"0"0"-917"16,0 0-168-16,0 0-139 0,0 0-67 15,0 0-16-15,0 0 0 0,0 0 35 16,-14 50-19-16,11-33-20 0,-1 0-12 15,0 2-3-15,4 0-16 0,-4-1-1 16,2 2-37-16,2-4-93 0,0 3-75 16,0-1-182-16,0-3-267 0,0 6-793 0</inkml:trace>
  <inkml:trace contextRef="#ctx0" brushRef="#br0" timeOffset="517955.7924">7443 15387 1102 0,'0'0'2007'0,"0"0"-1558"16,0 0-316-16,0 0-133 16,0 0-73-16,0 0 25 0,0 0-25 15,0 0-149-15,0 0-95 0,0 0-134 16,21-6-288-16,-21 6-705 0</inkml:trace>
  <inkml:trace contextRef="#ctx0" brushRef="#br0" timeOffset="518545.2412">6813 15536 1386 0,'0'0'592'0,"0"0"-213"15,0 0-140-15,0 0-45 0,0 0 5 16,0 0 6-16,0 0-4 16,0 0-39-16,0 0-36 0,0 0-25 15,0-2-13-15,0 2 3 0,0 2 8 0,0-2-12 16,0 0-18-16,0 0-26 16,0 0-18-16,0 0-22 0,0 0-3 0,0 0-1 15,4 0 1-15,1 2 13 16,7-1 49-16,-2 0 15 0,9-1 28 15,2 0 0-15,1 0-19 0,11-1-27 32,7-2-10-32,11-2-28 0,-1-1-8 0,1-1 2 0,-7 1 9 0,-1 1 16 15,-3-1 0-15,-1 1 9 0,2 0 3 16,-2 1-6-16,-6 1-7 0,-4 1-38 16,-8 2 0-16,-2-1 0 0,3 1 2 15,3-1-1-15,0 1-2 0,0 0-3 16,-3 0-21-16,-7 2-22 0,-1 0-67 15,-3 2-68-15,-1 1-77 0,-2 1-93 16,-8 2-47-16,0 1-17 0,0 1-74 16,0 0-289-16,-10 6-1068 0</inkml:trace>
  <inkml:trace contextRef="#ctx0" brushRef="#br0" timeOffset="519349.6382">6638 15627 1418 0,'0'0'504'0,"0"0"-170"0,0 0-137 16,0 0-68-16,0 0-45 0,0 0-84 16,0 0-21-16,-37 31 21 0,34-17 35 15,-3 0 52-15,2 4-64 0,0-2 25 16,4 2 19-16,0 1 7 0,0 1 29 15,8 0-17-15,-2-1-22 0,-3-1-38 16,9 2 1-16,-4-4-27 0,2-2-3 16,1 1 0-16,-1-5-16 0,2-2-39 15,-1-3-50-15,3-3-11 0,1-2-45 16,-1 0-42-16,-3-5-85 0,3-3-147 16,-6 1-564-16</inkml:trace>
  <inkml:trace contextRef="#ctx0" brushRef="#br0" timeOffset="519798.7048">6863 15677 1030 0,'0'0'1324'0,"0"0"-930"0,0 0-169 16,0 0-123-16,0 0-12 0,0 0 30 16,0 0-120-16,0 0-38 0,-41 32 38 15,32-17 19-15,1 1 23 0,0 0-7 16,4-2-33-16,-1-1-2 0,3-3-13 15,2-2-3-15,-6-4 3 0,6-2 13 16,0-2 12-16,0 0 1 0,0-3 9 16,0-6 4-16,0-2-26 0,6-1-45 15,-6-3 20-15,2 1 12 16,3-2 0-16,-1 4 10 0,0-1-16 16,0 2-1-16,0 3 1 0,0 3-13 15,-2 2-16-15,2 2 48 0,3 1 0 16,-3 4 52-16,4 4 27 0,2 5-24 15,-3 0 2-15,7 4 26 0,-6 2-26 16,-1 1-26-16,5-1-8 16,-2-1-1-16,-2-1-19 0,3-5 10 0,-5-1-1 15,2-4 7-15,-1-3 26 0,-1-3 30 16,-6-1 29-16,4-1 47 16,0-4 43-16,0-3 33 0,0-5-45 0,0-1-77 15,0-2-65-15,-1-3-40 0,-1 1 0 16,2 1-31-16,4-2-36 0,-4 4-47 15,4 1-29-15,-3 0-31 0,3 5-92 16,4 0-93-16,-4 5-84 16,1 3-16-16,3 1-38 0,-6 1-185 0,5 9-516 15</inkml:trace>
  <inkml:trace contextRef="#ctx0" brushRef="#br0" timeOffset="519996.3975">7131 15804 2297 0,'0'0'690'0,"0"0"-297"16,0 0-139-16,0 0-37 0,0 0-22 16,0 0-19-16,0 0-74 0,0 0-102 15,0 0-21-15,0 0-48 0,-4 1-18 16,4-1-36-16,4 0-69 0,-1 0-16 16,5 0 59-16,2 0-55 0,-2-1-68 15,3-1-120-15,-1-1-83 0,2 1-104 16,-3-2-56-16,-1-1 16 0</inkml:trace>
  <inkml:trace contextRef="#ctx0" brushRef="#br0" timeOffset="520326.3794">7286 15719 114 0,'0'0'750'0,"0"0"-157"0,0 0-164 15,0 0-69-15,0 0-14 16,0 0-14-16,11-39-51 0,-15 38-73 16,0 0-75-16,-1 1-25 0,-3 0-10 15,4 3-23-15,-4 2-75 0,2 1-41 16,3 2 3-16,-1 2 4 0,0 2-10 15,0-1 18-15,4 1-9 0,0-1 4 16,0 1 2-16,4-3 1 0,4 0 28 16,-3-1 28-16,3-1 42 0,0-1-10 15,4-1 16-15,-3 1-7 0,-1-2-6 16,2-1 0-16,-3 1 6 0,1-1-21 16,-4 1-26-16,0-2-7 0,-4 2 7 15,0-1 28-15,0 0 50 16,0 0 18-16,0 1-7 0,-4 1-21 15,0 0-32-15,0 0-24 0,-3 1-23 16,1-1-11-16,-2 0-58 0,0-2-53 16,-1 0-38-16,5-2-44 0,-4-1-58 15,4 0-83-15,0 0-83 0,4-4-58 16,0-2-103-16,0 2-398 0,8-8-58 0</inkml:trace>
  <inkml:trace contextRef="#ctx0" brushRef="#br0" timeOffset="520649.3237">7452 15659 1113 0,'0'0'491'15,"0"0"-166"-15,0 0-59 0,0 0-10 16,0 0-1-16,0 0-33 0,0 0-110 16,0 0-57-16,41-32 18 0,-37 32 65 15,0 2 11-15,2 2-22 16,-3 3 3-16,5 1 5 0,-4 5 0 0,4-1-9 15,-4 3-20-15,1 2 10 16,-1 1-36-16,-4 0-36 0,0 2 2 16,0-1-21-16,0 2 15 0,-4 0-12 15,1-2-10-15,-3 0-2 0,2 0-4 16,-4-1-11-16,4-2-1 0,-3-2-25 16,5-3-64-16,-6-1-60 0,8-4-25 15,-4-3-5-15,4-3-31 0,0 0-53 16,0-2-106-16,4-5-145 15,4-3-19-15,1-2-49 0,-1 3-105 16,6-8-134-16</inkml:trace>
  <inkml:trace contextRef="#ctx0" brushRef="#br0" timeOffset="520956.6722">7757 15581 218 0,'0'0'1990'16,"0"0"-1569"-16,0 0-138 0,0 0 15 16,0 0 4-16,0 0-27 0,0 0-33 15,0 0-16-15,0 0-68 0,0 0-71 16,-14-7-40-16,14 10-47 0,0 4-52 15,0 3 16 1,0 3 36-16,0 3 28 0,0 2-1 0,0 2-26 16,0 0-1-16,4 1-2 0,-4-1-47 15,4 0-75-15,0 0-88 0,-4 1-68 16,2 0-137-16,1-2-15 0,-3-4-215 16,4 6-665-16</inkml:trace>
  <inkml:trace contextRef="#ctx0" brushRef="#br0" timeOffset="521133.4952">7764 15945 2364 0,'0'0'561'15,"0"0"-327"-15,0 0-59 0,0 0 22 16,0 0-7-16,0 0-10 16,0 0-7-16,0 0-54 0,0 0-54 15,0 0-40-15,-9-6-25 0,9 5-43 16,0 1-78-16,0-1-166 0,5-3-153 15,-5 2-235-15,4-3-1242 0,-4 24 1117 0</inkml:trace>
  <inkml:trace contextRef="#ctx0" brushRef="#br0" timeOffset="523248.5248">7993 15479 621 0,'0'0'446'0,"0"0"-39"15,0 0-104-15,0 0-57 0,0 0-15 16,0 0 11-16,0 0-42 0,0 0-16 16,0 0-17-16,0-7-1 0,0 7-10 15,0-2-25-15,0 2-17 0,0 0-19 16,0 0-23-16,0 0-12 15,0 0-16-15,0 0-22 0,0 0-22 0,4 0-19 16,-4 0 19-16,8 0 19 16,1-1 62-16,-1 0-34 0,4-1-20 15,-3 1-12-15,7 0 1 0,-3-2-4 16,-1 0-10-16,2-1 10 0,1 1-12 16,-1-1-19-16,1 1-126 0,-5 2-113 15,1-1-34-15,-3 2-88 0,-6 0-151 16,2 0-280-16,-4 7-701 0</inkml:trace>
  <inkml:trace contextRef="#ctx0" brushRef="#br0" timeOffset="523496.397">8069 15557 2102 0,'0'0'537'16,"0"0"-180"-16,0 0-113 0,0 0-34 15,0 0-23-15,0 0-10 16,0 0-8-16,0 0 14 0,0 0-21 16,0 0-35-16,-18-3-44 0,18 3-44 15,4 0-39-15,0 0-49 0,2 0-22 16,1 0 69-16,1 0 1 0,2 0 2 16,1 1 0-16,5 0-1 0,-2 1-2 15,-1-1-67-15,-1 2-133 0,3-1-203 16,-9 0-323-16,-6 2-1181 0</inkml:trace>
  <inkml:trace contextRef="#ctx0" brushRef="#br0" timeOffset="533077.4181">8534 15295 411 0,'0'0'274'0,"0"0"81"0,0 0 39 16,0 0-95-16,0 0-55 0,0 0-36 16,0 0-27-16,0 0-26 0,0 0-26 15,0 0-13-15,2-18 10 0,-2 18-5 16,0 0 8-16,0 0-11 0,0 0-32 16,0 0-23-16,0 0-5 0,0 1-14 15,0 1-44-15,0-1-6 0,0 2-26 16,0 2 32-16,0 3 16 0,-2 0 9 15,-2 6 4-15,0 1-16 0,0 5-1 16,-4 2-11-16,6 1 2 16,-9 4 16-16,3-2 0 0,0 2-18 0,4-1-1 15,-2-3 0-15,3-2-1 0,-5-3 0 16,8-2-14-16,-4-3 12 16,4-1 3-16,0-6 0 0,0-1 0 15,0-4-2-15,0-1-1 0,0-1 3 16,0-5 35-16,4-2 107 0,0-7-79 15,3-2-38-15,-1-5-22 0,-2-1 1 16,4-3-1-16,0 2-2 0,3-3-1 16,-9 2-3-16,6-1-10 0,0 2 10 15,-2-1 0-15,1 4 1 0,-3 0 2 16,4 4 0-16,-4 2 12 0,-2 0 4 16,2 4 6-16,-4 3-6 0,3 2-1 15,-3 2-2-15,0 2-12 0,0 1-1 16,0 1-22-16,0 0-38 0,0 2-12 15,0 1-10-15,0 3 31 16,0 3 51-16,0 2 0 0,4 4 16 0,-4 0-13 16,0 3 13-16,4 3-13 0,-4 1-1 15,4 2-1-15,0 0 3 16,2 1-1-16,0 1 9 0,-4-1-8 16,5-1-2-16,-3-1-2 0,6-6-3 15,-6 2 3-15,4-4-2 0,-1-4 2 31,-1-1-15-31,-2 0 15 0,0-6 0 0,-4-1-2 0,4-1 2 0,-4-2 19 16,0 0 18-16,4-1 39 0,-4-2 37 16,0-2 32-16,0-2-11 0,3-3-25 15,-3-1-19 1,4-3-25-16,0-4-3 0,-4 0-16 0,2-4 1 0,4-1 5 16,-4-4-6-16,2 0 0 15,4-1-9-15,-1-1-15 0,-5 3-10 16,6 1-12-16,-4 3-1 0,4 3-2 15,-3 3 1-15,-1 5-10 0,-4 2-1 16,4 3-8-16,-4 3-38 0,0 2-24 16,0 1-40-16,0 0-85 0,0 2-120 15,4 3 13-15,-4 3 93 0,4 2-186 16,0 3-191-16,2-2-124 0,-3 8-969 0</inkml:trace>
  <inkml:trace contextRef="#ctx0" brushRef="#br0" timeOffset="533964.3709">8993 15431 13 0,'0'0'29'0,"0"0"-29"0</inkml:trace>
  <inkml:trace contextRef="#ctx0" brushRef="#br0" timeOffset="535239.478">9018 15133 48 0,'0'0'160'0,"0"0"35"0,0 0-41 0,0 0 139 16,0 0 10-16,0 0-46 16,0 0-49-16,4-37-3 0,-4 30-29 15,4 2-5-15,-4-1 4 0,4-2-7 16,-4 1-16-16,4 1-13 0,-4-1-20 16,2 0-4-16,-2 0-6 0,0 2 12 15,0-2-3-15,0 1-13 0,0 1 0 16,0 2-7-16,0 1-13 0,0 1 0 15,0 1-13-15,0 0-28 0,0 0-41 16,0 0-3-16,0 1-41 0,0 2-21 16,0 1-33-16,0 2 13 0,0 5 57 15,0 4 25-15,0 4 13 0,0 5-12 16,0 9 11-16,0 14 7 0,-2 16 16 16,-6 6-10-16,0 1-3 0,4-6-20 15,2-11 0-15,-7-4 0 0,9-4-2 16,-6-10-2-16,6-8 0 0,-4-4 0 15,4-7 0-15,0 5 2 16,0-2 0-16,-2 2 0 0,2-5 0 16,0-4-3-16,0-2-10 0,0-4-2 15,0-1-30-15,0-4-30 0,0-1-11 16,0 0 16-16,0-4 0 0,0-1 13 16,0-4-45-16,0-2-138 0,0-4-139 15,0-2-168-15,0 5-119 0,0-11-327 0</inkml:trace>
  <inkml:trace contextRef="#ctx0" brushRef="#br0" timeOffset="535692.0522">8968 15212 1881 0,'0'0'544'15,"0"0"-263"-15,0 0-139 0,0 0-33 16,0 0-13-16,-12-42-32 0,12 31-19 16,4 0 15-16,0-1 11 0,0-1 15 15,5-1 44-15,-1 0 0 0,4 0-32 16,3-2-10-16,-5 2-9 0,7 1-1 16,-1 3-51-16,3 2-27 0,-7 4-2 15,7 3 2-15,-1 1 15 0,1 3 10 16,-1 5 17-16,1 2-20 0,-2 2-10 15,-3 1 0-15,3 1-9 0,-3 0 22 16,-4 1-7-16,-5-1-5 16,3 1 12-16,-4 0 15 0,-4-1 7 0,0 1 6 15,0 0 18-15,-4 1 31 0,-4-2 0 16,5 0-25-16,-7 0-13 0,-2-3 13 16,-1 0 9-16,1-2-31 15,-5-1-25-15,1-2 4 0,1-1-16 16,-9-3-1-16,7 0-17 0,-10-2-25 15,2-2-36-15,-4-2-52 16,5 0-25-16,3-1-1 0,5 0 16 0,5 2 21 16,3 0 5-16,8 2-65 0,0 1-218 15,8 0-394-15,2 3 110 0,-3 0-125 16,13 2-709-16</inkml:trace>
  <inkml:trace contextRef="#ctx0" brushRef="#br0" timeOffset="536244.3158">9474 15401 11 0,'0'0'32'16,"0"0"-32"-16,0 0-32 0,0 0 21 15,0 0 11-15,0 0 118 0,0 0 134 16,0 0 96-16,0 0 63 16,0 0-212-16,-4 3-56 0,4-3-10 15,-6 1-61-15,6-1-36 0,-4 1-36 16,0 0-1-16,0-1-2 0,0 1-16 16,2 0-20-16,0 2-36 0,0-2-71 15,-1 2-76-15,3-1-29 0,-4 0-19 16,4 0-50-16,0-2 20 0</inkml:trace>
  <inkml:trace contextRef="#ctx0" brushRef="#br0" timeOffset="537545.2303">9503 15389 496 0,'0'0'564'16,"0"0"-96"-16,0 0-104 0,0 0-62 15,0 0-7-15,0 0-24 0,0 0-30 16,0 0-17-16,0 0-5 0,0 0-6 16,3-30-30-16,-6 27-39 15,-1 1-17-15,-2-2-15 0,4 1-19 16,-8 1-3-16,6 0-12 0,-3 0-57 15,-3 2-21-15,2 0-15 0,-2 0-35 16,-1 2-12-16,-1 2 0 0,3 1 6 16,1 2 6-16,0 2 4 0,0-1-17 15,2 2 6-15,3-1 7 0,-1 1 9 16,0 0-6-16,4-2-10 0,0 0 10 16,0-2 3-16,0-2-10 0,0 1 4 15,8-1 24-15,1 0 26 0,-1-1 17 16,6 1 15-16,-5-1 9 0,3-1-6 15,1 1-4-15,1 0 1 0,0 0 9 16,-7 1 3-16,1-1-7 0,4 1-12 16,-6-1 7-16,-3 2-1 0,3-2-2 15,-6 1 3-15,2-1-17 0,-2 2 48 16,0 0 21-16,-2 1 6 0,-4 0-16 16,-1 1-12-16,-1-1-6 15,-6 1 3-15,1-2-13 0,1 1-15 16,-1-2-11-16,-3-1-20 15,3-1-24-15,-7 0-7 0,7-2-74 0,1 0-31 16,2 0-10 0,6 0 30-16,1 0-44 0,3-2-228 0,3 2-568 0,5 0-72 15</inkml:trace>
  <inkml:trace contextRef="#ctx0" brushRef="#br0" timeOffset="566995.8206">8706 16617 225 0,'0'0'62'15,"0"0"-62"-15,0 0 0 0,0 0 170 0,0 0 51 16,0 0-185-16,0 0-35 16,0 0 64-16,0 0 102 0,-6-9 87 15,6 6 26-15,-4-1-59 0,1 0-33 16,3 1-9-16,0 0 2 0,0 0-6 15,0 2-20-15,-4 0-26 0,4 1-10 16,0 0 10-16,0 0-20 0,0 2-48 16,-4 4-42-16,4 1-3 0,0 4-10 15,0 4 36-15,0 2-39 0,0 1-3 16,0 0-38-16,4 0-23 0,-4-1-26 16,4-3-38-16,-1-2-45 0,3-2-34 15,-2-3-93-15,0-2-24 0,0-1-37 16,0-4-159-16,3 0-148 0</inkml:trace>
  <inkml:trace contextRef="#ctx0" brushRef="#br0" timeOffset="567167.9819">8776 16660 457 0,'0'0'1178'0,"0"0"-879"16,0 0-33-16,0 0-7 16,0 0-1-16,0 0-4 0,0 0-37 15,0 0-57-15,0 0-147 0,0 0-13 16,-14 14-42-16,14-1 14 0,-6 4 5 15,6-1-21-15,0 1-30 0,0-2-64 16,0 1-25-16,0 0-79 0,0 1-72 16,6-2-153-16,-6-3-203 0</inkml:trace>
  <inkml:trace contextRef="#ctx0" brushRef="#br0" timeOffset="567678.5642">8869 16784 684 0,'0'0'642'0,"0"0"-363"0,0 0 46 16,0 0-33-16,12 47-65 0,-12-26-46 15,3 4-27-15,-3 10-25 0,0 8-26 16,4 11-52-16,-4 1-35 0,6-3-16 16,-2-5 0-16,0-13-29 0,-4-6-35 15,6-8-29-15,-6-4-20 0,0-2-6 16,0-1 59-16,0-2 60 0,0-5 45 15,0-5 29-15,0-1 68 0,-6-5-56 16,2-6-86-16,0-5-44 0,-2-4 21 16,2-10 21-16,-3-9-1 0,3-11-4 15,0-6-6-15,4-1 7 0,4 3-26 16,7 5 6-16,3 2 26 16,7 4 25-16,-5 5 26 0,-1 10 1 0,-5 5 12 15,4 5 29-15,3-2-23 16,-5 1-3-16,7-1-16 0,-2 6-19 0,-1 5-29 15,-3 2 13-15,-1 4-12 16,4 3-2-16,-11 1 30 0,-1 6 41 16,4 1 19-16,-4 3-7 0,-2 4-2 15,-2-2-14-15,0 4 7 0,0 0 18 16,-2-1 3-16,-10 3-2 0,5-1-14 16,-7 1-34-16,-2-1-16 0,3 0-12 15,-3-1-4-15,-1-3-13 16,7-2 1-16,-9-1-3 0,7-1-49 0,-1-3-64 15,5-1-60-15,-2-2-37 0,6-3-65 16,1 1-66-16,3-2-173 0,7 2-247 16,-5-1 29-16,10 2-356 0</inkml:trace>
  <inkml:trace contextRef="#ctx0" brushRef="#br0" timeOffset="568065.1339">9148 17249 843 0,'0'0'1431'0,"0"0"-1056"16,0 0-114-16,0 0-117 0,0 0-83 16,0 0-60-16,0 0-1 0,0 0 67 15,0 0 83-15,0 0 38 0,12-11 11 16,-3 0-19-16,-5-3-61 0,2 2-62 15,-6-1-32-15,0 0 16 16,0 3 18-16,0-1 6 0,-6 0-12 0,2 3-22 16,-2-3-30-16,-5 5-1 15,3-1-18-15,-2 1-32 0,-1 3 13 16,5 2 5-16,-6 1 1 0,5 0-6 16,5 1-19-16,-8 5-33 0,8 0 23 15,-2 0-44-15,4 7 0 0,0-1 81 16,0 2 27-16,0 2-1 0,6 0-10 15,4 1 1-15,-8-2 12 0,5-1-1 16,5-1-40-16,-2-2-54 0,1 0-48 16,-1-2-78-16,2 0-45 0,1-3-137 15,-1 0-76 1,-1 0-246-16,-1-2-522 0</inkml:trace>
  <inkml:trace contextRef="#ctx0" brushRef="#br0" timeOffset="568287.1688">9303 17342 975 0,'0'0'1362'0,"0"0"-949"16,0 0-146-16,0 0-50 0,0 0 28 15,0 0 6-15,0 0 0 0,0 0-22 16,0 0-5-16,0 0-42 0,-10-17-111 16,6 9-43-16,-3-4-4 0,5-1-24 15,-2-2-27-15,0-2-16 0,0-1-13 16,4 0-12-16,0 0-71 0,0 2-69 15,0 1-62-15,8 2-17 0,-2 3-78 16,1 2-100-16,1 5-136 0,0 0-48 16,2 3-473-16</inkml:trace>
  <inkml:trace contextRef="#ctx0" brushRef="#br0" timeOffset="568875.7058">9491 17195 114 0,'0'0'1889'0,"0"0"-1387"16,0 0-309-16,0 0-148 0,0 0 81 16,0 0-36-16,0 38 29 0,0-29-8 15,0 0-69-15,0-1-40 16,0-1 11-16,0 0 0 0,2-3-11 15,-2 0 0-15,0-2 0 0,0 0 1 16,0-2 0-16,0 0 23 0,0 0 28 16,0-1 42-16,0-2 68 0,0-1 16 15,0-4-82-15,0-2-98 0,0-2-63 16,-2 0 6-16,2-1-6 0,0 0 0 16,0 2 12-16,2 3 4 15,-2 2-16-15,4 2-7 0,-4 3 9 0,2 1 13 16,-2 1 0-16,4 4 48 0,-1 2 4 15,-3 2 60-15,6 1 5 0,-4 2-11 16,2-2-33-16,0 0-22 0,2-2-3 16,-2-1-1-16,-4-1-15 0,4-3 13 15,-1 0-16-15,1-1 0 0,-4-2 6 16,4 0 13-16,2-3 46 0,-2-3 40 16,0-2 18-16,0-4-15 0,5 0-64 15,-3-3-25-15,0-2-28 16,4 3-4-16,-8-1 16 0,5 1-9 15,3 3-26-15,-6 2 13 0,4 3 7 16,-5 0-4-16,3 5 3 0,-2 1 14 16,0 0 18-16,0 3 38 0,0 4 19 15,2 1 19-15,-4 3 0 0,3 2-22 16,-3 1-29-16,0-1-13 0,-2 1-12 16,4-3-12-16,-4 2-76 0,4-3-83 15,-4-2-74-15,4 0-104 0,0 0-119 16,-4-2-264-16,4 1-606 0</inkml:trace>
  <inkml:trace contextRef="#ctx0" brushRef="#br0" timeOffset="569294.4848">9803 17129 729 0,'0'0'629'0,"0"0"371"16,0 0-725-16,0 0-137 0,0 0 20 15,0 0 18-15,-6 46-45 0,6-30-19 16,0 1-20-16,0-2-28 0,0 0-29 16,6-1-32-16,-2-2-3 0,0-2 0 15,0-3-32-15,5-2 19 0,-7-1 12 16,8-4 1-16,-6 0 35 0,4 0 25 16,-1-5 20-16,-1-3-11 0,-2-2-28 15,4 1-19-15,-4-2-9 0,-1 1-13 16,-3 2-2-16,6-1-8 0,-6 5 10 15,0 0 3-15,0 3 13 0,0 1 3 16,0 0-18-16,0 1-1 0,0 4-28 16,2 1 28-16,0 5 15 15,-2 2 58-15,4 0-20 0,0 1-41 16,0 0-12-16,4-3-26 0,-3-1-2 16,3-1-9-16,4-4-1 0,-3-1-19 15,3-2-9-15,2-2-7 0,-7-4-88 16,9-2 40-16,-3-5 25 0,-1-2-102 15,-2-3-133 1,1-3-63-16,-3-1-63 0,2-3-145 0,-6 5-154 0</inkml:trace>
  <inkml:trace contextRef="#ctx0" brushRef="#br0" timeOffset="570691.5956">10105 16777 1015 0,'0'0'1497'0,"0"0"-1049"0,0 0-205 16,0 0-102-16,0 0-30 0,0 0 29 15,4 52 46-15,-4-13-32 0,2 12-38 16,-2 4-15-16,4-4-35 0,-4-3-23 16,4-9-21-16,0-4-20 15,-4-7-2-15,4-7-31 0,-1-3-28 16,-1 4-16-16,2 0-33 0,0 1-14 16,0-3 2-16,-4-6-15 0,4-4-30 15,-4-2-36-15,0-6 26 0,0-2 126 16,-4 0 24-16,-2-5-10 0,0-3-46 15,-3-5 11-15,1-3 34 0,2-3 36 16,-2-3 3-16,1 3 17 16,7-2 41-16,-4 4 22 0,4 4 55 0,4 1 0 15,0 3-43-15,5 2-47 16,-1 1-29-16,4 1 10 0,1 0 6 16,5 2 9-16,-7 1 1 0,5 0-20 15,-3 1 13-15,5 0 3 0,-7 1-3 16,1-1-16-16,2 1 3 0,-3-1 13 15,1 1 9-15,-6 0-9 0,1-1-13 16,-7 1-22-16,4 0 26 0,-4 0 52 16,0 0 61-16,0 1 20 0,-4 1-19 15,4 0-4-15,-4 2-88 0,-3 1-51 16,5 1 0-16,-6 3 2 0,4 3-1 16,0 1 0-16,0 3 18 0,4 2-7 15,-3 1-10-15,3-1-2 0,0-2-25 16,3 1 10-16,1-5-13 0,0-3 0 15,0-3-2-15,4-2-1 0,-2-4 19 16,1 0 12-16,-3 0 25 0,6-6 18 16,-2-1-18-16,-4-2 9 0,3-1-9 15,-3 0-10-15,2 0-14 16,-2 3 0-16,0 2-1 0,-4 1 1 16,0 4-1-16,4 0 3 0,-4 0 28 15,0 0-31-15,0 4-20 0,0 3-13 16,4 0 33-16,-4 5 33 0,5-1-9 15,-1 0-24-15,4 1-3 0,-4-3-22 16,4 0-5-16,-3-5-54 0,3 0-33 16,0-1-7-16,-4-3-32 0,5 0-54 15,-1-3-86-15,0-1-37 0,2-4 103 16,-3-2-8-16,1-1-97 0,0-2-24 16,2-3 135-16,-7 0 130 0,5-1 32 15,-4 1 62-15,4-1 25 16,-2 4 102-16,-2 4 123 0,-1 5 73 15,-3 1-30-15,0 3-36 0,0 5 43 16,0 2-74-16,0 7-68 16,0 4 9-16,0 3-45 0,-3 1-52 0,3-1-40 15,0-3-30-15,0-2-31 0,-4-5 15 16,4-3-9-16,0-3-54 0,0-3-40 16,0-2-23-16,0-1 44 0,0-5 63 15,0-3 22-15,0-4-6 0,0-4-34 16,0-4-5-16,0-5 14 0,0-6 21 15,0 0-59-15,0-1-142 0,0-2 28 16,7 7 122-16,1 0 36 0,4 4 38 16,-3 3 71-16,9 8 86 0,-6 4-13 15,-1 4-45-15,3 5 3 0,-6 0-16 16,5 4-10-16,-5 5 7 16,3-1-4-16,-3 1-29 0,-2 3-12 0,-2-2 9 15,0 1 10-15,0 1 12 16,-4-1 19-16,0 1 10 0,0 1-11 15,-4 1-3-15,4 4-12 0,-4 0-1 16,4 5-3-16,-4 0 9 0,4 5 16 16,0 0-7-1,0-1-6-15,0-4-46 0,4-2-34 0,0-8-43 0,4-3-28 16,-3-3 28-16,3-1 21 0,0-5 6 16,-2 0 16-16,1-1 31 0,1-2-4 15,-4-4 7-15,0-4 0 0,2 1 0 16,-2-6-4-16,-4-1-5 0,0-2-8 15,0-1-17-15,0-1-24 0,0 3-22 16,0-1 6-16,0 7 21 0,0 3 19 16,0 3 19-16,-2 4 21 15,2 1 18-15,0 2-46 0,0 3-12 16,0 4-33-16,0 0 33 0,2 4 76 16,1 0-45-16,1-2-31 0,0-1-25 15,0-4-5-15,2 1-4 0,0-5-3 16,0 0 7-16,1-2 14 0,1-2 16 15,0-7 16-15,1 1 5 0,1-4-21 16,-2-2-3-16,4 1-25 0,-1-1-2 16,-1 3 8-16,1 3-2 0,-3 2 2 15,-2 3-3-15,2 3 4 0,0 1 21 16,-1 7 1-16,-1 1 51 0,2 3 34 16,-4 4 18-16,4 0-15 0,-3-1-34 15,-1 1-33-15,0-4-20 0,0-1-2 16,0-3-25-16,-2-2-2 0,0-2-7 15,0-1-21-15,-2-2-18 16,0-1-10-16,0 0-16 0,0 0 1 16,-2-2 24-16,2-2-4 0,-2 0-92 15,0-3-279-15,-2-3-103 0,4 3-167 16,0-9-1014-16</inkml:trace>
  <inkml:trace contextRef="#ctx0" brushRef="#br0" timeOffset="571170.7284">10879 16401 840 0,'0'0'762'15,"0"0"-135"-15,0 0-394 0,0 0-117 16,0 0 52-16,0 0 47 0,0 0-4 16,0 0-13-16,0 0-32 0,0 0-94 15,0 8-18-15,3 5 47 0,1 2 13 16,0 5-39-16,4 2-47 0,-4-2-28 15,4 1-1-15,-3-1-109 0,-1-3-16 16,4-2-38-16,-2-6-30 0,0-2-116 16,-3-1-107-16,-1-4-218 0,2-2-519 0</inkml:trace>
  <inkml:trace contextRef="#ctx0" brushRef="#br0" timeOffset="571338.8109">10973 16352 1964 0,'0'0'1561'0,"0"0"-1347"16,0 0-213-16,8 42 118 0,-8-16 41 16,4 6-87-16,-4 11-52 0,4-4-21 15,-2-3-167-15,0-5-253 0,0-13-376 16,-2 10-1567-16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45:06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22033 2245 153 0,'0'0'111'0,"0"0"346"0,0 0 70 16,0 0-237-16,0 0 16 0,0 0-63 15,0 0-32-15,0 0-40 0,4-38-3 16,-4 35-4-16,0 2-16 0,0 0-29 16,0 1-36-16,0 0-29 0,0 0-54 15,0 0-12-15,0 2-62 0,4 1-44 16,-4 0-27-16,0 5 145 0,2 2 64 16,2 4-41-16,0 3-7 0,0 5 16 15,-3 3 3-15,5 9 17 16,-2 10-14-16,2 14 4 47,2 7-4-47,1 4-6 0,1 3 3 0,-2-4 3 0,0 6 0 0,1 2-6 0,-1 3 0 0,2 2 3 0,-1-2-3 0,1 2 0 15,2 0-16-15,1 2 3 0,-3 2-7 16,4-1-9-16,-3 0 13 16,1 0-15-16,-3 1 12 0,1-2-12 15,-4 1 0-15,0-2 1 0,-4-4 1 0,2-5 8 16,-4-6-11-16,0-4-2 0,0-8-17 15,-4-3-3-15,0-12-4 16,2-9 14-16,0-9-1 0,2-3-3 16,-4-1-3-16,2 3-19 0,0-4-35 15,2-3-58-15,-2-7-39 0,0-3-74 16,-2-4-62-16,3 0-17 0,-9-9-324 0</inkml:trace>
  <inkml:trace contextRef="#ctx0" brushRef="#br0" timeOffset="636.0638">19754 3111 2017 0,'0'0'230'0,"0"0"-155"0,60-12 35 16,-13 8-26-16,15 2-20 0,11 0-19 15,3 2 1-15,0 0-1 0,1 0-10 16,8 0 0-16,5 3-12 16,10 1-4-16,1-2-6 0,8 0-10 15,3 2 13-15,4-2-15 0,8 1-1 16,2-1 3-16,4 1-1 0,6-1 0 15,3-1 1-15,7 1 32 0,-1-2 14 16,6 0 18-16,6 0 10 0,-4 0 16 16,6 0-7-16,2 1-16 0,0 1-13 15,2-1-15-15,1 0-7 16,3-1 3-16,0 1-13 0,1-1 3 16,-1 0 10-16,0 0-3 0,-1-2-9 0,1-2 5 15,-4 0-9-15,-2-1 0 0,-5 0 0 16,1-1-3-1,-13 1-17-15,-1 0 2 0,-13-1 12 0,-10 2-16 0,-5-2 0 16,-11 0-2-16,-9 1-1 0,-11 0-16 16,-15 1-34-16,-9 0-83 15,-11 2-55 17,-18-1-86-32,-12 1-138 0,-9 1-235 0,2-3-655 0</inkml:trace>
  <inkml:trace contextRef="#ctx0" brushRef="#br0" timeOffset="1300.7356">24446 2177 127 0,'0'0'1085'0,"0"0"-614"0,0 0-143 0,0 0 6 16,0 0-82-16,-8-35-26 0,6 33-46 15,0 2-58-15,2 0-122 0,0 2-13 16,0 2-148-16,0 3-93 15,-4 3 245-15,1 7 9 0,-3 4 54 16,4 3 4 0,-2 10 13-16,0 10 0 0,2 13-4 0,2 5-35 0,0 3 3 15,0 1 14-15,2 1 8 0,0 6 7 16,4 4-13 0,-2 8 6-16,3 3-6 0,-1 4-3 0,2 4-4 15,0 3-12-15,3 3-10 0,-1 4 13 0,2-1-10 16,-3 0-6-16,1-4 7 0,4-2 9 15,-5-6-13-15,3-4-3 0,-2-6-4 16,1-8 7-16,1-8-18 0,-4-5 11 16,1-8-14-16,-1-5 12 0,-4-9-10 15,-2-12-3-15,0-6 0 16,-2-4 0-16,0 1-31 0,0-2-13 16,-2 1-16-16,0-7-26 0,-2-2-12 15,4-7-17-15,-8-2 1 0,3-2 34 16,-3-5-263-16,0 1-365 0,-9-13-784 0</inkml:trace>
  <inkml:trace contextRef="#ctx0" brushRef="#br0" timeOffset="3557.2271">19634 2215 404 0,'0'0'1148'0,"0"0"-897"0,0 0-40 0,0 0-1 16,0 0-167-16,0 0-43 0,0 0-127 15,0 0 108-15,0 0 19 0,41-14 52 16,-16 14 19-16,8 0 16 0,11 0-35 16,15 0 6-16,3 0-32 0,3 0 0 15,-1 1 0-15,0 1 6 0,6 0 7 16,2-1-7-16,9 2-13 0,3-3-2 47,5 0-16-47,8 0 2 0,1 0-1 0,9-3 11 0,5 0-10 0,9-1 10 0,-1-1-11 0,6 1 11 0,5 1-10 15,3-1 17-15,2 1-18 16,7-1 1-16,3 0 19 0,-1 0-2 0,6-2-4 16,4 2-3-16,0 0-12 15,6-1 12-15,0 0-10 0,4-1 8 16,1-2-9-16,1-1 9 15,5-1-8-15,1 0 19 0,3-1 17 0,-3 1 19 16,1-1 19-16,-3-1 28 31,-5 2-3-31,-1 2-6 0,-10 0-16 0,-6 3-39 0,-11-1-22 0,-10 4-6 0,-12 0-13 16,-7 1-13-16,-14 1-38 0,-12 0-86 16,-11 0-48-16,-14 3-78 0,-18-2-101 46,-14 2-174-46,-11 1-476 0</inkml:trace>
  <inkml:trace contextRef="#ctx0" brushRef="#br0" timeOffset="4176.6614">21853 1123 300 0,'0'0'1206'0,"0"0"-768"15,0 0-408-15,0 0-30 0,0 0-95 16,0 0 95-16,0 0 75 0,0 0 48 16,0 0-51-16,0 0 12 15,43 36 36-15,-38-21 16 0,3 3-10 16,0 6-7-16,2 9 0 15,-1 15-16-15,1 17-17 0,2 6-2 0,-7 5-1 16,-1 5-7-16,-4-2 7 0,0 7 19 16,-4 5-29 15,-1 1-13-31,1 0-12 0,2 1-4 0,0-3-19 0,2-4-9 0,2-8-16 16,4-9-14-16,3-5-36 0,3-8-17 15,3-4 4-15,1-4 9 0,1-11-22 0,-3-7-96 0,0-7-123 16,-1-2-133-1,-1-6-233-15,11 6-688 0</inkml:trace>
  <inkml:trace contextRef="#ctx0" brushRef="#br0" timeOffset="4756.0056">24411 1185 1406 0,'0'0'1143'0,"0"0"-905"0,0 0-93 0,0 0-145 15,0 0-58-15,0 0-77 16,0 0 77-16,0 0 58 0,-17 41 55 16,11-18 13-16,0 15 12 0,0 13 7 15,2 17 12-15,-2 8-22 0,5 8-7 16,-1 1 7-16,0-2 2 0,2 6-21 15,-2 0-1-15,2-1-25 0,0-3-32 47,0-7-1-47,4-6-50 0,-1-5-35 0,3-9-26 0,-2-6 7 16,0-7-7-16,0-3-13 0,0-3-55 0,-4-5-52 0,0-7-115 0,-4-10-201 0,-4 5-544 0</inkml:trace>
  <inkml:trace contextRef="#ctx0" brushRef="#br0" timeOffset="6616.1478">19675 2709 212 0,'0'0'985'0,"0"0"-666"0,0 0-169 16,0 0-72-16,0 0-16 15,0 0-7-15,0 0-3 0,0 0-29 0,0 0-23 16,0 0-1-16,0-14 1 15,0 14 38-15,2 0 43 0,-2 0 13 16,0 0-29-16,0 0-33 0,0 0-9 16,0 0 12-16,0 0 17 0,0 0 6 15,0 3-3-15,0 0 0 0,0 5 13 16,2 2 83-16,0 3-28 0,3 4-53 16,-1 0-38-16,2 3-9 0,0-1 6 15,2-1-4-15,1-2-21 16,-1-3 12-16,2-3-16 0,-1-4 3 0,1-3 23 15,2-2 18-15,-1-1 33 0,3-5 63 16,-4-4 29-16,1-3-43 0,-1-4-12 16,-4-1-51-16,0-1 10 0,-6-2-36 15,0 1-37-15,-2 0-56 0,-6 0-10 16,0 0-10-16,-2 1-44 0,3 4-16 47,1 3 27-47,0 3 49 0,4 1 22 0,2 4-10 0,0 2-80 0,6 1-113 0,0 0 48 0,3 4 125 15,7 3 50-15,-1-1 18 0,3 3 13 16,1 0 3-16,-1 0-16 0,-1 3 0 16,1 0-2-16,-3 0-1 0,1-1-20 15,-5 4 4-15,1-2 19 32,-2-2 26-32,-3 0 9 0,-3-1 1 0,0-3 12 0,-2-2 3 15,0-2-2-15,-2-1-17 0,0-2 0 0,0 0 87 0,0 0 114 16,0-4 29-16,0-1 44 0,0-4-277 15,0-5-29-15,0 0-98 16,2-5 6-16,6 0-3 0,1-1-28 16,7 3 24-16,1 0 32 0,5 4 22 15,-1 0 16-15,0 4 29 0,1 2 0 16,-1 2 20-16,-4 1-1 0,1 1-19 16,-5 3-1 15,-1 0-3-31,-6 0-8 0,0 0-4 0,-6 0-3 0,0 0-20 0,0 4 1 0,-6 2 38 0,0 1 48 15,-4 2 64-15,2 3-52 0,-1-1-47 16,-1 2 16-16,4-2 31 0,-1 1-25 16,3-1-22 15,2-1-13-31,2-2-28 0,0-2-23 0,4-1 10 0,5-2 41 0,-1-3 10 0,6-1 63 0,1-8 25 16,4-3-32-16,5-6-66 15,-3-2-108-15,0-1 12 0,-3 1 33 31,-3 1 63-31,-1-1 28 0,-4 1 23 0,-1 3-19 0,-3 0-10 16,0 4 13-16,-4 5 7 0,0 3 56 0,0 3 25 16,-2 1-32-16,0 1-91 0,0 4-34 15,0 4-162-15,0 5 196 0,-2 0 44 32,2 4 1-32,0 1-36 0,0-4-9 0,2-1-22 0,2-1-10 0,3-4-15 15,1-2 3-15,2-1 2 0,5-2-34 16,-3-3 70-16,1-1 6 0,3-4 1 15,1 0 1 17,-1-3-2-32,-1 3 0 0,1 0-32 0,-4 2-4 0,1 1 36 0,-1 1 51 15,-3 0-3-15,3 3-4 0,-2 2-9 16,1 1 3-16,1 0 3 0,2 0-16 0,1-3 1 16,1 1-1-16,1-3-6 0,2-1-19 31,3-5-41-31,-5-1-38 0,1-3 0 15,-5 0 28-15,-1 0 51 0,-6 1 41 0,-1 1 32 0,-3 2 28 0,-2 1-22 16,0 3 0-16,0 1-7 0,0 0 10 16,-2 3-82-16,0 4-79 0,-1 5-28 15,1 3 107-15,-2 6 76 0,2 0-35 16,2 0-41-16,0 1-15 0,4-5 12 16,5-3-47-16,5-5-7 0,3-3 19 15,5-4 36-15,3-4-67 0,2-6 69 16,2-6 0 15,2-4-21-31,-2-5-14 0,-2-1 22 0,-3 1 13 0,-3-1 29 0,-2-2 24 16,-5 1 10-16,-3-2-27 0,-3 2-36 15,-2 1 0-15,-2 4-16 0,-2 7 15 16,0 6 1-16,-2 3 121 0,0 4-2 0,0 7-119 0,0 7-220 16,-2 5 211-16,-2 7 9 15,0 3 116-15,-2 6-40 0,2-3-61 16,2-2-15-16,2-2-19 0,0-3-6 15,6-3-28-15,2-4-45 0,0-3-40 16,2-4 27-16,-3-5 63 0,-1-3 48 16,-2-2 0-16,-2-1 42 0,0 0-27 15,-2-3 121-15,0-3 69 0,-4-4-183 16,-2-4-22-16,-4-4-22 0,-3-5 3 16,-1 0-25-16,1 0 44 0,1 5 25 15,4 3 132-15,4 6 72 0,4 4-58 16,0 5-159-16,6 0-12 0,8 0-170 15,3 0 85-15,7 6 61 0,5 2-5 16,0 4-36 0,2 2-200-16,-2 3-188 0,-6 2-213 31,-6-5-454-31</inkml:trace>
  <inkml:trace contextRef="#ctx0" brushRef="#br0" timeOffset="8842.1725">19721 4049 2130 0,'0'0'440'16,"0"0"-272"-16,0 49-129 0,0-25-17 15,4-2-22-15,4-2 0 0,2-4 0 16,-1-4-3-16,5-5-45 0,-1-4 28 16,3-3 20-16,-1 0 36 0,1-7-1 15,-3-3 10-15,1-3 7 0,-4-2-17 16,-1 0 4-16,1 0-7 15,-4-2 6-15,0 3 10 0,-2 2-19 16,-1 1-16-16,-1 5 48 0,0 3 22 16,-2 3 9-16,2 0-92 0,0 5-22 15,2 4 22-15,2 0 28 0,2 4 58 16,-1 0-54-16,5 2-13 0,2-2-19 16,-3-2 0-16,5-2 0 0,1-6 1 15,1-1 18-15,3-2 10 0,-4-2-1 16,3-5 10-16,-3-2 3 0,1-2-9 15,-1-2-13-15,-1-1-6 16,-5 0 2-16,3 0 14 0,-5 0-4 16,-1 2-3-16,-2 2 0 0,-2 3 16 15,0 3 15-15,-2-1 3 0,-2 2 1 16,0 0 7-16,0 0 1 0,0 3-6 16,0-2-15-16,0 1-26 0,0 1-18 15,0 0-2-15,-2 0 2 0,2 0 0 16,0-1-12-16,0 1-4 0,0 0 1 15,0 0 2-15,0 0 11 0,0 0-10 16,0 0 11-16,0 0-15 0,0 0-3 16,0 0 4-16,0 0 2 0,0 0 13 15,0 0 0-15,0 0 4 0,0 0 11 16,0 0-2-16,0 0-10 0,0 0 12 16,0 0 4-16,0 0 6 0,0 0-9 15,0 0-13-15,0 0 9 0,0 0 1 16,0 0-13-16,0 0-3 0,0 0-37 15,0 0-16-15,0 0-3 16,0 0 9-16,0 0 11 0,0 0 17 16,0 0 22-16,0 0 0 0,0 0 22 15,0 0 7-15,0 0 9 0,0 0-4 16,0 0 0-16,0 0-6 0,0 0-9 16,0 0-3-16,0 0-4 0,0 0 1 15,0 0-13-15,0 0-16 0,0 0-9 16,0 0-3-16,-2 1-9 0,0 2-16 15,-2 5 6-15,0 1 18 0,2 2 10 16,0 2 19-16,2 3 10 0,-4 1 13 16,4-1-23-16,0 1 0 15,4-3-17-15,0-1 17 16,2-4-1-16,2 0 1 0,1-3 0 0,1-4 20 16,0-1 12-16,1-1 5 0,1-2 10 15,-2-3 9-15,-1-2-19 0,-1 0-2 16,0-5 14-16,-4 0-2 0,0 0-10 15,-4 0 13-15,0-1 5 0,0 0-36 16,-2 2-19-16,0 1 3 0,0 4 9 16,0 2-9-16,2 3-3 0,0 0-27 15,0 1-59-15,0 0-63 0,4 1-41 16,2 3-24-16,1 3 214 0,3 2 1 16,2 1 12-16,1 1 2 0,1 0-2 15,-1 1-1-15,1 0 7 0,-2 1-19 16,1-2 0-1,-3-2-1-15,0 2 0 0,-3-1-1 0,-1-3 1 0,-2 0-12 16,-2-1 1-16,-2-2 9 0,0 0-16 16,0-3 19-16,0 1 6 0,0-2 79 15,0-2 38 1,-2-1 5-16,2-3-128 0,0-3-57 0,0 0-61 16,2-4-84-16,8-2 48 0,1 0 66 15,5 1 31-15,3 0 57 0,2 1 32 16,1 3 6-16,-3 1 0 15,1 1-6-15,-3 0 6 0,-3 3-7 0,-3 1-15 16,-1 0 0-16,-4 2-15 0,-4 1 11 16,-2 1 39-16,0 0 61 0,0 0 55 15,-4 0-5-15,0 2-63 0,-2 2-99 16,0 1-77-16,-2 1-23 0,1 5 85 16,1-2 15-16,0 2-2 0,4-2-26 15,0-1-16-15,2-1-22 16,2-4 0-16,4 0 22 0,0-2 44 15,3-1 6-15,3-7 67 16,2-4-60-16,1-2-13 0,1-3-86 0,-3-2 14 16,1 0 25-16,-5 0 22 0,1 2 25 15,-4 4 6-15,-2 1-3 0,0 4-3 16,-2 3 29-16,0 3 39 0,-2 1 21 16,0 2-48-16,0 4-41 0,0 3-108 15,0 6 108-15,0 2 80 0,0 1 1 16,0 2-57-16,0 0-24 0,2-3-22 15,5-3-9-15,-1-1-19 0,4-4 11 16,3-3 20-16,1-3 19 0,3-3 16 16,-1-2 20-16,3-5 7 0,-1-2-11 15,-3 0-14-15,-1-1-5 0,-1 2 5 16,-1 1-2-16,-4 1-16 0,-2 2 0 16,1 2 2-16,-5 2 1 0,2 0-1 15,-2 0-2-15,0 1-1 16,2 3 1-16,0 0 3 0,2 3 16 15,-1-1-16 1,1 1-2-16,4-3-1 0,0 0 0 0,3-2 19 0,3-2 15 16,-1-4 7-16,3-2-7 0,-3-4 0 15,2 0-12-15,-3-1-7 0,0 0-3 16,-5 0 1 0,-1 3 12-16,-2-2 2 0,-4 3 17 0,-2 1 8 0,0-1-12 15,0 3-24-15,-4 3 2 0,0 1 1 16,-2 0-19-16,0 4-75 0,-1 4-123 15,-1 5 83-15,2 4 96 16,-2 3 19-16,4 0 28 0,4 0-25 0,0 1-2 16,2-4-1-16,6-3-27 0,4-1 5 15,3-5 22-15,3-1 13 0,1-4 21 16,8-3-6-16,-3-3 22 0,1-7 31 16,2-2-38-16,-4-4-22 0,2-4-19 15,-3-1-2-15,-1-1-17 0,-6-1 17 16,1-3 0-16,-6-1 0 15,-3-1-36-15,-3-3-48 0,-4 0-30 16,0 0 76 0,-4 4 35-16,-1 4 3 0,3 7 75 0,-4 5 42 0,2 7 53 15,0 4-10-15,2 3-160 0,-2 8-86 16,-2 5-43-16,1 8 129 0,-1 11 85 16,0 10 1-16,4-1-40 0,2-7-46 15,2-3-2-15,6-10-19 0,-1 5-7 16,7-1-39-16,0-3-17 15,1-4 13-15,1-4-9 0,-1-2-19 16,-3-4-7-16,-1-4 0 0,-5-3-8 16,2-2 20-16,-8-1 0 0,0-1 94 15,0-3 47-15,-8-4 88 0,0-4-135 16,-5-5-119-16,-1-5-33 0,-5 0 115 16,1-1 37-16,1 1 25 0,3 4 76 15,5 6 81-15,1 4 91 0,6 4-19 16,2 2-95-16,0 1-159 0,4 0-117 15,6 0-56-15,3 0 92 0,3 1 80 16,5-1-21-16,4-2-228 0,2-5-356 16,-5 1-511-16,11-12-971 0</inkml:trace>
  <inkml:trace contextRef="#ctx0" brushRef="#br0" timeOffset="9556.4629">22361 1657 2375 0,'0'0'497'0,"0"0"-497"16,0 0 0-16,6 37 52 0,-3-22 18 16,3-1-15-16,-2 0-23 0,2-3-13 15,-2-1-3-15,2-1-13 0,-1-5 10 16,1 0 0-16,0-3 0 0,2-1 31 16,0-5 58-16,1-2-9 0,3-3-55 15,-1-3-38-15,1-4-70 0,0 2 40 16,-5-2 30-1,3 1 16-15,-4 4-16 0,2 1 19 0,-4 4 61 0,1 3 34 16,-5 3-6-16,0 1-70 0,0 0-38 16,2 5-118-16,0 2 87 15,0 2 31-15,2 2 25 16,2-1-12-16,-4-1-12 0,2-2-1 0,0-1-25 16,1-4-17-16,3 0 39 0,0-2 3 15,4-6 1-15,-1-1-1 0,3-4 0 16,-3-3-101-16,3 0 24 0,-2-2 77 15,-3 0 38-15,1 1-3 0,-4 5 4 16,0-1 18 15,-1 5 47-31,-1 3 20 0,-4 1 27 0,0 2-20 0,0 2-131 0,0 5-97 0,2 6 97 0,2 1 28 16,-4 6 60-16,4 1-49 0,-4 4-29 16,2-3-10-16,-2-1-129 15,0 0-110-15,4-5-78 16,-2-2-28-16,4-4-18 0,1-3-96 0,-3-3-138 15,6-4-547-15</inkml:trace>
  <inkml:trace contextRef="#ctx0" brushRef="#br0" timeOffset="10342.1667">23289 1362 1094 0,'0'0'1168'16,"0"0"-1006"-16,0 0-20 0,0 34 142 16,0-13 11-16,0 3-72 0,0 6-64 15,0 8-42-15,0 6-9 16,0 7-23-16,0 0-41 0,2-7-42 15,0-13-2-15,2-10-62 0,-4-5-48 16,0 2 8-16,4-1-18 16,-2 0-4-16,-1-6 44 0,1-4 42 0,-2-4 6 15,0-1-15-15,0-2 47 0,0-3 134 16,-3-5-54-16,1-3-80 0,-2-1-140 16,-6-5 50-16,2 0-31 15,2-2 5-15,3 3 87 0,-1 0 29 0,4 3 35 31,4 2-35-31,-1 1-21 16,5 2 21-16,4 2 39 0,-1 0-11 0,3 2-5 0,0 1 3 0,-3 0-4 16,1 3 10-16,-1-1 16 0,-1 1 13 15,0-1 0 1,-2 1-36-16,-6 0-3 0,1 0 23 0,-1 2-7 0,-2 1-25 16,2 4 22-16,-2 2 54 0,0 5 28 15,0 3 0-15,0 4-41 16,-2 3 12-16,-2 0-19 0,3 0-22 15,1 0-47 1,0-2 0-16,0-4-19 0,5-1-3 0,3-6 20 0,-2-3 1 16,4-3 1-16,3-2 34 0,-3-3 43 15,5-6 13-15,-1-6-31 0,3-3-59 0,1-5-58 16,-3-2-23-16,-1-4 24 31,-2-2 28-31,-3-7 29 0,1-12-109 0,-6-10-128 0,-2-2-147 0,2 10-116 0,-4 17 97 16,3 14 403-16,-1 8 100 0,2 0 190 15,-2 3 28-15,0 1-31 0,-2 5 2 32,0 1-150-17,2 7-139-15,-2 4-104 0,4 8 104 0,-4 9 145 0,4 13-54 0,-4-3-56 0,0-4-32 16,0-5 12-16,0-6-15 0,4 0-59 16,0 1-76-16,1-3-1 0,1-9 31 15,0-1 45-15,2-7 32 0,-2-2 28 16,1-2 41-16,1-6-16 0,0-5-25 15,0-1-44-15,-3-5-48 16,-1-2-4-16,0-5 16 0,-4-9-9 0,-4-8-223 31,0 4-444-31,4-1-808 0</inkml:trace>
  <inkml:trace contextRef="#ctx0" brushRef="#br0" timeOffset="10675.8302">23694 1459 1133 0,'0'0'599'0,"0"0"-209"0,0 0-316 16,0 0 176-16,19 36 75 0,-15-12-77 15,0 2-56-15,2 5-68 16,-2 1-79-16,0 1 18 0,0-3-12 0,-1-2-22 15,3-2-27-15,-2-3-1 0,2-7 0 16,0-4 12-16,-2-4 25 16,0-4 28-16,-3-3 7 0,1-1-4 15,0 0 35-15,0-1 79 0,0-4 42 16,0-2-21-16,4-2-192 0,2-1-12 16,-1-3-71-16,3 3-16 0,2 1 4 15,-1 3 64-15,3 2 19 0,-2 2 59 16,1 2 19-16,1 3-16 0,-3 4-13 15,1 0-30-15,-4 0-18 0,1 4 1 16,-1-1 1-16,-6-1 0 0,2-2 9 16,-4-3 7-16,0 1 5 0,0-1 17 15,-6-3 63-15,-2 2 59 16,-7 0 5-16,-1-1-82 0,-3 0-62 16,-2 2-24-16,1-4-43 0,3 2-113 15,-4-2-107-15,1 0-111 0,3 0-295 16,3-2-541-16,3-9-1204 0</inkml:trace>
  <inkml:trace contextRef="#ctx0" brushRef="#br0" timeOffset="11982.11">25060 1617 137 0,'0'0'1809'0,"0"0"-1123"16,0 0-506-16,0 0-55 0,-11 51 4 16,9-33-24-16,2 3-31 0,0-3-26 15,0 1-29-15,0-3-19 0,2-1 0 16,3-5-42-16,1-3-34 0,6-1 12 16,-4-5 57-16,-1-1 7 0,7-1 93 15,-4-5-93-15,5-4-6 0,-3-1-65 16,1-2 71-16,-5 0 4 0,0 1 44 15,2-1-7-15,-7 3-19 0,3 3 17 16,-2 4 69-16,-2 2 60 0,0 1 19 16,-2 0-143-16,0 3-44 0,2 4-104 15,0 0 104-15,2 2 35 16,0 0-20-16,3 2-15 0,-5-2-60 0,8-3-104 16,-4-2 2-1,2-4-11-15,-1 0 173 0,3-4-19 16,-2-5-64-16,3-5-145 0,-1 0-17 15,2 0 149-15,-7-3 96 0,1 0 96 16,0-2 37-16,-2-2-21 0,-4 0-41 0,0-2-21 16,0-1-50-16,0 3-64 0,-4 5 64 15,0 1 19 1,2 8 126-16,2 4 65 0,0 3-38 0,-4 0-172 0,4 7-95 16,0 6 57-16,0 3 38 0,0 7 187 15,0 4-50 1,0 1-68-16,0 1-47 0,0 1-19 0,4-1-1 0,-2-2 1 15,6-3-3-15,-4-2-2 16,4-4 0-16,1-3 0 0,3-2 1 16,-4-3 1-16,1-4 32 0,3-2 12 15,-4-4 19-15,1 0 25 0,3 0 4 16,-2-4-17-16,1-2-1 0,-3-4-2 16,2-1-10-16,1-2-9 0,-5-2-22 15,4-1-6-15,-4-1-25 16,-2 3 2-16,0 0 26 0,-3 2 9 0,1 3-7 15,-2 0 11-15,0 5 17 16,0-1 13-16,-2 3 6 0,2 2-16 0,-1 0-61 16,-3 1-56-16,4 2-58 0,-4 7-83 15,0 0 104-15,-2 4 93 0,2 0 31 16,2 2-30-16,2-2-1 0,0-1-3 16,4-2 0-16,2-3 0 0,0 1 1 15,3-4 2-15,-1 0 12 0,4-3 28 16,-1-2 13-16,5 0-7 0,-2-4-12 15,3-3-34-15,-5 0-10 16,5-1-11-16,-7-4 21 0,3 1 16 0,-5 0 8 16,0 3-8-16,0 1-15 15,-5 3 2-15,-3 2 25 0,0 0 42 16,0 2-18 0,0 2-52-16,0 0-64 0,4 5-59 0,-4-3 101 0,4 4 22 15,-2-1 2-15,4 1-2 0,0-2-43 16,5-2-28-16,-3-1 31 0,8-3 38 15,-1-1 1-15,5-5-58 0,-3-1-103 16,-2-3 46-16,3 3 110 16,-6 0 6-16,1 1 19 0,-5 2-18 15,-4 1-1-15,0 3 34 0,-4 0 41 16,2 0 19-16,-2 3-76 0,0 1 10 0,0 3-22 16,0 0 41-16,0 2-25 0,0-1-22 15,0-2-18 1,3 1-63-16,1-4-59 0,0-2-4 0,4-1 75 15,0 0 56-15,5-4-34 0,-5-6-98 16,6-1-19 0,-7-2 72-16,5 0 32 0,-2-1-17 0,-3 0-92 0,-3-1-148 15,-2-3-180-15,0 3-180 0,-2-13-863 0</inkml:trace>
  <inkml:trace contextRef="#ctx0" brushRef="#br0" timeOffset="12397.1099">26161 1317 1193 0,'0'0'1436'15,"0"0"-1128"-15,0 0-35 0,0 0-95 16,0 0-60-16,0 0-118 0,0 0 3 16,0 0 22-16,-14 59 137 0,11-28-52 15,3 3-12-15,0 7-32 0,0 3-35 16,3-1 0-16,-3-6-28 0,4-5 10 15,0-7-13-15,0 4-25 0,2 0-72 32,2-2-23-32,-5-4 7 0,3-2-8 0,-2-5 20 0,-2-5 12 15,4-2-26-15,-6-4-80 0,0-2-152 16,0-2-128-16,0-1-187 0,-6-4-123 0</inkml:trace>
  <inkml:trace contextRef="#ctx0" brushRef="#br0" timeOffset="13091.8546">23010 1701 2659 0,'3054'0'667'16,"-3054"0"-667"-16,0 0-99 0,0 0 99 15,0 0 143-15,0 0 13 0,0 0-4 16,50 12-26-16,-32-12-63 0,5 0-19 16,-2-3 13-1,7 0 56-15,-5-5 3 0,2 1-57 0,0 0-43 0,-3-2-16 16,1 2-1-16,-2-2-3 15,-3 1-11-15,-3 1-4 0,1-1 16 16,-7 2 3-16,-3 3-3 0,-2 0 1 16,-4 3 2-16,0 0 0 0,0 6-25 15,0 1-97-15,-2 4 122 0,2 4 50 16,-2 3-9-16,0 0-13 0,-2 1-26 16,4-2-2-16,0-1-22 0,0-3-9 15,4-2 0-15,0-2 3 0,6-3 28 16,-3-5 11-16,3-1 30 0,2 0 37 15,1-7-24-15,-1-2-54 0,2-3-69 16,-3-1-25-16,1-2 3 0,-4-1 25 16,1-3-35-16,-5-2-66 0,-4-4-32 15,0-2-40-15,0-4-149 0,0 1-215 16,-4 1-183-16,0 6 786 0,2 5 370 16,0 9 243-16,2 4-85 0,0 5-90 15,0 1-260-15,0 7-178 16,0 5 0-16,0 8 177 0,0 5 43 15,0 3-104-15,0 4-75 0,2-2-22 16,0-1-19-16,2-4-1 0,6-4-15 16,-4-4 4-16,3-2 12 0,-1-8 0 15,0-2 28-15,-4-2 31 0,6-4 37 16,-7 0 31-16,5-5-15 0,0-1-23 16,-2-4-24-16,1-2-28 0,1 0-37 15,-4-2-23-15,2 1-51 0,2 2-40 16,-1 2 6-16,-3 4 37 0,6 3 49 15,-6 2 22-15,4 0-1 0,1 5 0 16,-5 3 0-16,4 2-12 0,2 1 13 16,-8-1 15-16,1 3-3 15,3-2-9-15,-2 0 0 0,0-2 1 16,-4 1-1 0,4-3-1-16,-4-3 10 0,0-1 4 0,0 0 5 0,-4 1 7 15,0-1 13-15,-4 0 30 0,1 1 0 16,-7 0-19-16,6-1-18 0,-9-2-34 15,5 0-34-15,3-1-105 0,-5 0-59 16,6 0-105-16,0 0-72 0,5-2-83 16,3 2-136-16,0 0-386 0,0-3-396 0</inkml:trace>
  <inkml:trace contextRef="#ctx0" brushRef="#br0" timeOffset="13293.1129">26940 1830 3505 0,'0'0'568'0,"0"0"-396"16,0 0-20-16,0 0-73 0,0 0-79 15,0 0-133-15,0 0-132 0,0 0-198 16,0 0-274-16,0 0-886 0</inkml:trace>
  <inkml:trace contextRef="#ctx0" brushRef="#br0" timeOffset="14481.0031">25777 3819 1696 0,'0'0'785'0,"0"0"-459"0,0 0-201 16,0 0-125-16,0 0-32 0,0 0 32 16,0 0 3-16,-31 40 193 0,16-21-11 15,-10 9-48-15,-14 9-29 0,-6 11-41 16,3-4-14-16,5-7 4 0,8-11-53 15,7-7-4-15,-1 5-57 0,-4-1-95 16,-2 0-26-16,4-6-40 16,5-5-22-16,3-5-21 0,-1-5 9 15,9-2-160-15,-5-9-883 0</inkml:trace>
  <inkml:trace contextRef="#ctx0" brushRef="#br0" timeOffset="14759.5264">25118 3820 16 0,'0'0'2765'0,"0"0"-2265"0,0 0-160 16,0 0-340-16,0 0-239 0,0 0 239 15,37 23 124-15,-12-4 66 0,16 11-33 16,15 8 7-16,10 5-23 0,-4 1-44 16,-2-2-19-16,-4-6 9 0,3-1 2 15,-5-1 32-15,2-3 8 0,0-2-15 16,-3-3-29-16,-5-2-42 0,-7-2-12 15,-6-4-19-15,-14-6 0 0,-2-3 0 16,-5-2 1-16,-1 1 8 16,3 1-18-16,-2-2-2 0,-3-2 0 15,-5-2-1-15,-4-1-54 0,-2-2-102 16,0 0-47-16,-8 0-59 0,-3-1-160 16,1 0-603-16,-11-4-1456 0</inkml:trace>
  <inkml:trace contextRef="#ctx0" brushRef="#br0" timeOffset="20264.1335">7425 4877 1516 0,'0'0'374'16,"0"0"-163"-16,0 0-94 0,0 0-46 15,0 0 39-15,0 0 13 0,0 0-16 16,0 0-27-16,0 0-35 0,0-17-19 15,0 16-4-15,0 1 17 0,0-1 25 16,0 1 1-16,2 0-17 0,-2 0-7 16,0 0 1-16,4 0-10 0,-4 0-13 15,0-1-19-15,4 1-1 0,-4 0-1 16,4 0 2-16,0 0 22 0,-1 0-18 16,3 0 12-16,2 0-4 0,0 0 4 15,0 0-3-15,1 0-11 0,-1 0 21 16,6 0 2-16,-3 0 4 0,5 0-1 15,-3 0-2-15,3 0-7 16,1 0 10-16,1 0-4 0,1 0 4 16,2-1-10-16,1 1 0 0,3-1-6 15,0 1-1-15,4-1 7 0,0 0-3 16,0 0 3-16,4-1 10 0,0 1-17 16,6 0-9-16,9-1 16 0,7-1-6 15,-1 2 3-15,0 0-3 0,-4 1 9 16,-3 0-10-16,-1 0 4 0,3 0 3 15,1 0-3-15,1 1-1 0,3 0 11 16,-2-1-14-16,1 0-12 0,1 0 2 16,0 0 1-16,4-2 13 0,0 0-15 15,1-1 1 1,3-2 0-16,-4 2 1 0,0-1 0 0,2 0-3 0,-4 0 0 16,0 0 0-16,-1 1 1 0,-1-1-1 15,2 1 0-15,-6 0-2 0,1 1-17 16,-3 0 19-16,-3-1 0 0,-4 2 2 31,1-2 0-31,-5 1-1 0,-12 2 12 0,-4-1-13 0,-1 0 2 16,5-1 10-16,-4 2-9 0,8 0 0 15,-7 0-1-15,-3 0-2 0,-1 0-4 16,-5 3-11-16,-1 0 2 0,-4 0 1 16,-3-1 8-16,-1 0 3 0,0-1-2 15,-4-1 3-15,0 0 35 0,0 0 15 16,0 0 22-16,0 0 36 0,0 0 1 15,0 0-6-15,0 0-4 0,0 0 3 16,0 0 9-16,0 0 9 16,0-1 9-16,0-1-22 0,-4 2-45 0,4-1-35 15,0 1-15 1,0-2 10-16,0 1-4 0,0 0 0 0,0-1-15 16,0 2 13-16,0-1-14 0,0 1-2 15,0-1 0-15,0-1-1 0,0 2-1 16,0 0-1-16,-2 0-13 0,0 0-5 31,2 0-3-31,0 0-4 0,0 0-6 0,0 0 7 0,0 0-4 0,0 0-5 16,0 0-4-16,0 0-12 0,0 0-19 15,0 0-24-15,0 0-35 0,0 0-28 16,0 0-50-16,0 0-90 0,0 0-88 16,0 2-157-16,0 0-31 0,0 0-433 0,0-8-360 15</inkml:trace>
  <inkml:trace contextRef="#ctx0" brushRef="#br0" timeOffset="21509.9896">19754 4579 453 0,'0'0'558'16,"0"0"125"-16,0 0-439 0,0 0-137 15,0 0-58-15,0 0-20 16,0 0 13-16,0 0 26 0,0 0 23 16,-37 0 6-16,32 0 32 0,3 0-16 15,-2 0 19-15,2 0 61 0,2 0 18 16,-2 0-20-16,2 0-60 0,0 0-36 15,0 0-29-15,0 0-22 0,0 1-12 16,0-1-1-16,0 0 17 0,2 0 5 16,-2 0-3-16,2 0-6 0,2 0-9 15,-2 0 3-15,-2 0-9 0,2 0-18 16,-1 0-11-16,3 0-12 0,0 0 12 16,4-1 0-16,2 1 18 0,1-2-18 15,-1 2-11-15,5-2-21 0,3 2 3 16,1 0 29-16,3 0 13 0,3 0 3 15,6 0 3-15,11 2 3 0,13 2-3 16,5-1 6-16,0-1-3 0,0-1-4 16,-2 0-2-16,8 0 0 0,-2-1-13 15,4 0 15 1,3 0-2-16,1-1 0 0,4-1 8 0,3 1 7 16,-3-2 0-16,-1 1-3 0,-1 2 0 15,0-1 0-15,-7-1-9 0,-1 0-4 16,-2 0 7-16,-4-1-7 0,-3 2 4 15,-7-1-1-15,-4-1 10 0,-11 2-9 16,-9-1-7-16,-7 0-9 0,-4 0 19 16,1 1-19-16,-3 0 15 0,1-1-16 15,-4 2 0-15,-6-1-2 0,-1-1-2 16,-1 2-93-16,-2-2-128 0,2 2-288 16,-2 0-557-16,-4 0-510 0</inkml:trace>
  <inkml:trace contextRef="#ctx0" brushRef="#br0" timeOffset="26070.2976">25401 2416 734 0,'0'0'811'15,"0"0"-314"-15,0 0-202 0,0 0-63 16,0 0-29-16,0 0 6 0,0 0-32 16,0 0-27-16,0 0-33 0,-19-14-40 15,17 14-42-15,2 0-35 0,0 2-23 16,0-1-47-16,0 2-31 0,0 1 40 15,0 5 61-15,2 3 80 0,-2 6 2 16,2 6 14-16,2 10 8 0,2 11-15 16,1 14-55-16,5 12-34 0,-6 2 16 15,2 2 16 1,-1-2 18-16,-5-3 19 0,2 1 0 0,-2-5-5 31,2-5-27-31,2-6-7 0,-2-5-29 0,-1-4-2 0,1-10 1 0,0-10 0 16,0-7 0-16,2-3-2 0,-2-2 1 31,0 1-1-15,0 1-10-16,-3-6 12 0,5-2 0 0,-6-3 2 0,0-4-2 0,0 0 12 0,0-1 7 0,0 0-19 15,0 0 16-15,0-2-29 0,-7 0 13 16,-1 0-167-16,-4-3-261 0,2 2-156 16,-5-1-16-16,1 0 10 0,1 1 21 31,3 3 34-31,-3 0-32 0</inkml:trace>
  <inkml:trace contextRef="#ctx0" brushRef="#br0" timeOffset="26435.8322">25165 3548 228 0,'0'0'1649'0,"0"0"-1056"16,0 0-322-16,0 0-168 0,0 0-61 47,0 0 3-47,0 0 6 0,0 0 4 0,0 0-55 0,0 0-19 0,2 3-36 0,0-2 52 0,2 2 3 0,0-1 64 15,3 0 10-15,-1 3 34 0,10 2 23 16,-3 0-7-16,8 6-13 0,3 1-12 16,5 0-30-16,0 2-6 15,0 0-16-15,0 0-6 16,4-3-22-16,-2-2-16 0,0-3 13 15,-4-2-4-15,-2-4 13 0,0-1 26 0,-3-1 25 16,-3-1 14-16,-5-5-2 0,-1 1 2 16,-5-1 12-16,-2 0 18 0,2-4-12 15,-6 0-22 1,1-1-9-16,1-3-16 0,-4-1-28 0,0-3-33 0,-4 0-61 16,1 1-87-16,-3 1-92 0,4 2-202 15,-2 0-263-15,2 5-610 0,-2-2-722 0</inkml:trace>
  <inkml:trace contextRef="#ctx0" brushRef="#br0" timeOffset="27136.6886">21527 4219 1213 0,'0'0'520'0,"0"0"-163"0,0 0-107 15,47 18-127-15,-24-10-52 0,4-1 6 16,8 1 1-16,14 1-14 16,13 1 13-16,7-2 1 0,7-1-1 15,2 1-26-15,-3-3-19 0,5 2-10 16,5-2-2-16,4 1-19 31,2-2 2-31,8-1-1 0,2 0 0 0,3-2 0 0,-3-1-1 0,0 0 1 0,2 0-2 16,-1-1 0-16,1-2-1 0,-8 0 0 15,0-1 2-15,-6 0 0 0,-4 1 1 16,-7-1-2-16,-5 4 1 16,-12 0-1-16,-7 0 0 0,-12 0-13 15,-11 0 11-15,-11 2-24 0,-5-1-38 16,1 0-71-16,-3-1-68 0,-1 0-103 16,-4 0-161-16,-8 0-337 0</inkml:trace>
  <inkml:trace contextRef="#ctx0" brushRef="#br0" timeOffset="27429.906">24002 4141 995 0,'0'0'1569'15,"0"0"-1212"-15,0 0-215 0,0 0-142 16,0 0-183-16,0 0 183 0,0 0 3 15,0 0 61-15,37 38-19 0,-23-28-3 16,5 1-13-16,-2 1 6 0,7 1-10 16,1-2 27-16,2 2 8 0,-2-1 1 15,2 0-13-15,-2-1-16 0,-3-2-10 16,-5 0-3-16,-1-3-16 16,-9 0 23-16,-1-2 8 0,-6-1 14 15,0 1 82-15,-11 2 18 0,-3 3 66 16,-3 4-199-16,-7 3-15 0,-5 4-175 15,8-6-246-15,-14 10-783 0</inkml:trace>
  <inkml:trace contextRef="#ctx0" brushRef="#br0" timeOffset="30731.4894">4272 7292 1261 0,'0'0'687'16,"0"0"-201"-16,0 0-206 0,0 0-99 15,0 0-63-15,0 0-18 0,0 0 21 16,0 0 19-16,0 0-3 0,-6 3-4 16,8-3-29-16,-2 0-22 0,2 0-22 15,-2 0 6-15,2 0-3 0,-2 0-9 16,0 0-27-16,2 0-27 0,0 0-31 15,0-2-11-15,0 1-2 0,6 0 0 16,-5 1-6-16,3 0 6 0,6 0 35 16,0 0 9-16,-1 0 34 15,7 0 10-15,3 0 0 0,0 0 0 16,4 0-22-16,3 0 7 0,6 0 6 16,11 0 8-16,11 0 10 0,2-2-9 15,4-2-7-15,-3 0-6 0,-1 1 1 16,-4-3-1-16,8 1 0 0,-4-1-10 15,10-1 4-15,-2-2 0 0,6 0 15 16,3 0-3-16,3-4 16 0,-3 2 18 16,-3 0 15-16,3-2-3 0,3 1-25 15,-4 1-15-15,-3 0-22 0,5-1 10 16,-8 3-13-16,-2-1 7 0,-4 3-4 16,-4 1 3-16,-6 0-8 15,-3 1-13-15,-3 1 9 0,-11 3-10 0,-12 0 1 16,-3 1-2-16,-1 0-1 15,-7 0-2-15,3 0-13 0,-1 0-1 0,-3 1-2 16,-7 0 0-16,2 1 2 16,-2 0-26-16,0-2-105 0,0 0-99 15,-1 0-189-15,3 0-345 0,-6-4-989 0</inkml:trace>
  <inkml:trace contextRef="#ctx0" brushRef="#br0" timeOffset="41713.057">14506 5693 496 0,'0'0'205'16,"0"0"-205"-16,0 0-46 0,0 0-35 16,0 0 12-16,0 0 53 0,-40 10 13 15,34-8-10-15,0 2-23 0,2-1 36 16,-2-1 26-16,2 0 98 0,-3-1 42 16,7 2 95-16,-4-3 65 0,2 0-4 15,-2 0-59-15,4 1-49 0,-4-1-55 16,2 1-36-16,0-1-13 0,0 0 3 15,2 0-33-15,0 1-35 16,0-1-45-16,0 1-34 0,0 1-30 16,0-1-30-16,0 1-26 0,4 0 120 15,-2 3 2-15,4 0 39 0,0 1 14 16,3-3 3-16,3 4 75 0,-2-4-130 16,9 2 35-16,0-2-12 0,5 0 19 15,5 0 20-15,13 0 18 0,9-3 4 31,7 0-27-31,2 0 11 0,-2-2-14 0,-2 0-28 0,3 0 19 0,1-1-23 16,0 3-23-16,2 0 11 0,0 0-13 16,2 0-3-16,0 0-13 0,0 0 14 15,3 0-2-15,1-1 2 0,-4-1 2 16,-2 0 2-16,-2-1 11 0,-4 0-11 16,-1 1-1-16,-9 0 0 0,-1-1-1 15,-10 1 4-15,-8 1-1 0,-8 1-2 16,-1 0-1-16,-1 0-2 0,1-2 0 15,-1 2 2-15,-3-1-2 16,-7 1-17-16,-1 0-79 0,0 0-91 16,-4 0-171-16,-2 0-199 0,-2 3-533 0</inkml:trace>
  <inkml:trace contextRef="#ctx0" brushRef="#br0" timeOffset="53019.0957">16611 7394 411 0,'0'0'531'0,"0"0"182"0,0 0-339 16,0 0-128-16,0 0-71 0,0 0-43 15,0 0 10-15,0 0-20 0,0 0-12 16,-19-27-11-16,19 26-6 0,0 1 6 15,0-2-13-15,0 2-35 0,0 0-29 16,0 0-22-16,0 0-25 16,0 0-20-16,0 2-9 0,0 0 3 15,0 4 51-15,1-2 38 0,1 4 4 16,2 4-1-16,0 2-3 0,2 2-34 16,-2 2 50-16,2 4 3 0,-2 2-19 15,3 4-19-15,1-1 6 0,-2 11 10 16,4 8-10-16,-1 9 17 0,1 8-17 15,0-4 13 1,-1 1 9-16,-5-3-16 0,0 3-31 0,2 1 1 0,-4 1 0 16,4 4-1-16,-6-4-1 0,2 2 1 15,-1 1 4-15,-1-4-1 0,2 1 16 16,0-3-18-16,0 2 0 16,0-4 1-16,-2-2 1 0,0-3-1 15,0-4 11-15,0-3-11 0,0-6 0 16,0-5 10-16,-2-8 4 0,2-6-13 15,-2-3 19-15,2 2 3 0,-2 1-24 16,2 1 12-16,-2-1-2 0,2-4-11 16,0-2-2-16,0-3 0 0,0-1-42 15,0-4-47-15,0-1-29 16,0-4-47-16,0-1-65 0,2 0 31 0,4 0-43 16,-2 0-123-16,0-1-161 0,0-3-165 15,0-3-592-15</inkml:trace>
  <inkml:trace contextRef="#ctx0" brushRef="#br0" timeOffset="53899.6273">16708 9138 1524 0,'0'0'789'0,"0"0"-405"15,0 0-236-15,0 0-85 0,0 0-63 16,0 0-20-16,0 0 20 0,0 0 55 16,0 0 22-16,46-18 6 0,-32 14 13 15,3 1-3-15,3-2 18 0,1 2-6 16,2 0-16-16,4 0-26 0,2-1-25 16,10 2-16-16,4 1-20 0,11 1 27 15,2 0-26-15,1 0 22 0,-3 0 0 16,-4 0 10-16,4 0-7 0,1 0-15 15,-1 0 2-15,2 1 11 16,0 1-23-16,2 2 12 0,1-3 42 16,-1 4-35-16,0 0-21 0,4-1 14 15,-2 1-2-15,0-2 4 0,0 1 5 16,2-1 12-16,0-1 0 0,0 0-6 16,0 0-26-16,2 0 14 0,0-2-14 15,-2 1 17-15,2-1-16 0,0 0 19 16,0 0 3-16,-4 0-23 0,2 0 19 15,0-2 1-15,-2-1-9 0,-2 1-12 16,0-2 1-16,-1 3 1 0,-3-3 9 16,-2 1-9-16,-5 3 10 0,-3-2-11 15,-1 1 1-15,-8 1-3 0,-8 0-1 16,-6 0 0-16,-1 0-1 0,1 0-11 16,-2 0 11-16,3 1-10 15,-5 1 9-15,-3 0-13 0,-3-1 4 16,-7 1-1-16,-2 0 12 0,-2-2 1 15,0 1 28-15,0-1 22 0,0 0 34 16,-2 2-1-16,2-2 31 0,-4 0 18 16,4 0-9-16,-6-2-59 0,1 1-60 15,-1-5-2-15,-2 1-2 0,0-2 0 16,3-1-25-16,-3-3-18 0,0-6-9 16,0 1-9-16,1-5 5 0,-1-3 16 15,2-3 13-15,-2-4 11 0,-2-1 16 16,3-1 2-16,-3-8 11 0,-2-7-10 15,1-12 12-15,-3-2-15 0,3 2-20 16,-1 1 20-16,2 5 1 0,1-1-1 16,-3-2 2-16,2 1 1 0,1-4-2 15,-3-2-1-15,2-2-19 0,-1-1 19 16,3-3 0-16,0-1 0 0,0-1 2 16,3 2 1-16,-3 3-3 0,0-1-1 15,2 2 1-15,-3 3 2 0,3 3 16 16,0 3-15-16,-4 7 19 15,4 2-22-15,1 8 12 0,1 10 3 16,0 5 4-16,0 5-16 0,-2-4 28 16,0 0-1-16,1-2-28 0,1 5-1 15,0 4-1-15,0 3-12 0,4 4 11 16,-4 4-30-16,2 1-55 0,2 3-71 16,0 0-79-16,0 3-338 0,0 5-401 15,0-1 455-15,0 10-595 0</inkml:trace>
  <inkml:trace contextRef="#ctx0" brushRef="#br0" timeOffset="54864.4368">17059 8570 404 0,'0'0'434'16,"0"0"374"-16,0 0-370 0,0 0-211 16,0 0-40-16,0 0 1 0,0 0-18 15,11-39-6-15,-9 32-33 0,0-1 6 16,0 2 19-16,-2-3 41 0,0 3 5 15,0-2-11-15,-2 1-37 0,-2 1-41 16,0 1-33-16,0 0-21 0,-1 0-19 16,-1 0-9-16,0 4-31 0,-2 0-3 15,2 1-21-15,1 0-57 0,-9 5-12 16,6 3-10-16,-3 3 22 0,1 5 15 16,2 3 12-16,2 5 27 15,3 3 27-15,1 3 22 0,2 0 3 16,5 1 17-16,5 0-14 0,2-2-18 15,1-4-9-15,9-3-2 0,-5-7 2 16,6-6 0-16,2-3 24 0,3-6 16 16,-1-4 28-16,0-7 18 0,2-4 15 15,-4-5 12-15,-4-3 22 0,1-2-41 16,-7-2-39-16,-1 0-20 0,-4 1-2 16,-7 0 3-16,-3 1-3 0,0 1-7 15,-7 2-27-15,-7 0-43 16,-3 3-12-16,-3 2-28 0,-1 2-18 15,-4 5-7-15,3 3 12 0,3 3-15 16,4 2-29-16,3 2-47 0,4 1-43 16,2 4-98-16,4 3-154 0,2 2-1 15,2 1-35-15,2 0-106 0,10 1-399 0</inkml:trace>
  <inkml:trace contextRef="#ctx0" brushRef="#br0" timeOffset="55624.9368">17504 8604 1269 0,'0'0'1023'0,"0"0"-716"0,0 0-29 16,0 0-86-16,0 0-55 0,0 0 10 16,-37-39 19-16,32 34 30 0,-7-1-54 15,4 3-45-15,-1 1-22 0,1 0-24 16,0 2-23-16,2 0-28 0,-2 6-12 16,1-1-45-16,1 5 22 0,0 3-21 15,2 4 12-15,0 6 44 0,2 2 6 16,2 3 32-16,6 2-1 0,2 1-34 15,4-2 29-15,1-1-7 0,3-7-2 16,3-3 14-16,4-5 26 0,3-4 15 16,-1-8 18-16,4-1 9 15,0-3-18-15,0-8 6 0,0-3 20 16,-2-4 13-16,-2-3 0 0,-3 0-59 16,-1 0-39-16,-9-2-13 0,-1 2 9 15,-3-1 1-15,-2 3 2 0,-6-2-21 16,-4 1-6-16,-4 1-122 0,-3 1 37 15,-3 3-16-15,-2 2 5 0,3 5 4 16,-1 4 0-16,3 4-26 0,3 0-99 16,0 7-106-16,4 6-84 0,2 2 6 15,2 3 64-15,0 1-160 0,4-5-224 16,6 5-518-16</inkml:trace>
  <inkml:trace contextRef="#ctx0" brushRef="#br0" timeOffset="55818.2938">17997 8738 2604 0,'0'0'741'0,"0"0"-276"0,0 0-165 16,0 0-98-16,0 0-69 0,0 0-68 15,0 0-65-15,0 0-21 0,0 0-54 16,0 0-46-16,-10-31-87 15,12 28-67-15,4 0-200 0,-1 2-188 0,1-2-457 16,2 2-432-16</inkml:trace>
  <inkml:trace contextRef="#ctx0" brushRef="#br0" timeOffset="55999.1844">18161 8708 2805 0,'0'0'776'0,"0"0"-398"0,0 0-167 16,0 0-74-16,0 0-53 0,0 0-38 16,0 0-46-16,0 0-3 0,0 0-96 15,0 0-110-15,2-4-169 0,4 4-34 16,0 0-32-16,2 0-241 0,-1 0-487 16</inkml:trace>
  <inkml:trace contextRef="#ctx0" brushRef="#br0" timeOffset="56415.6024">18314 8714 1398 0,'0'0'989'0,"0"0"-669"0,0 0-178 16,0 0-11-16,0 0 17 0,0 0 18 0,0 0 22 16,0 0 8-16,0 0-38 15,0 0-39-15,-7-10-21 0,5 10-13 16,0 0-17-16,-2 0-37 0,0 3-31 15,0-2-51-15,0 2-36 0,0 3 5 16,0 2 22-16,-1 2 51 0,5 4 9 16,-6 1 31-16,6 3-6 0,0 2-23 15,0 2 30-15,6 1 25 0,1 1 8 16,7-1-64-16,1-3 12 0,3-3-13 16,3-3 22-1,4-5 15-15,3-3 7 0,3-6 27 0,1-2 16 0,1-7 0 16,0-5 14-16,0-3-2 0,-2-6-22 15,-4 2-37-15,-3-3-6 16,-5 0-13-16,-5 1-3 0,-3-1 31 16,-11 2 15-16,0-2-2 0,-11 1-17 15,-5-2-45-15,-7 3-6 0,-4-1-61 16,-4 5-18-16,-2 4-7 0,0 1 46 16,0 6 9-16,2 4 3 0,2 2-43 15,4 2-55-15,-1 6-157 0,5 1-200 16,2 5-233-16,3-4-476 0</inkml:trace>
  <inkml:trace contextRef="#ctx0" brushRef="#br0" timeOffset="57262.9904">17055 8361 3 0,'0'0'294'0,"0"0"446"16,0 0-411-16,0 0-131 0,0 0-71 15,0 0-10-15,0 0 36 0,0 0 25 16,0 0 20-16,0 0 25 0,-27 28 25 16,27-28 6-16,0-3-12 0,0-1-16 15,0-3-153-15,0-1-25 0,-2-5 24 16,2 1-2-16,0-6-26 0,5-4-16 15,3-1-14-15,6-2-14 0,-1-2-32 16,9 0-15-16,-1 2-13 0,2 1 13 16,2 4-32-16,-1 2-99 15,-1 6-112-15,-2 3-63 0,-3 3 24 16,-1 6-180-16,-3 0 15 0,-3 6-69 16,-5 8-233-16</inkml:trace>
  <inkml:trace contextRef="#ctx0" brushRef="#br0" timeOffset="57462.232">17150 8490 457 0,'0'0'1091'0,"0"0"-669"0,0 0-101 15,0 0-4-15,0 0 31 0,0 0-92 16,0 0-129-16,0 0-127 0,0 0-47 16,2-64 47-16,21 26 33 15,14-11 21-15,-2 5 9 0,-3 7 7 16,-8 14-29-16,-7 7-41 0,3-1-60 15,3 1-112-15,-2-1-61 0,-2 5-4 16,-1 4-2-16,-6 5-26 0,-3 3-140 16,-5 5-213-16,-2 1-190 0</inkml:trace>
  <inkml:trace contextRef="#ctx0" brushRef="#br0" timeOffset="57635.719">17332 8371 82 0,'0'0'665'0,"0"0"-339"15,-29 48-4-15,21-36-78 0,0 0-29 16,2-4-17-16,4-2-14 0,2-5-28 15,0-1-14-15,6-5-45 0,4-5 109 16,4-5 60-16,5-6-58 0,8-10-106 16,12-9-39-16,11-9 32 0,4 1 60 15,-3 9-51-15,-12 10-104 16,-12 12-34-16,-6 6-248 0,-2 3-170 16,3-1-244-16,-7 3-529 0</inkml:trace>
  <inkml:trace contextRef="#ctx0" brushRef="#br0" timeOffset="59012.0393">14849 8256 111 0,'0'0'1441'16,"0"0"-869"-16,0 0-242 0,0 0-146 15,0 0-48-15,0 0-79 0,0 0-57 16,0 0-109-16,0 0 64 0,-9 36 45 16,1-14 64-16,0 3-12 15,2 1-23-15,-1 1-7 0,-1-3 11 16,2-4-14-16,0-3-18 0,2-4 1 15,4-3-2-15,-2-5 0 0,2-4-29 16,0-1 3-16,2-5 26 0,0-2 145 16,2-9-59-16,2-2-86 0,0-5-3 15,0-3-32-15,1-2 6 0,-1 0 13 16,2 1 14-16,-4-1 2 0,0 3 19 16,-4 1-19-16,3 4-17 0,-1 5-38 15,2 0-5-15,4 7-4 0,0 3 64 16,-2 5 20-16,1 3-4 0,5 6 0 15,0 5 42-15,3 3-1 0,-1 7-25 16,3 2 16-16,-3 4-6 0,1 1 0 16,1 1-39-16,-3-3 32 0,1-4-35 15,-1-2-3-15,-1-5 2 0,-2-6 1 16,-4-4 11-16,1-4 50 16,-7-2 57-16,2-2 89 0,0 0 92 15,0-4 34-15,0-6-4 0,2-4-129 16,0-4-111-1,2-6-64-15,-3-2-25 0,1-3 0 0,0-1 0 0,0 0-18 16,2 0-78-16,-2 3-36 0,0 2 15 16,3 5 17-16,-1 3-21 0,2 4-38 15,0 5-105-15,0 2-109 0,-1 5-90 16,3 1-52-16,-6 3-91 0,2 7-553 0</inkml:trace>
  <inkml:trace contextRef="#ctx0" brushRef="#br0" timeOffset="59203.4435">15194 8321 1254 0,'0'0'1581'0,"0"0"-1171"0,0 0-410 16,0 0 51-16,0 0-10 0,0 0 147 16,43-4-49-16,-28 1-69 15,1-2-70-15,-1 2-16 0,3 0-19 16,-1 1-63-16,-3 2-19 0,-1 0-1 15,-1 2-77-15,-2 3-26 0,-4 3-126 16,-5 1-230-16,-1-1-236 0,-3 9-366 0</inkml:trace>
  <inkml:trace contextRef="#ctx0" brushRef="#br0" timeOffset="59355.831">15216 8475 1365 0,'0'0'1268'0,"0"0"-863"16,0 0-274-16,0 0 13 0,0 0 85 15,48-15-27-15,-27 5-79 0,5-1-48 16,3-3-51-16,-4 0-24 0,6 0-43 16,-2-1-209-16,-2 4-139 0,0-1-128 15,-4 4-176-15,-5 3-319 0,1-2-38 0</inkml:trace>
  <inkml:trace contextRef="#ctx0" brushRef="#br0" timeOffset="59696.2116">15516 8262 2357 0,'0'0'725'16,"0"0"-352"0,0 0-119-16,0 0-119 0,0 0-107 0,0 0-2 0,0 0 74 15,41-38 35-15,-26 29 34 0,5 3 20 16,-3 1-63-16,0 1-70 0,-3 3-33 16,0 1-23-16,-3 1-15 0,-3 3-7 15,-2 4 1-15,-2 2 9 16,-1 3 12-16,-3 2 0 0,-1 4-14 15,-5-1-1-15,0 2 5 0,-4 2 10 16,1-2 16-16,-1 0-16 0,0-3 0 16,0-2 0-16,5-1 0 0,1-3 0 15,-2-2-1-15,6-2-1 0,-2-3-23 16,2-1-9-16,2-1-1 0,4 0 35 16,0-1 47-16,3-1-4 0,-1 0-16 15,2 0-5-15,1 0-19 0,3-3-3 16,-4 0-20-16,3-2-110 15,-1 0-103-15,1 0-146 0,1-1-223 16,-8 3-81-16,5-5-525 0</inkml:trace>
  <inkml:trace contextRef="#ctx0" brushRef="#br0" timeOffset="59953.9833">15791 8270 2541 0,'0'0'653'0,"0"0"-605"15,0 0-16-15,0 39 79 0,6-24 16 16,-4-1-6-16,4-2-42 0,3-3-1 16,3-1 33-16,2-3 27 0,3-5 19 15,0-1 20-15,3-6 95 0,1-6 14 16,-1-1-60-16,1-5-86 0,-2-1-70 16,-3-1-40-16,-3 2-6 0,-3 1 7 15,-6 3 14-15,-2 0 16 0,-2 3 3 16,-8-2-49-16,-4 1-15 0,-3 0-161 15,-6 2-49 1,-1 4-95-16,3 3-144 0,-2 4-1 0,9 0-256 16,-2 13-684-16</inkml:trace>
  <inkml:trace contextRef="#ctx0" brushRef="#br0" timeOffset="61193.61">20754 8788 124 0,'0'0'1088'0,"0"0"-828"16,0 0-49-16,0 0 7 0,-4-37 55 15,4 28-95-15,0 2-49 0,0 0 3 16,0 3-19-16,0 0 39 0,0 2-8 16,0 1-3-16,0 1-74 15,0 0-67-15,0 4-83 0,0 2 83 0,0 5 0 16,2 3 121-16,0 4-25 15,0 5 12-15,0 1-7 0,-2 5-53 16,0 0 12-16,0 2-25 0,0 0-32 16,0-3-3-16,0-1-19 0,0-5-22 15,2-4 12-15,-2-2 10 0,2-3 17 16,0-3-10-16,2-2 9 0,0-4 3 16,-1 0 2-16,3-2 13 0,2-2 20 15,2 0 25-15,1-2 7 0,5-2-14 16,1-1-28-16,5-2 10 0,-1 1-10 15,4 2-6-15,4-1-3 0,0 4-16 16,4-1-4-16,6 2-21 0,7 2 25 16,9 4 23-16,1 2-19 0,-2 2-1 15,-3-1 12-15,-5-2 7 0,1 0 0 16,-1-2 6-16,-1-1 2 0,1 0-8 16,-3-3-10-16,-6-1-11 0,-8 0 1 15,-8-1 11-15,-2-1-11 16,3-1 10-16,3-1 1 0,-2-2-10 15,-1 1 0-15,-5-1 28 0,-5 0 3 16,-3-2 19-16,-1-1 50 0,-4-1 61 16,-4-2-13-16,0-1-59 0,0-4-30 15,-6 0-16-15,0-3 3 0,-5 0-28 16,1-2-18-16,-2-1-3 0,3 1-3 16,-3-1 1-16,4-1 0 0,1 1-22 15,1 3-1-15,0 0-2 0,4 5-35 16,2 1-30-16,0 3-65 0,0 2-106 15,6 2-239-15,3 3-213 16,-1 1-91-16,12 3-574 0</inkml:trace>
  <inkml:trace contextRef="#ctx0" brushRef="#br0" timeOffset="62319.8613">22396 8807 101 0,'0'0'525'16,"0"0"211"-16,0 0-280 0,0 0-184 16,0 0-87-16,0 0-42 0,0 0-30 15,0 0 35-15,0 0 26 0,0 0-23 16,2-4-55-16,-2 3-29 16,1-1-25-16,1 1-14 15,-2-2 1-15,0 2 13 0,0 1 24 0,2-2 4 16,-2 1 10-16,0 1-10 0,2-3-7 15,-2 1-3-15,0-1 3 0,2 1 3 16,-2-1-3-16,2 2 0 0,-2-1-10 16,0 1-11-16,4-2-23 0,-4 2-16 15,0-1 9-15,0 2 1 0,0-1-1 16,0 1 1-16,0 0-11 0,0 0 1 16,0 0-3-16,0 1-22 0,0 2-31 15,0 5-99-15,2 4 121 0,2 2 31 16,0 4 50-16,2 1-6 0,-3 2-42 15,3 0 11-15,-2-2-10 0,2 2 12 16,-2-1-13-16,4-1 13 0,-5-2 4 16,5-1-5-16,-4 0-12 0,2-2 1 15,0-1 12-15,-2-2-11 0,3-1-1 16,-7-2 0-16,2 1 0 16,0-5-1-16,0 0 1 0,-2-2 10 15,2-1-1-15,-2 0 7 0,0-1 9 16,0 0 19-16,0 0 15 0,2 0 9 15,-2 0 16-15,0-1 9 0,0 1-3 16,0-1-13-16,0 1-13 0,0-1-21 16,2 1-36-16,-2 0-10 0,2-1-25 15,2 0-9-15,0-1-15 0,3 1 37 16,3-1 12-16,2 1-13 0,1 0 10 16,7-1 3-16,-3 1 19 0,8-2 9 15,-1 3-27-15,3-1-1 16,6-1-13-16,-2 2 11 0,7-1 2 15,11 1 1-15,11-2 1 0,0 1 0 16,-2-1 14-16,-2 2-14 0,-9-2-2 16,1 1-2-16,-3-2 2 0,3 1 0 15,-3-2 1-15,-4 0-1 0,-5-1 3 16,-7 2 0-16,-7 0 12 0,-3 0-12 16,4-1-1-16,-1-1 11 0,1 1-10 15,-4-1 9-15,-3 1 0 0,-5 1 4 16,-3-1-1-16,-6 4 19 0,0-1 18 15,-2 1 36-15,0-3 28 0,-2 0 116 16,-2-4-129-16,-3 0-60 0,1-4-31 16,-2 2-11-16,-4-4 0 0,7 0 14 15,-7-3-14-15,4-1 0 0,-2-5-1 16,5 0-18-16,-3-4-7 0,0 0-5 16,4 0-6-16,4 4 2 0,-4-1-20 15,4 5-4-15,4 2-12 0,-2 1-34 16,6 4-64-16,0 3-99 0,1 0-169 15,3 3-250-15,0 3-126 0,3 0-600 16</inkml:trace>
  <inkml:trace contextRef="#ctx0" brushRef="#br0" timeOffset="63217.696">24180 8739 772 0,'0'0'1438'15,"0"0"-1059"-15,0 0-80 0,0 0-87 16,0 0-43-16,0 0-3 0,0 0 5 15,0 0-10-15,0 0-54 0,0 0-47 16,0-15-37 0,0 16-23-16,0 5-47 0,0 0 47 0,4 6 50 0,0 2 38 15,-4 2-9-15,2 4-29 16,0 0-16-16,0 1-18 0,0-1-13 16,-2 1-1-16,0-1 11 0,0 0-11 15,0-2-1-15,0-1 0 0,-2-4-1 16,2-2 2-16,-2-3 0 0,2-3 0 15,0-1 10-15,0-3 4 0,0 1-4 16,0-2 1-16,0 0-1 0,0 0-10 16,0 0 0-16,2 0-2 0,0 0-11 15,2 0 11-15,5-2 37 0,-3 1 35 16,6 0-26-16,-4-1-15 0,5 2-16 16,3-1-13-16,-1 1 14 0,5 0 9 15,3 0 5-15,2 0-2 0,4 0-3 16,0 1 0-16,6 2-4 0,10 0-2 15,5 1-17-15,2 0 0 0,-1 0 13 16,-3 1-12-16,-3-4 14 16,-1 1-16-16,3-2-1 0,-8 0 12 15,5 0-11-15,-7 0-1 0,-6-2 1 16,-2 1-1-16,-10-1 1 0,3 0 1 16,-5 0 1-16,6-1 0 0,1-1 0 15,-5 1 9-15,-7 0 4 0,1 1-1 16,-7-1 7-16,0 2 15 0,-6-1 21 15,0 2 36-15,0 0-2 0,0 0 30 16,0-1 45-16,0 0-24 0,0-2-49 16,-4-2-74-16,2-3-20 0,0 2-3 15,-2-3-12-15,0-3 0 0,4-2 0 16,-5-3-10-16,5-2 4 16,0-2 18-16,-4-3 0 0,4-2-9 15,-4 2-3-15,2-1-13 0,0 3-14 16,2 2-4-16,0 4-20 0,0 3 14 15,0 4-46-15,0 1-63 0,0 3-69 16,4 0-112-16,4 4-374 0,1 1-241 16,-3 0-127-16,6 1-566 0</inkml:trace>
  <inkml:trace contextRef="#ctx0" brushRef="#br0" timeOffset="64035.1561">25644 8795 195 0,'0'0'1997'15,"0"0"-1583"-15,0 0-160 0,0 0-71 16,0 0-39-16,0 0 0 15,0 0-1-15,0 0 6 0,0 0-32 16,0 0-35-16,3-8-51 0,-6 13-31 16,3 0-75-16,0 5 75 0,0 2 16 15,-2 2 47-15,2 3 3 0,-4 0-29 16,2 1-2-16,0-2-7 0,0 1-6 16,0-2-5-16,2 1-17 0,0-4-2 15,0-1 2-15,0 0 2 0,0-1-2 16,0-3-2-16,0-3 2 0,4 2-2 15,-2-2-11-15,4-1 12 0,-1 0 1 16,3-2 38-16,0 2 12 0,2-3 3 16,1 0 7-16,3 1-4 0,1-1-13 15,3 0-15-15,3 2-25 0,-2-1 8 16,5 2-11-16,3-1-2 0,2 2 2 16,-2-1-1-16,2 1 2 0,8-1 0 15,-4-1 1-15,4 0 14 0,-2 2-16 16,-2-4 3-16,-1 1 19 15,5-1 3-15,-4 0-13 0,-2 0-12 16,-4-1 1-16,2-3 0 0,-3 2-1 16,-5 0 1-16,0 0 2 0,-7 1 0 15,-3-1 19-15,1 0 0 0,-10 1 5 16,0 0 32-16,0 1 61 0,-2 0-3 16,0 0 36-16,0-1 61 0,-2-1-47 15,-2 0-70-15,4 0-79 0,-4-4-17 16,2 1 1-16,-4-1 13 0,6-2-15 15,-3-1-1-15,-3-3-29 16,4-4 0-16,-2-1-4 0,4-6 19 16,-6 0 0-16,2-6-3 0,0 0 3 15,-1-2-4-15,3-1-2 0,0 1-18 16,0 4 17-16,2 0-42 0,0 3-21 16,2 4-19-16,4 3-43 0,1 2-65 15,3 4-160-15,-4 2-278 0,3 2-158 16,3 2-606-16</inkml:trace>
  <inkml:trace contextRef="#ctx0" brushRef="#br0" timeOffset="65039.2244">26676 8724 62 0,'0'0'346'0,"0"0"616"0,0 0-604 16,0 0-215-16,0 0-33 0,0 0-6 16,0 0 22-16,0 0-3 0,0 0 4 15,0 0-21-15,-11-4-28 0,11 4-7 16,0 0 25-16,0 0 29 0,0 0 1 16,0 1-8-16,0-1 10 0,0 1-7 15,0 1-23-15,0 2-38 0,0 3-58 16,0 5 115-16,0 4 35 0,0 3 5 15,0 2-47-15,0 2-35 0,0 2-38 16,0-1 1-16,0 0-4 0,4-2-22 16,-4 0-10-16,4-2 2 15,-1-2-3-15,3-2-1 0,-6-3-3 16,4 1 3-16,0-5 0 0,0 0 3 16,0-2-2-16,2-1-1 0,-4-3 1 15,1 0 0-15,-1-1 1 0,2-1 13 16,0 0-2-16,0-1 18 0,0 0 12 15,4 0 10-15,-3 0 12 0,3 0-4 16,4-1-14-16,1-1-23 0,1 0-22 16,-4 0 0-16,3 1 0 0,5 0 14 15,3 1 8-15,-6 0 4 0,7 2-4 16,3 1-5-16,-2 1-2 0,4 2-16 16,0-1-1-16,1 0 19 0,1 0-1 15,-2 1-17-15,0-3-1 0,-2 2-3 16,2-1-9-16,-5 0 12 0,-1 0 1 15,0-1 0-15,-1-1 0 0,-3 0 0 16,-3-2 1-16,1 0 10 0,-7 0-9 16,2 0 0-16,-7 0 13 0,1 0 5 15,-4 0 1-15,0 0 14 0,0 0 13 16,0 0 25-16,0 0-4 0,0 0 24 16,0-3 46-16,0 0-18 15,-4-3-89-15,4 1-32 0,0-2 1 16,-3-1-2-16,3-1-18 0,0-3-16 15,0 1 1-15,0-4 12 0,3-1 19 16,-3 0 1-16,4 0 1 0,-4-4 1 16,0 1 11-16,0-1-10 0,0-2 1 15,-4-1-3-15,1 2-12 0,-5 0 11 16,6 2 1-16,-6 5 1 0,4 0 0 16,0 3-1-16,0 2-37 0,1 1-63 15,3 2-46-15,0 1-135 16,0 3-383-16,0-4-878 0</inkml:trace>
  <inkml:trace contextRef="#ctx0" brushRef="#br0" timeOffset="110439.6363">13931 10926 127 0,'0'0'385'0,"0"0"120"16,0 0 42-16,0 0-257 0,0 0-47 16,0 0-13-16,0 0-23 0,0 0-43 15,0 0-9-15,-27 0 9 0,23-1-30 16,2 0-9-16,0 0-23 0,0 1-1 15,0-2 4-15,2 2 6 0,0 0-4 16,-2-1-9-16,2 1-11 0,0 0-10 16,0 0-9-16,0 0-15 0,0-1-15 15,0 1-10-15,0 0-13 0,0 0-15 16,0 0-15-16,0 0-19 0,0 0-26 16,2 0-24-16,0 0-11 0,2 0 70 15,2 1 23-15,1 2 2 0,1-2 2 16,4 1 14-16,1 0-13 0,-1 0 19 15,5-1 6-15,1 1 0 0,3 0 20 16,2-2-7-16,3 1-4 16,1 0-34-16,2 0 10 0,2 1-10 15,6-1 9-15,5 0-9 0,11 0 16 16,1 0-17-16,-2-1-2 0,-5 0 2 16,-3-1 14-1,3-1 24-15,-3 0-9 0,5 0 3 16,-5 0-3-16,3-2-3 0,-3 3-6 0,1-1 9 0,0 0 9 15,-5 0 0 1,-5-1 4-16,-8 1 20 0,-3 0-5 0,-7 2 2 0,6-2-12 16,-1 1-6-16,1-1-9 0,-4 1-19 15,-5 1-14-15,-3 0-1 16,-3 0-1-16,-6 0-14 16,2 0 0-16,-4 0 12 0,0 0 0 0,0 0 1 15,0 0 1-15,0 0-18 0,-4 0-39 16,4 0-37-16,0 0-47 0,0 0-56 15,0 0-115-15,4 0-334 0,2 0-603 16,7-4-162-16</inkml:trace>
  <inkml:trace contextRef="#ctx0" brushRef="#br0" timeOffset="112898.505">17260 10284 62 0,'0'0'443'0,"0"0"76"16,0 0-73-16,0 0-75 0,0 0-66 16,0 0-11-16,0 0 3 0,0 0 5 15,0 0-33-15,0 0-59 0,10-14-46 16,-12 12-41-16,-2-2-41 0,0 2-35 16,0 0-47-16,-4 0-9 0,1 2-51 15,-1 0-16-15,-4 4 7 0,1 3-16 16,-1 2-4-16,0 0 26 0,1 4 9 15,1 0 25-15,2 2 10 16,3-3-16-16,3 1 0 0,2-1-23 16,0-2-2-16,2 0 5 0,7-2 17 15,1-1 26-15,2-1 12 0,1 0 26 16,3-2 9-16,-1-1 13 0,-1 2-13 16,-1-1 19-16,-3 0-39 0,0 1-15 15,-3 2 0-15,-3 0 0 0,0 2 1 16,-4 0 28-16,0 1 16 0,-6 0-17 15,1 1-16-15,-5 0-12 0,0-1-32 16,0-3-13-16,-1 0-21 0,1-4-5 16,2-2 14-16,1-1-26 0,1-2-55 15,2-4-14-15,2-4-44 0,2-4 5 16,2-4 36-16,6-2 74 0,1-3 16 16,5 0 10-16,0-3-13 15,1 1 22-15,1-1 7 0,-3 4 39 0,1 1 16 16,-3 4 101-16,-1 2 26 15,2 1 29-15,-5 4 6 0,1 3-17 16,-4 3-26-16,0 2-51 0,-2 2-60 16,0 4-22-16,0 4 22 15,-2 1 21-15,2 4 13 0,-2 2 16 0,0 3 31 16,2 2-28-16,-2-1-17 0,1 1 55 16,3-1-55-16,0-2-19 0,4-1-40 15,0-3 0-15,1-3-1 0,3-2 3 16,2-3 10-16,-1-2 9 0,5-3 32 15,-5 0 35-15,1-1-20 16,1-5 6-16,1-1-31 0,-3 0-22 0,-1-2-9 16,-4 1 9-16,-2 0 9 15,-3 0-2-15,1 1 15 0,-4 2 9 16,0 0 3-16,0 1-6 16,0 2-16-16,-4-1 4 0,1 2 11 0,-1 0-49 15,2 1 0-15,-2 0-46 0,0 0-10 16,0 0-19-16,0 4 3 0,-2-1 7 15,3 2 13-15,-1 0 21 16,2-1-3-16,2 2-13 0,0-2 3 0,0 1 12 16,0 1 4-16,0 0-13 0,2-2-44 15,2 3-39-15,-3-2-28 0,3-1-68 16,0 2-46-16,-2-2-79 0,4-1-95 16,-2 0-164-16,-2-1-227 15</inkml:trace>
  <inkml:trace contextRef="#ctx0" brushRef="#br0" timeOffset="114035.774">17549 10421 404 0,'0'0'1201'16,"0"0"-775"-16,0 0-151 0,0 0-93 15,0 0-73-15,0 0-22 0,0 0 36 16,0 0 9-16,0 0-4 16,0 0-26-16,-4-31-25 0,0 30-36 0,-2-1-11 15,0 1-30-15,-1 1-19 0,-1 0-13 16,0 2 19-16,-1 2-6 0,1 1 0 16,2 3-3-16,-2 2 22 15,0 1 11-15,5 2 5 0,1 1 0 16,-2 0-3-16,2 0 25 0,2 1-2 15,2-3-35-15,4 1-1 0,-1-3-13 16,3-2 13-16,0-1 0 0,4-4 22 16,-1-2 13-16,5-1 22 0,-1-1-3 15,1-5 13-15,1-2-29 0,1-2-15 16,-3-3-23 0,2-2-69-16,-3-1-74 0,0-1-65 0,-1 0-32 0,-1 0-43 15,-1 1-24-15,-1 1 32 0,0-1 12 16,-2 4-53-16,-3 1-12 0,1 2 34 15,-2 1 60-15,0 2 77 16,-4 3 141-16,2 0 16 0,-2 2 160 0,0 1 74 16,0 0-45-16,0 2-185 0,0 2 48 15,-2-1-42-15,2 2 71 0,0 0 0 16,0-1-22-16,0 1-33 0,0-1-13 16,0 1 10-16,0-2 6 15,0 0 26-15,2-1 30 0,-2-1 22 16,0 1-3-16,2-1 7 0,-2-1 9 15,0 0 3-15,0 0 26 0,0 0 10 16,0 0 31-16,0 0 10 0,0 0 9 16,0 0-30-16,-2 0-42 0,0 1-13 15,-2 0-61-15,0-1-63 0,0 2 1 16,0 1 0-16,-1 0 12 0,-1 1-13 16,0 0 1-16,2 4 18 0,-2 0 22 15,2 0 4 1,1 0-22-16,3-1-23 0,-2 0-38 0,2-2 0 15,0 0 6-15,3-3 4 0,1 0 9 16,0-2 19-16,0 0 12 0,4-3 55 16,0-1 28-16,-1 0-23 15,-1-2-28-15,2 0-44 0,2 1-12 0,-3 2-42 16,-1 1 16-16,4 2 35 0,0 0 3 16,-1 6 41-16,3 4 0 0,0 4-25 15,-3 5-13-15,3 2 25 0,-4 3-12 16,-1 4-3-16,1 0-11 0,-2 2 17 15,-2 1-1-15,2 0-14 0,-3 0-4 16,-1-3-14-16,2-2-33 0,-4-3 0 16,0-3 18-16,0-3 13 0,0-4 16 15,-6-4 17-15,1-1 18 0,-3-3-8 16,0-3-27 0,-2-2-34-16,-1 0-48 0,-3-6-48 0,-3-3-60 0,-3-3-113 15,1-2-202-15,2 3-467 0,-9-11-363 16</inkml:trace>
  <inkml:trace contextRef="#ctx0" brushRef="#br0" timeOffset="114256.7424">17109 10464 2285 0,'0'0'510'15,"0"0"-64"-15,0 0-62 0,0 0-188 16,0 0-152-16,0 0-44 0,0 0-120 15,0 0 98-15,41-31 22 0,1 24 25 16,13-1-21-16,5 0-1 16,2 0 6-16,-6 3-9 0,-2 1-47 15,2 0-76-15,2 2-42 0,2 1-110 16,1 1-132-16,-1 0-152 0,-14 2-250 16,-1 0-511-16</inkml:trace>
  <inkml:trace contextRef="#ctx0" brushRef="#br0" timeOffset="114720.3797">18252 10396 1956 0,'0'0'606'0,"0"0"-149"0,0 0-147 16,0 0-132-16,0 0-99 0,0 0-79 15,0 0-9-15,-11-50-17 0,16 33 26 16,3-4 22-16,2 0-11 0,0 2-11 15,-1-3-1-15,-1 4 1 0,-2-2 28 16,0 4 23-16,-2 2-32 0,-2 1-18 16,-1 5 12-16,1 4 22 0,-2 3 31 15,0 1-22-15,0 0-44 16,0 5-63-16,0 2-79 0,0 7 110 16,0 1 32-16,0 5 32 0,0 7-7 0,0 1 6 15,2 1-31-15,0 2-13 16,4-3 10-16,0 1-10 0,0-2 10 15,1-3-38-15,1-2-57 0,0-1-30 16,-2-2-53-16,-2-2-50 0,-2-2-90 16,-2-1-93-16,0-3-102 0,-2-3-93 15,-8 2-478-15</inkml:trace>
  <inkml:trace contextRef="#ctx0" brushRef="#br0" timeOffset="114888.6988">18208 10586 1949 0,'0'0'673'0,"0"0"-172"0,0 0-147 15,0 0-148-15,0 0-206 0,0 0 32 16,0 0 15-16,0 0 104 0,52-22-54 16,-33 15-49-16,5 0-32 0,-1 0-16 15,0 0-15-15,-1 1-73 0,1 0-63 16,-2 0-61-16,0 0-179 16,-1 1-180-16,-5 1-255 0,3-2-759 0</inkml:trace>
  <inkml:trace contextRef="#ctx0" brushRef="#br0" timeOffset="115034.4239">18595 10381 1170 0,'0'0'2380'0,"0"0"-1923"0,0 0-457 16,0 0-100-16,0 0-57 0,0 0-195 15,0 0-76-15,0 0-72 16,0 0-567-16</inkml:trace>
  <inkml:trace contextRef="#ctx0" brushRef="#br0" timeOffset="115181.3601">18650 10505 3447 0,'0'0'722'0,"0"0"-598"15,0 0-124-15,0 0-56 16,0 0-84-16,0 0-96 0,0 0-182 15,0 0-192-15,0 0-717 0</inkml:trace>
  <inkml:trace contextRef="#ctx0" brushRef="#br0" timeOffset="116037.4429">19386 10244 355 0,'0'0'584'0,"0"0"-235"0,0 0-109 16,0 0-25-16,0 0-40 0,0 0-3 16,0 0 68-16,0 0-78 15,0 0-14-15,0 0 13 0,-27-21-54 0,19 24-69 16,2 4-12-16,0 2 15 0,-1 4 20 15,3 3 23-15,-2 5 50 16,2 2 3-16,4 5-23 0,0 2 3 0,4 0-32 16,2-1-60-16,4-3-12 0,-1-3-13 15,5-5-13-15,-1-5 11 0,7-4 1 16,-3-5 1-16,1-4 51 0,1-4 75 16,-2-7 25-16,-1-3-1 0,-2-4-29 15,-1-6-50-15,-3 1-34 0,-4-2-6 16,-3 0-5-16,-3-1-26 0,-1 1-16 15,-9 0-45-15,-4-2-45 16,-7-1-12-16,0 3-67 0,-1 1-41 16,3 6 36-16,1 4 67 15,3 5 56-15,5 6-28 0,3 3-1 0,3 1-144 16,4 9-172-16,0 4 112 0,4 4 27 16,1 3-162-16,7 2-50 0,0-7-183 15</inkml:trace>
  <inkml:trace contextRef="#ctx0" brushRef="#br0" timeOffset="116277.0215">19597 10448 378 0,'0'0'1115'16,"0"0"-634"-16,0 0-131 15,33 37-85-15,-27-28-75 0,0 0-39 0,0-1 6 16,-4-4-7-16,-2 0-16 16,1-2-3-16,1 0-24 0,0-2 1 15,-2 0 49-15,0-2 101 0,0-2 50 16,0-3 4-16,0-3-183 0,0-3-83 15,-4-1-28-15,1-5-17 0,-1 0-1 16,0-3-18-16,0 2-31 0,-2 0-28 16,2 0 0-16,4 6-18 0,0 3-13 15,2 2-38-15,4 3-56 0,4 4-59 16,1 2-26-16,3 3-33 0,1 4-26 16,3 2-50-16,-1 1-99 0,-1-1-175 15,7 3-356-15</inkml:trace>
  <inkml:trace contextRef="#ctx0" brushRef="#br0" timeOffset="120407.3396">19934 10457 117 0,'0'0'473'0,"0"0"1133"0,0 0-1208 16,0 0-105-16,0 0-97 0,0 0 12 16,0 0-2-1,0 0 0-15,8-33-32 0,-8 30-36 0,-2 0-12 16,0 0-5-16,-2 0-6 0,1 1-40 16,-3-2-7-16,2 1-19 0,-4 1-13 15,2 0-36-15,-3 0-22 0,-1 2-15 16,0 0-12-16,1 4-1 0,-1 2 7 15,0 1 3-15,0 3 6 0,1 1 12 16,3 1 6-16,-2 2 14 0,0 1-10 16,5 1 10-16,1 0 0 0,2 1 0 15,0 0-14-15,2-2-3 0,3-2-3 16,3-2 7-16,2-2-7 0,0-3 21 16,3-5 1-16,3-1 28 15,1-6 22-15,2-6 6 0,1-5-3 16,-1-3-25-16,1-1-13 0,-5-4-13 15,1 0 14-15,-3 0 5 0,-3 2 7 16,-4-1 0-16,-1 0-3 0,-3 0-7 16,-2 1 1-16,-2-3 15 0,-3 2-14 15,-1-1-20-15,-4 3-24 0,0 3 0 16,3 4 24-16,1 4 31 0,0 4 24 16,2 3 22-16,2 3 3 0,0 1-31 15,0 0-49-15,0 1-21 0,0 3-62 16,-1 5 6-16,-1 3 46 0,2 3 31 15,2 3 25-15,0 1-4 0,0 3-2 16,2 0-17-16,2-1-1 0,-1 1-1 16,1-1-1-16,2-1-2 15,-2-1-13-15,2 0-11 0,2-4-50 0,-3-1-34 16,1-1-26-16,2-4-59 0,0 0-18 16,0-6-47-16,-3 0-76 15,3-3-46-15,0 0-91 0,-2-2-177 16,-1-5-519-16</inkml:trace>
  <inkml:trace contextRef="#ctx0" brushRef="#br0" timeOffset="121529.2675">20080 10363 805 0,'0'0'1288'0,"0"0"-822"16,0 0-125-16,0 0-69 0,0 0-48 16,0 0-43-16,0 0-14 0,0 0-44 15,0 0-123-15,0 0 94 16,2 24 20-16,2-12-2 0,-1-1-21 0,1 0-23 15,2 1-28-15,0-2-27 0,-2 0-12 16,2-1 0-16,-2-1 0 16,-1 0 1-16,3-3-1 0,-2 0-1 15,-2 0-1-15,2-4-1 16,-2 1-14-16,0-2-11 0,4 0 2 0,-6-2 25 16,7-3 39-16,-3-3-2 0,4 1-37 15,0-4-9-15,-1-1-38 0,-1 1-15 16,2 1 19-16,-2 3 15 0,2 1 3 31,-6 2-3-31,3 2 3 0,-3 2 3 0,0 0-16 0,2 3 17 0,-2 4 21 16,2 2 65-16,0 3-15 0,2 1-6 15,-4 3-7-15,1-2-15 0,1 0-19 16,0-1-3-16,2 0 0 16,0-3-16-16,0-1 4 0,1-3-4 0,-1 0 4 15,4-4 10-15,0 0 2 0,-1-2 1 16,-1-3 27-16,2-4 3 15,-3-1 6-15,1-1 7 0,0-1 2 16,-4-2-18-16,2 1-6 0,-2 0 9 16,-3 2 3-16,1-1 6 0,-2 1 3 15,0-1-3-15,0 3-3 0,-2 1-3 16,1 2 12-16,-3 0 9 0,0 3 22 16,0 0 0-16,2 1-53 0,-4 0-24 15,0 0-31-15,4 0-8 0,-1 2-7 16,-1 3-19-16,0 0 4 0,2 5 24 15,0 1 22-15,0 1 2 0,2 0 10 16,0 2 1-16,4 0 2 0,2-1 0 16,-1 0 13-16,1 0-4 15,4-3-9-15,0-3 0 0,1-1 24 16,1-3 4-16,1-2 12 0,3-1-9 16,-2-3-4-16,1-5-5 0,1-3-1 15,-3-2 7-15,1-3-1 0,-1-2-5 16,-3-3-7-16,2 1 9 0,-7-3 1 15,3 0-7-15,-2-3-6 0,-6-1-9 16,0-1-3-16,0-3 14 0,-6 1-14 16,-2-2-31-16,1 3 1 0,-5 2 13 15,2 5 17-15,3 6 22 0,-1 4 8 16,2 5 34-16,0 4 22 0,2 2-22 16,0 1-55-16,1 2-9 0,1 6-55 15,-4 1 6-15,4 5 33 0,0 6 16 16,2 3 21-16,0 4 13 0,4 1-1 15,4 5-2-15,-3 0-16 0,3 0-15 16,2 1-1-16,1-4-2 0,-1 1-15 16,2-5-4-16,-1-1-8 15,-1-5-7-15,0-2 7 0,-1-3 2 16,-1-3-11-16,-2-4-22 0,0-2-13 16,0-1-15-16,-6-3-15 0,2 0-7 15,-2-2-15-15,0 0 21 0,0-5 58 16,-6 0 32-16,-2-2-141 0,0-3-158 15,-1-2-36-15,-3-1 73 0,-4-3 47 16,3-1 8-16,-1 0 16 0,-1 1 41 16,3 0 165-16,1 3 17 0,-1 2 212 15,2 3 47-15,2 1 28 0,3 2-30 16,-1 0 1-16,2 2-29 0,2 0-31 16,2 1-17-16,0 1-43 0,0 0-29 15,0 1-31-15,0 0-6 16,2 0-22-16,0 0-15 0,2-2-3 15,2 1-6-15,5 0 69 0,3-2 56 16,3 1-35-16,3-2-39 16,3 1-18-16,-2 1-28 0,2-1-3 0,3 2-5 15,-5-1-38-15,-4 2-2 0,3 0-18 16,-5 0-4-16,-1 0 1 0,-3 0-42 16,-3 2-107-16,0 2-100 0,-4 1-222 15,-2 1-473-15,-2-2-162 0,-2 3-1212 0</inkml:trace>
  <inkml:trace contextRef="#ctx0" brushRef="#br0" timeOffset="122547.8886">19558 10855 1007 0,'0'0'814'0,"0"0"-340"15,0 0-151-15,0 0-43 0,0 0-27 16,0 0-36-16,0 0 2 0,0 0-13 16,-36-7-21-16,34 5-6 0,0 2-17 15,0 0-22-15,0 0-35 0,2 0-25 16,0 0-25-16,0 0-2 0,0 0-7 15,0 0-12-15,0 0-23 0,2 0-11 16,0 0-19-16,0 0-5 0,0 0 2 16,3 0-4-16,5 3 26 15,4-1 61-15,3 2 19 0,6-1-4 16,8 3-27-16,16-2-6 0,3 2-6 0,10-1 2 16,0-1-11-16,-5 0-10 15,-3-1 3-15,0-2 16 0,-1 1-10 16,1-2 1-16,-2 0 5 0,-1 0-5 15,-5 0 5-15,-3 0 4 0,-8 0-1 16,-6 0-12-16,-7 0 10 0,-5 0 5 16,1 0-21-16,1 0-15 0,-1 0-1 15,-5 0-2-15,-5 0-2 0,-2 0-10 16,-4 1 9-16,0-1 2 0,0 2 0 16,-2-2-20-16,-2 0-28 0,0 0-45 15,-2 0-27-15,1 0-117 0,-5-2-180 16,0 2-170-16,1 0-212 0,-3 0-668 0</inkml:trace>
  <inkml:trace contextRef="#ctx0" brushRef="#br0" timeOffset="124944.5821">20989 9411 70 0,'0'0'172'0,"0"0"480"0,0 0-313 0,0 0-95 15,0 0-71-15,0 0-33 16,0 0 16-16,0 0-10 0,0 0-17 16,-24-1-9-16,24-1-10 0,-2 2 6 15,2-1 13-15,0 1-10 0,0 0-13 16,0 0-25-16,0 0-14 0,0 0-19 15,0 0 0-15,0 0-10 0,2 0-9 16,-2 3-29-16,2 0 1 0,0 3 67 16,2 1 82-16,2 1-20 0,-6 3-51 15,4 0-22-15,-2 0-44 0,0 0-13 16,0 1-41-16,0 0-7 0,0 0-37 16,-2-1-1-16,1-2 25 0,5-1-18 15,-6-1-78-15,4-3-70 0,0-1-53 16,0-1-85-16,2 0-92 0,-2-2-168 15,-1 0-478-15</inkml:trace>
  <inkml:trace contextRef="#ctx0" brushRef="#br0" timeOffset="125314.3497">21130 9593 655 0,'0'0'1500'0,"0"0"-1079"16,0 0-134-16,0 0-88 0,0 0-62 16,0 0-41-16,0 0-23 0,0 0-73 15,0 0-82-15,0 0-42 0,0 12 111 16,0-10-61-16,0 1-83 0,2 0-94 15,0 1-120-15,-2-3-246 0,2-1-736 0,-8-25 1027 16</inkml:trace>
  <inkml:trace contextRef="#ctx0" brushRef="#br0" timeOffset="125812.9514">21231 9642 166 0,'0'0'773'0,"0"0"-350"15,0 0-87-15,0 0-99 0,13 41-65 16,-13-29-39-16,2-1-69 0,-2 1 37 16,4-1-17-16,-4-1-20 0,0 2-35 15,0-2 26-15,0-1-10 0,-4-3-16 16,2-2 3-16,1-2 36 0,-3-2 86 15,2 0 80-15,-2-6-129 0,0-2-31 16,0-3-74-16,2-3-1 0,-2-3-18 16,2-1-1-16,0-3 8 31,2 1-17-31,0-3 3 0,0 3-21 0,8 0 8 0,-2 3 17 0,4 2 22 0,1 4 54 16,-3 2 7-16,2 1-7 15,1 3-19-15,-1 1-19 0,2 3 9 16,-1 1 4-16,-1 0-4 0,2 1 4 15,-5 2 3-15,1 2-13 0,-2 1 9 16,-2 0 1-16,0 0 6 0,-4-1 3 16,2 1 15-16,-2 2-5 0,-2 0 40 15,-4 0 15-15,0 2-34 0,-4-3-27 16,3 1-14-16,-5-1-9 0,2-2 0 16,-1-1-19-16,-1-1-7 15,0-3-81-15,3 0-72 0,-1 0-35 0,2 0-53 16,2-3-58-16,3-2-95 15,1-3-42-15,2-1-17 0,4 1-328 16,3-6-239-16</inkml:trace>
  <inkml:trace contextRef="#ctx0" brushRef="#br0" timeOffset="126007.1546">21398 9431 378 0,'0'0'688'0,"0"0"93"0,0 0-453 15,0 0-208-15,0 0 16 0,0 0 6 16,0 0-10-16,0 0-7 16,5 39-41-16,-5-28-55 0,2 1-26 0,-2 1 16 15,2-1-19-15,-2 2-9 0,2-1-110 16,-2 0-71-16,2-2-137 0,-2-1-292 16,0 4-449-16</inkml:trace>
  <inkml:trace contextRef="#ctx0" brushRef="#br0" timeOffset="126148.167">21440 9682 696 0,'0'0'1638'15,"0"0"-932"-15,0 0-332 0,0 0-203 16,0 0-171-16,0 0-32 0,0 0-15 16,0 0-36-16,0 0-165 15,0 0-173-15,25-31-648 0</inkml:trace>
  <inkml:trace contextRef="#ctx0" brushRef="#br0" timeOffset="126926.6678">22591 9417 323 0,'0'0'1569'0,"0"0"-1144"0,0 0-118 15,0 0-101-15,0 0-71 0,0 0-16 16,0 0-1-16,0 0-3 16,0 0-67-16,0 0-35 0,-7-31 15 0,14 24 26 15,7 0 16-15,1 0 35 16,1 2 37-16,1 2-19 0,-1 2-42 15,1 1-43-15,-1 1-13 0,-1 3-9 16,-5 3-12-16,2 0-2 0,-3 0-2 16,-5 4-3-16,-2 1 3 0,0 0 12 15,-2 3 4-15,-4-1 6 0,0 3-1 16,-9-2-18-16,3-1-3 0,-2 1 0 16,1-1 0-16,-3-3-3 0,1 0 3 15,3-2 0-15,-4-3-1 0,5-2-2 16,1-1 3-1,2-3 2-15,2 0 0 0,4 0 23 0,0 0-25 0,0 0-15 16,2 0-10-16,2 0-3 0,0 0 28 16,2 0 62-16,3 0 13 0,1 0-16 15,0 0-12-15,1 0-16 16,1 0-19-16,0 2-12 0,1-1-3 0,-3 0 0 16,2 1-28-16,-3-1-72 15,1 3-75-15,2-2-149 0,-3 0-47 16,-1 0-142-16,0-2-469 0,-2 0-664 0</inkml:trace>
  <inkml:trace contextRef="#ctx0" brushRef="#br0" timeOffset="127160.9731">22936 9603 779 0,'0'0'1714'0,"0"0"-1048"0,0 0-211 16,0 0-137-16,0 0-89 0,0 0-110 15,0 0-60-15,0 0-53 16,0 0-6-16,0 0-46 0,-21 7-39 0,21-7-67 16,0 0-94-16,0 1-102 15,0 0 80-15,0 0-146 0,2-1-368 16,2 0-1026-16</inkml:trace>
  <inkml:trace contextRef="#ctx0" brushRef="#br0" timeOffset="128175.808">23010 9560 46 0,'0'0'632'0,"0"0"-71"0,0 0-288 16,0 0-100-16,0 0 67 0,0 0 20 15,0 0-99-15,41 50-54 0,-38-32-20 16,3-2-19-16,-4 3-23 0,4-2-22 16,-2-1-22-16,0-1-1 0,-4-4 2 15,6-1-2-15,-6-4 1 0,0-1 12 16,0-5 3-16,0 0 52 0,0 0 60 15,0-3 52-15,0-4-135 0,-6-1-45 16,6-6-16-16,-4-1 3 0,2-3 10 16,0 0-32-16,-2-5 9 15,2 1-9-15,2-1-39 0,0 0 13 16,4 0-29 0,6 5 45-16,-2 0 45 0,3 4 6 0,1 5 71 0,1 1 10 15,1 4 13-15,0 3 25 0,3 1-23 16,-7 0-35-16,3 1-16 0,-1 3-22 15,-2 1-14-15,-3 1 11 0,-5 1 12 16,0 3 16-16,-2-2-3 0,0 2-1 16,-2-1 4-16,-4 0 16 0,1 1-10 15,-5-2-10-15,0-1-15 0,2-3-10 16,-3 3-10-16,1-3-15 16,0-1-47-16,1-1-35 0,3-1-15 15,-4-1-36-15,4-1-64 0,3-4-100 16,-1-2-157-16,4 0-131 0,0 0-486 15</inkml:trace>
  <inkml:trace contextRef="#ctx0" brushRef="#br0" timeOffset="128397.5412">23264 9378 264 0,'0'0'590'16,"0"0"202"-16,0 0-367 0,0 0-159 16,0 35-118-16,-4-19-15 0,0 1-11 15,2 4-16-15,-2-3-48 0,2 3-42 16,2-2-16-16,-6-1-55 0,6 0-161 16,0-3 6-16,0-2-130 15,0-2-235-15,6-1-524 0</inkml:trace>
  <inkml:trace contextRef="#ctx0" brushRef="#br0" timeOffset="128849.306">23401 9488 150 0,'0'0'2063'0,"0"0"-1682"0,0 0-159 16,0 0-45-16,0 0-135 0,0 0-42 15,0 0-52-15,0 0 37 0,0 0 15 16,-38 25 33-16,36-18 2 0,-2 1-35 15,2-1-11-15,2 1-5 0,0 1-3 16,0-1-4-16,2-3 12 0,4 2 11 16,-1-1 12-16,3-1 17 0,0 2 26 15,2-1 9-15,-3 0 0 0,1-1-3 16,0-1 6 0,-2 0 3-16,-2 0-10 0,-1-1-6 0,1 0-13 0,-4 0 10 15,0 0 12-15,0 0 20 0,0 0 36 16,-5 0 16-16,1 1-37 15,-2 1-38-15,2-3-17 0,-6 1-15 16,2-2-28-16,1 0-87 0,1 0-121 16,-2-1-85-16,2 1-82 0,4-1-112 15,0 0-273-15,2 0-908 0</inkml:trace>
  <inkml:trace contextRef="#ctx0" brushRef="#br0" timeOffset="129937.1998">24322 9450 792 0,'0'0'388'0,"0"0"-160"16,0 0-62-16,0 0-39 0,0 0 94 15,0 0-108-15,0 0 11 0,0 0-5 16,0 0-5-16,0 0-30 0,-41-24 16 15,39 24 22-15,0-2 20 0,2 0-7 16,0-1-36-16,0 1-25 0,0-2-36 16,2 1-12-16,2-2-7 0,2 0 13 15,2 0 6-15,-1 0 0 0,3 1-3 16,2 0-15-16,1 1-17 0,3 3 25 16,-3 0-5-16,3 0-20 0,1 3-3 15,-5 3 0-15,-2 1-1 16,1 0 1-16,-5 1-13 0,0 1 13 15,-4 1 3-15,0 1 13 0,-2 0-16 16,-6 1-32-16,-2 3 7 0,-1-5-4 16,-3 2-15-16,2-2-14 0,-5 0-12 15,5-2 3-15,-4-1-10 0,5 0 19 16,3-4 36-16,2-1 22 0,4 0 2 16,0-2-2-16,4 0-51 0,0 0 51 15,6 1 57-15,1-1 68 0,3 0 16 16,1 2-33-16,-1-1-66 0,1 1-20 15,1 1-9-15,-3 0 9 0,-3 1 10 16,2 0 3-16,-5 1-16 0,-3 0 3 16,0 2 3-16,-2 0 10 15,-2 0 19 1,0 1 12-16,-6 1 16 0,2-2-9 0,-7 1-33 0,-1 0-27 0,2-1-13 16,-3-1-60-16,1-1-44 15,1-2-63-15,3 0-81 0,2 0-113 16,-2-2-131-16,4-1-192 0,4 0-615 0</inkml:trace>
  <inkml:trace contextRef="#ctx0" brushRef="#br0" timeOffset="130174.496">24622 9714 395 0,'0'0'1546'0,"0"0"-1102"15,0 0-2-15,0 0-111 0,0 0-67 16,0 0-42-16,0 0-42 0,0 0-45 16,0 0-72-16,0 0-63 0,-37 5-77 15,37-5-84-15,2-4-38 0,4 0-122 16,2-1-160-16,-6 0-528 0,8-6-765 0</inkml:trace>
  <inkml:trace contextRef="#ctx0" brushRef="#br0" timeOffset="130893.2221">24702 9634 196 0,'0'0'453'0,"0"0"378"15,0 0-383-15,11 51-153 0,-11-30-52 16,2 1-72-16,0 2-45 0,0 0-4 16,0 0-35-16,0-2-36 0,-2 0-38 15,2-4-13-15,0-1 0 0,-2-3-2 16,2-3 2-16,-2-3 22 0,0-3 26 16,0-3 19-16,0-2 0 0,0 0 23 15,0-2 18-15,-2-5 9 0,2-3-115 16,-4-3-2-16,2-5 0 0,0-2-2 15,0-4 1-15,2-2-37 0,-2-4-6 16,0-2-36-16,2 1-9 16,2 1-48-16,2 5 70 0,6 2 51 0,0 5 16 15,-1 4 80-15,3 5 25 16,-4 3-19-16,1 4-32 0,3 2-3 16,-4 0-19-16,-3 4 3 0,7 2 9 15,-8 1 10-15,0 3 16 16,0 1-1-16,-4 0 0 0,0-2-6 0,0 4-9 15,0-3 5-15,-4 1 5 0,-4-1-8 16,-4-2-15-16,7 2-20 0,-7-3-2 16,2-2-16-16,3-2-3 0,-1-2-22 15,-2-1-21-15,6 0-58 0,-3-4-59 16,3-3-80-16,4-5-128 0,0-2-113 16,0-3-181-16,4 3-390 0</inkml:trace>
  <inkml:trace contextRef="#ctx0" brushRef="#br0" timeOffset="131361.1789">24872 9445 59 0,'0'0'1297'0,"0"0"-735"16,0 0-211-16,0 0-183 0,0 0-94 0,0 0 142 16,0 0 6-16,0 0-23 0,4 49-30 15,-4-32-16-15,0 1-17 0,0 0-53 16,0 1-42-16,0-2-41 0,4 0-1 15,-2 0-37-15,2-4-67 0,2 0-47 16,-1-3-11-16,3-2-22 16,-4-1-11-16,4-5-42 0,-2 0-20 0,1-2-14 15,-1 0-141-15,0-1 7 0,2-3 109 16,1-3-35-16,-5 0 3 0,4-2 117 16,-2 2 212-16,-2 0 215 15,0 1 241-15,0 2 108 0,-4 2-15 16,0 1-98-16,0 1-112 0,-4 0-104 15,4 0-43-15,-4 0 6 0,-2 1-125 16,2 2-59-16,0 4-12 0,0-2-1 16,4 2-1-16,-4 2 0 0,4-1-25 15,0 0 2-15,4 2 21 0,0-1 2 16,2-1 15-16,6 2 14 0,-1-2-7 16,-3-1 13-16,6 0 19 0,-5-1 0 15,3 0-16-15,-4-2 0 0,-4-1 0 16,-1 0 3-16,1 0 0 15,-4-2 15-15,-4 2 64 0,1 0 69 0,-5-1-46 16,0 2-96-16,-4-2-23 0,3 1-24 16,-5-3-15-16,4 0-85 0,5 0-154 15,-3 0-171-15,4-3-229 16,4-3-665-16</inkml:trace>
  <inkml:trace contextRef="#ctx0" brushRef="#br0" timeOffset="132862.3673">25667 9553 29 0,'0'0'1336'0,"0"0"-1021"16,0 0-26-16,0 0-78 0,0 0-85 15,0 0-25-15,0 0-1 0,0 0-13 16,-16-42-42-16,20 34-12 0,0 1-21 15,0 0 1-15,2 1 0 0,1 1 29 16,3-3 35-16,2 2 23 0,-4 2 9 16,3-2-16-16,-1 2-39 0,2 1-9 15,1 1-45-15,-5 2-30 0,0 0-15 16,-3 2 45-16,-1 4 0 0,0 2 55 16,2 1 12-16,-6 0-7 0,0 2-6 15,-6 4-3-15,-4 0-6 0,3 0-13 16,-5-1-17-16,0 0-12 0,3-1-3 15,-5 1-16 1,3-1-16-16,3-3-13 0,-2 1 4 0,2-6 17 16,4-1 24-16,4-1 22 0,-3-2 13 15,3-1-19-15,0 0-16 0,3 0-19 16,1 0-42-16,0-2 61 0,-2-1 32 16,4 1 0-16,6 0-32 15,-10 0-10-15,1 0-15 0,1 0 6 0,0 1 16 16,0 0 0-16,0 1 0 0,-4 0 3 15,2 0 13-15,-2 0 9 0,0 0 7 16,0-1 6-16,0 1 6 0,0 0-9 16,0 0-10-16,0 0-20 0,0 0-2 15,0 0-1-15,0 0-21 0,0 0-3 16,0 0-4-16,0 1-9 0,0-1-3 16,0 1 41-16,0 0 18 15,0 1 4-15,4-2-3 0,-4 1-3 16,0-1-3-16,0 1-1 0,0 1 1 15,0-2 0-15,0 0-10 0,0 1 25 16,0 1 1-16,0 0 2 0,0-1-8 31,0 1-11-31,0-1-9 0,0 1 1 0,0-1-2 0,0 2-1 0,0-2-1 16,0 2 0-16,4 0 2 0,-4 0 17 16,4 1 0-16,-3 0-7 0,5 0-8 15,0 1 15-15,-2 0 3 0,4-2-4 16,-1 1 4-16,-1-1-18 0,6-2-2 15,-6 0 0-15,1-1 10 0,1 0-12 16,0 0-24-16,-2 0-51 0,0 0-17 16,-1-2-19-16,-1 0-48 0,-4 0-77 15,4-1-178-15,0-3-181 0,-4 3-517 16</inkml:trace>
  <inkml:trace contextRef="#ctx0" brushRef="#br0" timeOffset="133094.9842">25884 9525 620 0,'0'0'1026'0,"0"0"-267"0,0 0-375 16,0 0-230-16,0 0-90 0,0 0-42 15,0 0 135-15,-6 40 19 0,4-23-39 16,-2 4-23-16,-4 4 31 0,5-1-13 16,-1 4-25-16,0 0-37 0,2 0-48 15,-2-1-19-15,0-2 7 0,4-1-10 16,0-3-51-16,-4-1-106 15,4-4 75-15,0-3 16 0,0-2-57 16,4-5-32-16,0-5-65 0,0-1-49 16,0-1-36-16,5-8-119 0,-1 1-352 15,0-9-498-15</inkml:trace>
  <inkml:trace contextRef="#ctx0" brushRef="#br0" timeOffset="133736.8594">25985 9705 238 0,'0'0'104'0,"0"0"708"0,0 0-366 16,0 0-173-16,0 0-62 0,0 0-43 15,0 0-67-15,0 0-59 0,0 0 0 16,0 0 113-16,9 7 58 0,-7 5-5 15,0 3-60 1,2 3-8-16,-4 3-38 0,0-1-6 0,0 0-5 0,0 0-27 16,0-2-26-16,0-1-24 15,0-3-14-15,0-1-3 0,0-6 1 16,0 1 2-16,-4-5 16 0,4-1-3 16,-2-1 2-16,0-1 45 0,0-2-13 15,-1-4-47-15,-1-2-28 0,-4-4 6 16,6-3-16-16,-6-2 10 0,4-2-2 15,2-2 28-15,2-2-15 0,0 1-14 16,4 1-20-16,6 2 7 16,0 4 9-16,-5 4 32 0,7 2 3 0,0 3 18 15,-3 1 20-15,5 4 9 0,-6 1-2 16,-1 0-26-16,1 3-7 0,0 4 13 16,-4 0 16-16,-4 2 13 0,2 0 15 15,-2 2 3-15,-2 1-6 0,-2 1-18 16,-4-3-20-1,-1 1 0-15,1 1-12 0,2-4-16 0,-8-1 0 0,7-2-62 16,1 0-37-16,-2-3-26 16,0-2-23-16,4-1-45 0,3-5-123 15,1-4-91-15,0-3-158 0,0 2-162 16,3-10-464-16</inkml:trace>
  <inkml:trace contextRef="#ctx0" brushRef="#br0" timeOffset="133919.3752">26122 9567 258 0,'0'0'694'16,"0"0"316"-16,0 0-625 0,0 0-162 15,0 45-61-15,0-29-46 0,-2 0-39 16,-4 2-23-16,6 0-26 16,0-1-28-16,0-1-13 15,0-1-67-15,0-3-71 0,6 1-78 0,-4-4-88 16,4-2-111-16,-2-2-106 0,6-3-199 0</inkml:trace>
  <inkml:trace contextRef="#ctx0" brushRef="#br0" timeOffset="134248.4048">26211 9702 262 0,'0'0'831'0,"0"0"-323"16,0 0-86-16,0 0-68 0,0 0-93 16,0 0-64-16,0 0-37 0,0 0-25 15,0 0-78-15,0 0-57 0,-13 1-19 16,13 6 19-16,-4 0-2 0,4 1-17 15,-4-1 3-15,4 1 0 0,0 2 15 16,0-3 1-16,4 3 0 0,0-3 3 16,2-1 51-16,-4 0 23 0,1 0-7 15,-3-1-16-15,2-1 13 0,0 0 16 16,0-1 2-16,-2 0 17 0,0 1 20 16,0-1 17-16,0 0-7 15,-2 1-26-15,-2 0-25 0,4 0-25 16,-3 1-22-16,-5-1-12 0,4-1-10 15,0-1 4-15,0 0 2 0,0 0-14 16,-2-1-4-16,3 1-10 16,-1-1-49-16,0-1-46 0,0 0-60 0,2 0-53 15,2 0-78-15,0 0-143 0,0 0-234 16,4 0-307-16,2-3-313 0</inkml:trace>
  <inkml:trace contextRef="#ctx0" brushRef="#br0" timeOffset="135334.9628">26630 9542 232 0,'0'0'524'0,"0"0"-100"0,0 0-66 16,0 0-72-16,0 0-68 0,0 0-53 15,0 0-42-15,0 0 0 0,0 0 6 16,0 0 10-16,-31 48-1 0,31-33-22 16,0 1-4-16,0 0-6 0,0-2-33 15,4 0-47-15,4-4-23 0,1 0-1 16,-3-3 1-16,4 0 13 0,-2-4-14 16,1-2 0-16,3-1-2 0,-4-1 0 15,1-5-28-15,-5-1-39 0,4 0-42 16,2-3-26-16,-8 1-35 0,1-1-1 15,1-1 33-15,-2 0 18 16,-2 0 20-16,4 1 56 0,-4 0 44 16,0 3 55-16,0 1 78 15,0 2 22-15,0 4-23 0,0 0-38 0,0 0-94 0,0 5-16 16,0 2 16-16,0 5 146 16,0 2 8-16,0 3-35 0,0 5-20 15,0-1 3-15,0 3-39 0,0-1-61 16,4-1-2-16,0-1-41 0,0-2-141 15,2-2 35-15,1-3-45 0,-3-3-78 16,4-1-76-16,2-5-66 0,-7-3-209 16,9-4-482-16</inkml:trace>
  <inkml:trace contextRef="#ctx0" brushRef="#br0" timeOffset="136126.5536">26944 9610 254 0,'0'0'1540'15,"0"0"-1290"-15,0 0-250 0,0 0-91 16,0 0-123-16,0 0 45 0,0 0 169 16,0 0 159-16,0 0 94 0,0 0-6 15,12-3-115-15,-20 8-73 0,0 1 5 16,-6 2 17-16,3 0 42 47,-3 2 38-47,3 0-27 0,-3 1-31 0,-1 2-10 0,3-2-7 0,-2 2-22 0,7-3-26 0,1 0-9 0,2 0-19 0,4-3-10 15,0 0-2-15,0-2 2 0,2 0 31 16,6 0 23-16,-4 1 9 16,7-3-9-16,-5 1-19 0,2 1-19 15,-1-1-14-15,1 0 0 0,-4 3-1 16,0 0-1-16,-2-1 0 0,-2 1 15 15,0 1 26-15,-2 1 9 0,-2-1-6 16,-2 0-12-16,0-1-7 0,3-1-25 16,-1-4-28-16,-2 1-63 0,4-3-42 15,2 0-16 1,0-1-52-16,0-5-48 0,0-1-82 0,8-2 92 16,-1-1 83-16,1-1 63 0,0 1 18 0,2 2 20 15,1 1 34-15,-5 3 21 0,2 2 49 16,0 2 26-16,-5 0 12 0,3 5 23 15,-2 3 23-15,0 2 22 0,0 5 18 16,0-1-18-16,-4 4-40 16,0 0-16-1,0 0-38-15,0-1-36 0,0 1-2 0,0-1-21 0,0-2 11 16,0-2 88-16,-4-1-75 0,0-3-10 16,-2-3 3-16,4-2 6 0,-4-3 32 15,3-1 60-15,-1-1-3 0,0-6-20 31,0-3-44-31,4-5-50 0,-4 0-15 0,4-5-39 0,0-2 4 0,8 0 9 16,0 0 41-16,1 2 18 0,7 0 17 16,-5 4 12-16,3 3-6 0,-2 4-19 15,1 3-10-15,-1 2-9 0,-4 3 19 16,1 1-3-16,-5 0-7 0,4 5-8 16,-8 0 37-16,2 4 22 0,-2 0 37 15,0 3-4-15,-2-1-25 0,-6 2-30 16,0 0-16-16,3-2-10 0,-3-2-15 15,0-1-11-15,0-2-45 16,4-2-31-16,-1-3-31 0,1-1-16 16,4-2-56-16,-4-7-87 0,0-2-95 15,4-6-139-15,0-2-129 0,4 1-169 16,4-10-260-16</inkml:trace>
  <inkml:trace contextRef="#ctx0" brushRef="#br0" timeOffset="136480.9011">27072 9588 814 0,'0'0'534'16,"0"0"-69"-16,0 0-75 0,0 0-131 16,2 50-88-16,-4-31-4 0,0 0-3 15,0 1-39-15,2 0-38 0,-4-1-20 16,4-3 9-16,0 0-6 0,0-5-6 16,0-1-35-16,0-1-29 0,4-3-3 15,-2-2-12-15,6-3 11 0,-5 1 4 16,5-2 58-16,2-2 21 0,-2-1 3 15,3-2-19-15,3-1-9 0,-2 0-7 16,-3 1 0-16,3 3 0 0,-4 0-19 16,1 2-28-16,-7 0-19 15,4 1-3-15,-2 2 22 0,-4 4 100 16,0 1 73-16,0 2 20 0,0 3 11 16,0 1-23-1,0 1 3-15,-4 0 24 0,-4-1-10 0,2 2-86 0,-1-3-3 16,3 1-18-16,-4-3-36 0,2-1-28 15,2-3-17-15,1-2-10 0,-1-3-33 16,4-2-76-16,-4 0-40 16,4 0-42-16,0 0-59 0,0-3-109 15,-4-1-316-15,4-1-531 0,-10-9-831 0</inkml:trace>
  <inkml:trace contextRef="#ctx0" brushRef="#br0" timeOffset="139546.2851">21591 10996 779 0,'0'0'988'0,"0"0"-531"16,0 0-127-16,0 0-101 0,0 0-84 15,0 0-49-15,0 0-16 0,0 0 13 16,18-42 16-16,-7 34 2 0,3-3 3 16,0 1 16-16,5 0 9 15,-4 2-26-15,3 1-13 0,1 3-17 16,-3 2-33-16,-1 2-32 0,-1 2-17 16,-3 4 1-16,1 2 16 0,-4 2 1 15,-2 1-6-15,-2 4 8 0,-4-3 1 16,0 4 0-16,-6 2 3 0,-2 1 3 15,-8 2-7-15,1 1-18 0,-4 0 0 16,-1 0-3-16,1-2-2 0,-1-2-11 16,-1-3 10-16,0-1 0 0,5-3 0 15,-3-4-10-15,1-1 11 0,5-2 2 16,1-4 16-16,5 0-16 16,1 0 0-16,2-4-13 0,4-2-14 0,0 1-33 15,6-4-46-15,5 1-10 16,-1 0 116-16,5 1 51 0,5 2 14 15,-1 2-21-15,1 3-41 0,1 0-3 16,-4 5 13-16,1 3 5 0,1-1 1 16,-1 4 9-16,-3 0-27 0,1 1 1 15,-3-2 0-15,-1 2-2 0,-2-3-39 16,-1-1-20-16,1-2-13 0,0 0-61 16,-7-2-59-16,5-2-16 0,-2-1-62 15,2-1-57-15,0-2-33 0,-1-3-12 16,1-4-82-16,-2 1-178 0,2-8-346 0</inkml:trace>
  <inkml:trace contextRef="#ctx0" brushRef="#br0" timeOffset="139828.52">21954 11080 398 0,'0'0'1057'0,"0"0"-651"16,0 0-88-16,0 0 70 16,0 38-104-16,0-19-50 0,0 1-33 0,4 1-10 15,-1-2-13-15,3-2-46 16,2-1-25-16,4-4-6 0,1-4 12 15,7-4 3-15,-5-2 39 0,6-2 59 16,3-7 7-16,1-5-61 0,-2-2-63 16,0-3-45-16,-3-1-27 0,1-1-13 15,-9 1-9-15,-1 1 18 0,-5 0-3 16,-2 1-2-16,-4 1-16 0,-4-1-70 16,-6 1-62-16,-3 2-18 0,-3 0 0 15,-1 2-23-15,1 3 22 0,5 3 20 16,-3 2-6-16,5 3-46 0,3 0-87 15,2 3-246-15,2 3-46 0,2-2-53 16,2-1 82-16,2-2-298 0</inkml:trace>
  <inkml:trace contextRef="#ctx0" brushRef="#br0" timeOffset="140010.5933">22353 10886 980 0,'0'0'1090'15,"0"0"-863"-15,0 0-4 0,0 0-4 16,0 0-35 0,6 52-8-16,-6-32-10 0,0 4-35 0,-4-1-55 0,4 1-57 15,0 0-19-15,4-1-13 0,2-1-44 16,-3 2-99-16,3 0-45 0,0 2-159 16,-2-7-375-16,-2 11-951 0</inkml:trace>
  <inkml:trace contextRef="#ctx0" brushRef="#br0" timeOffset="140161.6907">22419 11328 1170 0,'0'0'2035'0,"0"0"-1539"15,0 0-304-15,0 0-163 0,0 0-29 16,39-16-35-16,-34 14-3 0,1 0-85 16,-4 1-51-16,-2 1-35 0,0 0-53 15,-4 0-30-15,-3 3-37 0,-1-1-174 16,-12 8-549-16</inkml:trace>
  <inkml:trace contextRef="#ctx0" brushRef="#br0" timeOffset="140492.6308">21328 11554 1884 0,'0'0'1292'0,"0"0"-932"0,0 0-136 16,0 0-224-16,0 0-88 0,0 0 15 16,0 0 73-16,48-20 63 0,-25 16 0 15,3 0 10-15,7 3-10 0,9 1-25 16,9 0 9-16,5 0 6 0,-2 0 4 16,0 0 40-16,1-2 25 0,3 0-35 15,2-1-25-15,2-1-28 0,0 0 9 16,0-1-9-16,-2 1-32 0,-6 1 1 15,-1-1 0-15,-3 2 9 0,-5 0-12 16,-7 1-13-16,-9 1-21 0,-7 0-40 16,-5 0-53-16,2 1-123 0,-1 2-68 15,1 3-50-15,-15 2-150 16,0-3-248-16,-6 9-597 0</inkml:trace>
  <inkml:trace contextRef="#ctx0" brushRef="#br0" timeOffset="141982.5229">21283 11754 290 0,'0'0'993'16,"0"0"-550"-16,0 0-135 0,0 0-91 16,0 0-22-16,0 0-15 0,0 0 7 15,0 0 6-15,0 0-39 0,-11-37-27 16,5 34 13-16,2 3 16 0,0-2-20 15,-2 2-4 1,4 0-72-16,-5 2-60 0,-3 3-12 0,0 2-70 16,0 6 39-16,-3 3 43 0,1 3 25 15,-1 4 13-15,1 2 9 0,2 5-13 16,-1 6 32-16,5-2 17 0,0 1-30 16,2 0-34-16,4-7 1 15,0 3-20-15,2-2-1 0,4-5-20 0,2-3-4 16,1-5 6-16,3-2-3 0,0-3 2 15,1-4-14-15,-1-1-20 0,0-5-27 16,-1-1-39-16,1-2-51 0,-3-6-108 16,1-1-44-16,-2-3-173 15,-2 3-233 1,0-9-442-16</inkml:trace>
  <inkml:trace contextRef="#ctx0" brushRef="#br0" timeOffset="142365.346">21287 11885 1816 0,'0'0'716'16,"0"0"-294"-16,0 0-195 0,0 0-74 16,39-36-67-16,-24 30 0 0,3 2 15 15,-1 1-22-15,-1 3 3 0,1 0 25 16,-1 4-3-16,-3 2-25 0,-1 1-22 16,0 2-20-16,-5 0-21 0,3 3-16 46,-8-1 22-46,0 5-10 0,-2-2 10 0,-2 2 0 0,-4 0-4 0,-2 1-5 0,-1 0-13 0,-3 0-16 0,0 0-21 16,-1 0-10-16,1-3-9 0,-1-2-3 16,1-1 14-16,0-4 20 15,5-2 25-15,1-1 16 0,2-4 35 0,2 0 15 16,2 0 15-16,0 0-19 16,0 0-62-16,4 0-25 0,0 0 25 15,2-2 21-15,1 1 20 0,1 1-41 16,2 0-16-16,-3 0 4 0,3 0 9 15,-2 2-10-15,4-1-2 0,-3-1-57 16,1 2-70-16,0-2-68 0,-3 0-138 16,1 0 20-16,0-3 10 0,0-3-75 15,-1-1-129-15,-1 0-161 16,2-6-313-16</inkml:trace>
  <inkml:trace contextRef="#ctx0" brushRef="#br0" timeOffset="142610.1084">21572 11957 934 0,'0'0'615'0,"0"0"-163"15,0 0-167-15,0 0-72 0,0 0-74 16,0 0 67-16,2 39 9 0,-2-23 0 16,0 2-34-16,2-1-13 0,2 0-29 15,0-1-57-15,3-3-22 0,3-3-23 16,-2-3 4-16,3-3 22 0,1-4 22 16,2 0 31-16,-5-5 14 0,3-3 16 15,-4-2-20-15,-1-1-27 0,-1-2-41 16,-2 0-24-16,-2 1 3 0,-2-1-10 15,-2 0-14-15,-2 0-13 0,-5 0-42 16,-1-1-66-16,-2 3-37 0,3 0-102 16,-1 1-46-16,2 4-28 15,4 3-56-15,2 0-87 0,2 3-262 0,0 0-812 16</inkml:trace>
  <inkml:trace contextRef="#ctx0" brushRef="#br0" timeOffset="142804.8128">21721 12033 1608 0,'0'0'714'0,"0"0"-311"0,0 0-152 16,0 0-21-16,0 0-25 0,45 1 23 15,-36-3 18-15,3-2 6 0,2-1-28 16,-1 2-94-16,3-1-96 0,-1 2-34 16,1-1-13-16,1 1 11 0,1-2-16 15,-5 2-53-15,3 0-100 16,-1 0-130-16,3 1-221 0,-7 0 14 15,-1 0-156-15,4-4-600 0</inkml:trace>
  <inkml:trace contextRef="#ctx0" brushRef="#br0" timeOffset="144200.1917">22324 11776 1520 0,'0'0'769'16,"0"0"-433"-16,0 0-165 0,0 0-33 15,37 7-13-15,-28 3 67 0,1 2-13 16,2 3-33-16,-3 5-7 0,3 1-7 16,-2 2 25-16,-3 2-6 0,5 0-23 15,-6-1-72-15,0 0-3 16,1-2-32-16,-3 0-18 0,-2-1-1 16,0-2 1-16,-2 0-1 0,0-5-2 0,0-2-22 15,0-2-53-15,0-4-5 16,-2-4-20-16,0-2-7 0,0 0 19 15,2-6-47-15,-2-3-232 0,2-5-39 16,0-6-160-16,0 4-468 0,0-18-267 0</inkml:trace>
  <inkml:trace contextRef="#ctx0" brushRef="#br0" timeOffset="144398.7562">22586 11689 2250 0,'0'0'623'16,"0"0"-369"-16,0 0-146 15,0 0 20-15,0 0-4 0,0 0 18 16,0 0 45-16,34 47-24 0,-30-28-21 16,0 4-33-16,2 0-13 0,-2 2-46 15,0 0-31-15,0 0-19 0,1 0-2 16,3-2-107 0,-2 0-34-16,-2-1-71 0,2 1-86 0,-2 0-116 0,-1 3-152 15,-3-7-484-15,0 12-404 0</inkml:trace>
  <inkml:trace contextRef="#ctx0" brushRef="#br0" timeOffset="144533.7642">22665 12201 3026 0,'0'0'792'0,"0"0"-556"0,0 0-236 16,0 0-46-16,0 0-10 0,0 0-10 16,0 0-10-16,0 0-66 0,43-22-118 15,-40 19-206-15,3 0-514 0,0-3-760 16</inkml:trace>
  <inkml:trace contextRef="#ctx0" brushRef="#br0" timeOffset="147361.1218">22917 11528 973 0,'0'0'667'0,"0"0"-199"15,0 0-122-15,0 0-110 0,0 0-69 16,0 0-22-16,0 0-1 0,0 0-13 16,0 0-61-16,-10-30-54 0,18 26-16 15,0 1 16-15,5-1 41 0,-1 0 45 16,7 0 27-16,-1 1-31 15,1 2-35-15,2 0-42 0,5 1-21 16,-7 1-16-16,0 2-6 0,1 2 7 16,1 1-23-16,-5-1-63 15,3 3-89 1,-11 0-100-16,1 1-147 0,-3 1-187 0,-6-2-427 0</inkml:trace>
  <inkml:trace contextRef="#ctx0" brushRef="#br0" timeOffset="147569.8198">23008 11634 1125 0,'0'0'1409'0,"0"0"-901"0,0 0-198 16,0 0-176-16,0 0-109 0,0 0-23 15,0 0 109-15,0 0 12 0,0 0-22 16,46-2-25-16,-28 2-32 0,-1-3-16 16,5 2-26-16,1-1-2 15,2 1-13-15,4-2-21 0,0 0-111 0,4-1-133 16,0-1-136-16,2-1-139 15,-10 0-228-15,16-4-640 0</inkml:trace>
  <inkml:trace contextRef="#ctx0" brushRef="#br0" timeOffset="148084.3827">23690 11416 620 0,'0'0'1147'0,"0"0"-797"16,0 0-19-16,0 0-105 0,-35-35-69 15,31 27-22-15,4 0-10 0,0 0-19 16,4 0-33-16,0 2-22 0,6-1 4 16,1 1 30-16,5 1 52 0,1 2 15 15,1 0-20-15,-1 3-32 0,3 0-31 16,-7 6-12-16,3 2-4 0,-3 3-15 15,-1 1 6 1,-2 2-10-16,-5 0-16 0,-1 2 1 0,-2 1-19 0,-2-1 16 16,-6 1-1-16,-3 1 1 0,-3-1-1 15,-1 1-12-15,-1 1 10 0,-3-2-13 16,-1 1 0-16,3-3-13 0,-5-2-5 16,3-1-7-16,3-2-3 15,1-3-9-15,3-3-23 16,0-1 4-16,4-3 46 0,1 0 10 0,5-3 1 0,0-1-1 15,2 0-44-15,7-1-23 0,1 1 67 16,0 0 51-16,5 1 5 0,1 2 0 16,1 1-22-16,2 1-9 15,-1 6 9-15,-1-1-15 0,3 1 6 16,-3 1 0-16,1-1-23 0,-3 0 9 16,-1 0-11-16,1-1-37 0,-3-1-75 15,1-1-61-15,-3-2-59 0,-2-1-40 16,0-1-27-16,-1-1 1 0,-1-5-40 15,0-2-88-15,0-2-240 0,-2 2-334 16</inkml:trace>
  <inkml:trace contextRef="#ctx0" brushRef="#br0" timeOffset="148332.5892">23996 11480 1539 0,'0'0'582'0,"0"0"-139"16,0 0-102-16,0 0-129 0,0 0-131 15,0 0-79-15,0 0 28 0,0 0 94 16,0 0 23-16,-2 43-21 0,6-30 4 15,2-2-23-15,4 1-16 0,-2-4 0 16,3-2 29 0,5-3 42-16,1-3 36 0,1-3 73 0,3-6-38 0,0-2-78 15,-3-5-54-15,1 2-50 16,-2-1-26-16,-7 0-13 0,-2 1 9 16,0 3 13-16,-8 0 5 0,0 0-9 15,-6 0-30-15,-4 1-69 0,-3 1-111 16,-3-1-46-16,-1 3 9 0,-1 2 20 15,3 4 86-15,5 1-53 0,-2 1-155 16,7 5-202-16,1 4-108 0,4-2-104 16,0 7-611-16</inkml:trace>
  <inkml:trace contextRef="#ctx0" brushRef="#br0" timeOffset="148505.8399">24310 11506 2511 0,'0'0'752'0,"0"0"-361"0,0 0-26 16,0 0-65-16,0 0-126 0,0 0-60 16,0 0-41-16,0 0-73 0,0 0-46 15,0 0-38-15,8-15-52 0,-8 14-137 16,0 0-206-16,0 0-241 0,0 0-381 16,4-2-454-16</inkml:trace>
  <inkml:trace contextRef="#ctx0" brushRef="#br0" timeOffset="148861.9539">24430 11344 1829 0,'0'0'541'15,"0"0"-192"-15,0 0-89 0,0 0-132 16,0 0-83-16,0 0 3 15,0 0 51-15,0 0 9 0,0 0-3 0,0 0 9 16,-21-1 6-16,21 1 19 0,0 0 18 16,0 1-41-16,0 1-100 0,0 0-16 15,0 2-66-15,0 3 66 0,0 2 37 16,0 2 22-16,0 3 0 16,0 3-6-16,0 2-13 0,0 1-2 0,-4 3 14 15,4 1 1-15,-4 1 12 0,0-2-28 16,1 1-12-16,1-5-22 15,0-1-1-15,2-4-2 0,0-4-2 0,0-2-20 16,0-3-37-16,2-4-30 16,2-1-20-16,1 0-34 0,3-6-52 15,0-2-151-15,2-2-255 0,-3 1-450 16,3-10-643-16</inkml:trace>
  <inkml:trace contextRef="#ctx0" brushRef="#br0" timeOffset="149239.2847">24626 11367 238 0,'0'0'2532'0,"0"0"-2051"16,0 0-261-16,0 0 27 0,0 0-58 15,0 0-38-15,0 0 24 0,0 0-103 16,0 0-47-16,-39 6 33 0,28 8 26 16,-1 5 12-16,-1 1 21 0,1 1-25 15,4-1-36-15,2-1-35 16,2-3-21-16,4-1-21 0,0-4-13 15,2-3 3-15,2-1 3 0,4-4 18 0,4-2 10 16,-5-1 25-16,7-1 6 16,-2-5-7-16,1-1-24 0,-1 0 0 15,-1 0-43-15,3 0-15 0,-8 1 30 16,0 1 10-16,-1 2 16 0,-1 2-11 16,-4 1 10-16,0 0-12 0,0 1 12 15,0 3 3-15,0 3 6 0,0 2 77 16,0 3 6-16,0 2-21 0,-4 2-10 15,3 0-40-15,1-1-18 16,0-1-1-16,5 0-27 0,-5-1-20 0,4-1-85 16,4 0-14-16,-4-1-79 15,2-2-143-15,1-2-161 0,-1-3-168 16,0-2-462-16,8-2-419 0</inkml:trace>
  <inkml:trace contextRef="#ctx0" brushRef="#br0" timeOffset="149449.5566">24901 11523 1456 0,'0'0'1653'15,"0"0"-1239"-15,0 0-199 0,0 0 49 16,0 0-22-16,0 0-25 0,0 0 24 16,0 0-60-16,0 0-86 0,0 0-50 15,4 0-14-15,-4 0-31 0,0 0-9 16,0 0-65-16,0 0-88 0,0 0-60 15,0 0-125-15,0 0-183 0,0 0-200 16,0 0-492-16,0-1-477 0,-4 2 1640 0</inkml:trace>
  <inkml:trace contextRef="#ctx0" brushRef="#br0" timeOffset="149685.3968">25097 11424 1808 0,'0'0'800'0,"0"0"-475"0,0 0-107 16,0 0 5-16,0 0-19 0,0 0 1 15,0 0 21-15,0 0-128 0,0 0-32 16,0 0 31-16,-8 44-26 0,4-26-31 16,2 2-40-1,2-1-12-15,0-1-16 0,0 0-22 0,2-3-87 16,2 1-80-16,0 1-63 0,4-4-89 15,-8-2-182-15,4-2-575 0</inkml:trace>
  <inkml:trace contextRef="#ctx0" brushRef="#br0" timeOffset="150336.31">25268 11441 711 0,'0'0'1857'0,"0"0"-1438"0,0 0-147 16,0 0 8-16,0 0 1 0,33 45-112 16,-26-35-80-16,-1 2-23 0,2-2-23 15,-6 0 7-15,4 1-6 0,-3-2-19 16,3 2-13-16,-6-3-10 0,4 1 10 16,0-2-12-16,-4-1-2 15,0-1 2-15,4-1 2 0,-4-1-1 16,0-2 2-16,0-1 22 0,0 0 2 15,0 0-11-15,0 0-16 0,0 0-2 16,0 0-1-16,0 0 0 0,0 0 0 16,0 0 3-16,0 0 1 0,0 0-1 15,0 0-19-15,0 0 16 0,0 0 3 16,0 0 24-16,0 0 13 0,0 0 0 16,0 0-6-16,-4 2-10 0,-4-1-21 15,2 1-12-15,3 0 12 0,-1-1 3 16,0 0 10-1,0-1-1-15,0 0-9 0,0 0 22 0,2-3 12 0,2-1-9 16,-4-3-28-16,2 1-11 0,1-5-10 16,1 0-1-16,0-2 20 0,0-2-23 15,3 0 7-15,1 1-10 0,6-1-18 16,-4 3 15-16,2-1 29 0,3 2 2 16,-1-1 15-1,0 2 1-15,3-1-1 0,3 1-12 0,-3-1 31 16,-1 2-18-16,1 0-14 0,-1 1-1 15,-2 1 1-15,-3 2-2 0,1 0-1 16,0 1 0-16,-6 1 1 0,2 1 20 16,-4 0 42-16,0 0 21 15,-4 0-58-15,-2-1-25 0,-2 3 2 16,1-3-2-16,-5 3 25 0,2 0 11 0,-1 0-8 16,-5 3-28 15,3 2-1-31,-1 1-20 0,2 4 2 0,-1-2 1 0,1 2-4 0,4-1-15 0,3 1-55 0,5 0-78 15,-4-2-98-15,4 1-125 16,4 0-140-16,-2-5-180 0,5 4-579 0</inkml:trace>
  <inkml:trace contextRef="#ctx0" brushRef="#br0" timeOffset="150725.7256">25572 11522 2819 0,'0'0'671'15,"0"0"-270"-15,0 0-124 0,0 0-115 16,0 0-51-16,0 0-18 0,0 0-16 15,0 0-35-15,0 0-42 0,0 0-34 16,0 0-24-16,2 0-35 16,4 0-53-16,-3-2-103 0,3 1-199 0,2 1-263 15,-2-3-671-15,-37 9-150 0</inkml:trace>
  <inkml:trace contextRef="#ctx0" brushRef="#br0" timeOffset="155128.7674">22058 11833 26 0,'0'0'1194'0,"0"0"-689"16,0 0-161-16,0 0-101 0,0 0-36 16,0 0-14-16,0 0 0 0,0 0 16 15,0 0 24-15,-29 10-4 16,29-10-11-16,0 0-33 0,0 0-18 16,0 0-30-16,0 0-47 0,0 0-43 15,2 0-38-15,2 0-9 0,2 0 0 16,0-2 9-16,3 0 62 0,3-2-12 15,2 1-13-15,3 0-3 0,-1 0-30 16,1 0-13-16,-1 2 0 0,-1-2-2 16,-1 1-14-16,1 1-21 0,-5 0-37 15,-2 1-56-15,-3 0-90 0,1 0-148 16,-6 0-113-16,-4 4-86 0,0-1-106 16,-5 4-698-16</inkml:trace>
  <inkml:trace contextRef="#ctx0" brushRef="#br0" timeOffset="155592.7993">22043 11883 114 0,'0'0'1949'16,"0"0"-1447"-16,0 0-244 0,0 0-120 15,0 0-48-15,0 0-16 0,0 0 53 16,0 0 29-16,0 0-32 0,4 39-32 15,-2-29-10-15,0 2-19 0,2-2-18 16,-4 0-8-16,1-1-21 0,1 0-14 16,2-2-1-16,-4-2-1 0,0-1-12 15,0-1-23-15,2-1-34 0,0-2-32 16,0 0-7-16,2 0 48 0,2 0 31 16,2 0 0-16,-1-1 7 0,3 0 6 15,0 0 4-15,-3 1-7 16,1 0-4-16,-2 2 20 0,2 1 3 15,-2 3 15-15,1 0 36 0,-1 3 25 16,0 1 10-16,0 0-7 0,-2 1 0 16,-1 0-7-16,-1 3 13 0,2-2 6 15,-4 1 1-15,0-1 5 0,-6 1 0 16,1-2 8-16,-1-1 13 0,-2 1-13 16,0-2-18-16,1 0-23 0,-5-1-15 15,2-1-9-15,-3 0-12 0,1-2-3 16,-3-2-13-16,1 1-11 0,0-3-1 15,3-1-52-15,1 0-37 0,2 0-50 16,5 0-71-16,1-3-137 0,2 1-357 16,7-5-990-16</inkml:trace>
  <inkml:trace contextRef="#ctx0" brushRef="#br0" timeOffset="156570.4467">25735 11404 36 0,'0'0'169'0,"0"0"1179"16,0 0-922-16,0 0-167 0,0 0-51 15,0 0-37-15,0 0-7 0,0 0 19 16,0 0-10-16,17-33-16 0,-13 29-17 15,0 1-19-15,0-2-20 0,-4 3 6 16,4 1-6-16,-4 1-38 0,0 0-52 16,2 3-10-16,-1 4 36 15,1 5 45-15,2 6 31 0,0 4-23 16,-4 4-25-16,0 6-21 0,0-2-29 0,0 0-15 16,0-2-3-16,6-5-22 15,-6-1-30-15,2-5-64 0,2-2-63 16,0-4-82-16,0-4-62 0,-1-4-22 15,3-1-25-15,-2-4-21 0,0-3-64 16,0-1-218-16,-2-8-485 0</inkml:trace>
  <inkml:trace contextRef="#ctx0" brushRef="#br0" timeOffset="156858.4422">25814 11447 333 0,'0'0'1895'0,"0"0"-1485"0,0 0-265 16,0 0-64-16,0 0-17 0,37-32 13 15,-24 25 29-15,1 0 21 0,2 0-2 16,3 2-20-16,0-2-10 16,3 3-25-16,-7-1-23 0,5 4-44 0,-3 0 13 15,-5 1-14-15,1 1 20 16,-5 3 13-16,0 3 15 0,-4 1 10 16,3 2 16-16,-5 3 8 0,-2-1 8 15,0 4-5-15,0 3-12 0,-2 0-13 16,2 2-22-16,-7 0-18 0,3 0-22 15,2 0-12-15,0-1-1 0,-2-1-39 16,4-3-54-16,0-2-57 0,0-3-76 16,0 0-26-16,0-5-38 0,0-2-78 15,0-3-125-15,0-1-198 0,0-2-368 0</inkml:trace>
  <inkml:trace contextRef="#ctx0" brushRef="#br0" timeOffset="157015.1079">25956 11532 1182 0,'0'0'1657'16,"0"0"-1244"-16,0 0-241 0,0 0-16 16,0 0-52-16,50-2-53 0,-38 3-39 15,7 1-12-15,-5 1 0 0,3 0-28 16,0-1-108-16,-3 0-83 0,1 1-117 16,-1-2-192-16,-6 0-263 0,3-1-660 0</inkml:trace>
  <inkml:trace contextRef="#ctx0" brushRef="#br0" timeOffset="157168.5231">26182 11539 889 0,'0'0'1848'16,"0"0"-1204"-16,0 0-283 0,0 0-141 15,0 0-90-15,0 0-115 0,0 0-15 16,0 0-54-16,0 0 54 16,0 0 17-16,27-9-17 0,-21 5-86 15,6-3-93-15,-4 0-93 0,-1-2-116 16,3 0-159-16,-2 1-279 0,0-5-660 0</inkml:trace>
  <inkml:trace contextRef="#ctx0" brushRef="#br0" timeOffset="157353.014">26310 11383 650 0,'0'0'1152'0,"0"0"-103"0,0 0-662 16,0 0-125-16,0 0-98 0,0 0-101 16,0 0 63-16,0 36 44 0,0-20-19 15,0 3-30 1,0 2-24-16,0 1-38 0,0 0-32 0,0 0-27 0,4-2-13 15,-4-2-21-15,4-3-68 0,-4-1-67 16,4-3-54-16,-2-2-63 0,0-4-83 16,0-2-67-16,5-3-86 0,-3-3-39 15,0-2-188-15</inkml:trace>
  <inkml:trace contextRef="#ctx0" brushRef="#br0" timeOffset="157655.0549">26415 11405 117 0,'0'0'1156'15,"0"0"-414"-15,0 0-224 0,0 0-193 16,0 0-142-16,0 0 105 0,4 43-56 16,-4-23-68-16,0 0 0 0,0 2 6 15,4-2-42-15,-1 0-37 0,3-1-17 16,2-2-27-16,6-2-1 0,-5-2 1 16,9-5 5-16,-5-1 16 15,9-2 25-15,-7-4 36 0,1-1-1 16,1-3-5-16,-3-3-29 0,-3 0-30 0,1-2-18 15,-6 1-10-15,1-1 13 16,-7 1 18-16,0-1 18 0,-3 0-22 16,-3 2-32-16,0 2 23 0,-11 0 4 15,5 4-4-15,-2 0-39 0,1 6-15 16,-3 1-27-16,5 0-9 0,1 3-13 16,2 0-66-16,4 0-128 0,4 1-199 15,4-2-303-15,0-1-245 0,10 0-404 0</inkml:trace>
  <inkml:trace contextRef="#ctx0" brushRef="#br0" timeOffset="161223.4836">17250 13325 254 0,'0'0'1843'0,"0"0"-1438"16,0 0-125-16,0 0-122 0,0 0-53 15,0 0 27-15,0 0 2 0,-38-22-48 16,26 22-70-16,0 0-16 0,-1 0-23 16,-1 4-21-16,3 4-17 0,-7 1-22 15,3 1 3-15,-3 3 29 0,7 0 16 16,-3 0 32-16,6-2 3 0,-1 0 0 16,5-4-27-16,2 0-50 0,2-1-13 15,2 0 32-15,5-2 48 0,5 0 10 16,4-1 20-16,-3 0 5 0,7 1 1 15,-1 0 13 1,0-1-4-16,-1 1-12 0,-1 1-11 0,-3 2-12 0,-1 1 0 16,-5 1 0-16,-2 1 14 0,-2 1 25 15,-2 0 6 1,-2 1 22-16,-4-1 3 0,0 2-6 0,-6-2-13 16,1-1-9-16,-1-4 5 0,0-1-47 15,-1-1-22-15,3-3-32 0,0-1 9 16,0-4-9-16,3-4-16 0,3-6-68 15,2-3-52-15,0-4 20 0,7-5-46 16,5-2-43-16,0-3-17 0,5-1-17 16,-1 0 56-16,1-3 155 0,0 2 82 15,-1 0 25-15,1 3 60 0,-3 4 100 16,-2 5 30-16,-3 5 28 0,-1 4 39 16,-2 6-68-16,-4 4-14 15,-2 2-91-15,4 4-69 0,-4 4-38 16,0 7 166-16,0 5-43 0,0 6-33 15,0 9-9-15,0 9-19 0,2 6-23 16,1-4-9-16,3-10-19 0,0-9-13 16,2-10 0-16,0 2 0 0,1 0-35 15,3-1 3-15,1-4 29 0,3-7 3 16,-2-1 2-16,1-6 55 0,1 0 29 16,-3-4 15-16,1-5-25 0,-1 0-29 15,-3-1-6-15,2 0 0 0,-7 0 6 16,1 1 16-16,-4-1 3 0,-2 2 13 15,0-1-8-15,0 3-18 0,-4 1-15 16,0 1-4-16,-1 1 0 0,-1 1-19 16,2 2-15-16,-2 2-15 0,0 4-97 15,0 2-13-15,1 3 57 0,-1 2 23 16,4-1 1-16,2 2-9 16,0-2-17-16,6-2-68 0,1-2-33 15,5-2-23-15,2-4 31 0,5-2 10 16,-2-4-117-16,3-4-92 0,3-1 9 15,0-1 35-15,-1 0 32 0,-1-1 165 16,-2-1 112-16,3 2 9 0,-7-1 84 16,-1 1 115-16,-1 3 90 0,-7 2-7 15,0 3-3-15,-4 2-24 0,-2 0-40 16,0 5 38-16,-2 4-33 0,-2 2 75 16,-2 4-65-16,0 2-66 0,-1 1-39 15,1-1-66-15,2-3-31 0,0-3-28 16,4-4-26-16,0-2-33 15,4-4-3-15,0 0 26 0,4-1 36 16,1-3 41-16,1-4 6 0,4-1-23 16,3-5-24-16,-3 1-47 0,3-1-9 15,-2 4-1-15,3 2 19 0,-3 4 0 16,-1 3-12-16,0 4 3 0,-3 6 36 16,-1 5 11-16,0 3 23 0,-3 3 8 15,-1 3-3-15,0 1 0 0,0 0-9 16,-2 0-19-16,-1 0-53 0,-1-3-32 15,-2-2-6-15,0-5-42 0,-2-2-6 16,-1-1-20-16,-7-2-7 0,2-3-58 16,-2-3-82-16,-1-1-59 0,-1-3-138 15,3 0-210-15</inkml:trace>
  <inkml:trace contextRef="#ctx0" brushRef="#br0" timeOffset="161437.3428">17359 13438 1706 0,'0'0'1529'16,"0"0"-1239"-16,0 0-271 0,0 0-17 16,44-17-4-16,-22 8 2 0,3 0-11 15,4 1 9-15,2 0 2 0,8-1-63 16,5 2-128-16,13 0-158 0,-5 0-122 15,-13 3-304 1,-4 1-907-16</inkml:trace>
  <inkml:trace contextRef="#ctx0" brushRef="#br0" timeOffset="161897.7475">18190 13218 1436 0,'0'0'1185'16,"0"0"-786"-16,0 0-41 0,0 0-108 16,-38-18-54-16,36 11-48 0,2 1-47 15,0-1-4-15,2-1-50 0,5 0-10 16,3 1 13-16,2 0 9 0,3 3 12 16,1 1-3-16,-1 3-12 0,1 0-25 15,-3 5-16-15,1 3-3 0,-3 1-12 16,-1 3 1-16,0 2 1 0,-6 2 11 15,-4 2 11 1,0 2 4-16,-2 1 3 0,-6 4-13 0,-4 2-18 0,-1-4 0 16,-3 4-18-16,3-5 2 15,-5-1 4-15,1-3 11 0,1-2 0 16,-1-2 1-16,3-4 12 0,1-3-8 16,5-3 20-16,2-4 7 0,4 2 15 15,2-2 0-15,0 0-46 0,4-2-18 16,6 1-1-16,3-2 19 0,5-1 80 15,3 0-22-15,4-2 12 0,2 3-27 16,1-3-12-16,-1 3-31 0,-2 0 1 16,0-1 9-16,-4 1-10 0,3 0-43 15,-3 1-61-15,-9 1-55 0,-1 1-66 16,-5 0-131-16,-4 2-135 0,-2 3 2 16,-6 2 57-16,-4 1-23 0,-5 4-175 15,3-3-141-15</inkml:trace>
  <inkml:trace contextRef="#ctx0" brushRef="#br0" timeOffset="162338.7228">17221 13809 2549 0,'0'0'630'15,"-38"9"-324"-15,22-6-129 0,1 0-41 16,1 0 5-16,2-1-11 0,8-2-8 15,3 0-7-15,1 0-103 0,0 0-12 16,3 0-81-16,5-2-31 0,2-1 112 16,7-1 73-16,9-1 11 0,12-2 15 15,13 0-9-15,7 1 34 16,4 0-29-16,0 2-49 0,2 1-9 0,4 1-9 16,9 1-4-16,3-2 4 15,3 2 3-15,2-4 5 0,0 0 10 16,-1-2 31-16,-5 0 103 0,-3 1-71 15,-3-2-48-15,-5 1-18 16,-6 2-13-16,-9-1 40 0,-5 1-31 16,-9 1-12-16,-10 1 4 0,-8 1 20 0,-5 0 10 15,-1 1 4-15,-1 0-65 0,-3 1-2 16,-5 0 0-16,-4 0 2 0,-2 0 33 16,0 0 22-16,-4 2-4 0,-5 0 9 15,-1 1-60-15,-4 0-13 0,-1 1-23 16,-3 0-42-16,5-1-22 0,-1 0 0 15,5-1-36-15,1 0-92 0,2-1-135 16,2-1-194-16,2 0-441 0,2 0-404 0</inkml:trace>
  <inkml:trace contextRef="#ctx0" brushRef="#br0" timeOffset="176094.5115">18770 13358 2274 0,'0'0'973'0,"0"0"-582"15,0 0-111-15,0 0-103 0,0 0-80 16,0 0-59-16,0 0-38 0,0 0-50 15,0 0-22-15,6-8-38 0,-3 5-53 16,1-1-43-16,0 1-76 0,0 0-95 16,0 2-48-16,-2-1-178 0,-2 2-571 0,-27 24 406 15</inkml:trace>
  <inkml:trace contextRef="#ctx0" brushRef="#br0" timeOffset="176268.3366">18723 13469 1881 0,'0'0'728'16,"0"0"-313"-16,0 0-213 0,0 0-87 16,0 0-26-16,0 0 79 0,0 0-42 15,0 0-110-15,37-7-16 0,-27 5-54 16,-1 1-126-16,3-2-110 0,0 2-185 16,-1-3-670-16</inkml:trace>
  <inkml:trace contextRef="#ctx0" brushRef="#br0" timeOffset="176948.9227">19622 13090 267 0,'0'0'1611'0,"0"0"-1228"0,0 0-118 16,0 0-152-16,0 0-113 0,0 0 13 15,0 0-6-15,0 0 105 0,-2 40 23 16,2-23 0-16,2 4-20 0,2 2-31 16,-4 4-27-16,0 1-31 0,2 4-1 15,-2-3-8-15,0 2-17 0,2-1-22 16,0-4-48-16,0-2-81 0,2-4-54 15,-2-5-75-15,0-2-105 16,0-6-82-16,-2-3-92 0,0-4-460 0</inkml:trace>
  <inkml:trace contextRef="#ctx0" brushRef="#br0" timeOffset="177316.5374">19572 13326 1334 0,'0'0'1136'0,"0"0"-958"15,0 0 31-15,0 0-26 0,48-1-39 16,-28 3-61-16,1-2-35 0,2 0 0 16,3 0 0-16,-5-4-4 0,2-3-3 15,0-2-22-15,3-2-6 0,-3-2-11 16,-2-2-2-16,-1-2 0 0,-3 1-66 16,-1-1-43-1,-5 0 17-15,-3 0 2 0,-2 2 78 16,-4 0 12-16,-2 2 28 0,-2 0 17 0,-4 0 0 0,-2 1 22 15,-2 2-19-15,1 1 12 0,-1 1 16 16,4 4-22-16,-3 3 47 0,3 1 0 16,2 3-98-16,-2 5-3 15,2 4 0-15,0 3 44 0,0 5 32 0,4 1-7 16,0 2 0-16,0 1-46 16,0 1-21-16,6-1-2 0,-2 1-13 15,4-2-10-15,0-1-92 0,3-2-37 16,-1-3-12-16,2-2-52 0,3-3-45 15,-1-2-89-15,1-3-141 0,-5-4-210 16,5-3-439-16</inkml:trace>
  <inkml:trace contextRef="#ctx0" brushRef="#br0" timeOffset="177783.2432">20099 13245 1079 0,'0'0'817'0,"0"0"-305"0,0 0-131 16,0 0-76-16,0 0-34 0,0 0-23 15,0 0-65-15,0 0-105 0,0 0-5 16,0 0 18-16,-29 51 16 0,25-31-39 16,4 0-68-16,0-2-9 0,0-1-19 15,0-4-9-15,6-3-7 0,-2-3 3 16,2-3 6-16,0-1 23 0,1-3 12 16,3-1 25-16,-4-5 14 0,2-2-39 15,-1-2-32-15,1-1-75 0,-2-1-13 16,-2 2-25-16,2-1-29 0,-3 2-1 15,1 2 44-15,-2 2 39 0,2-1 5 16,0 4 7-16,2 1 12 0,-2 1 23 16,1 3 10-16,1 3 35 0,2 0 16 15,0 3 65-15,0 2 18 0,-1 2-9 16,1-1-23-16,-2 1-3 0,4-3-3 16,-5 0 9-16,1-1 16 15,0-2 25-15,0-4-19 0,0 0-23 16,-6-1-15-16,2-2-4 0,0 0 35 15,-2 0 88-15,0-1 46 0,0-5 33 16,0-1-34-16,0-3-129 0,0-2-89 16,0-3-15-16,0-2-31 0,0 2-22 15,1-2-24-15,3 0-35 0,2 3-40 16,2 1-70-16,2 2-59 0,1 1-119 16,5 3-78-16,-1 3-107 0,-3 1-141 15,7 2-315-15</inkml:trace>
  <inkml:trace contextRef="#ctx0" brushRef="#br0" timeOffset="178223.6798">20632 13269 228 0,'0'0'1813'0,"0"0"-1360"15,0 0-131-15,0 0-97 0,0 0-126 0,0 0-79 16,0 0 63-16,0 0 70 0,-6 49 9 16,6-37-64-16,0 2-29 0,0-1-12 15,4-2-19-15,0 1-13 0,0-4-3 16,0 0-9-16,0-3-11 0,0-2-2 16,1-1-1-16,-1-1-13 0,4-1 14 15,-6-1 41-15,4-3 19 16,0-1-17-16,1-4 2 0,-3 0-42 15,4-2-3-15,-2-2-85 0,3 2-25 16,1 0 12-16,-2 0 35 0,3 1 28 16,-1 4 7-16,2 0-1 0,-3 2 14 15,1 2 15-15,2 2 22 0,-3 0 32 16,1 1-4-16,0 4-6 0,0 0-6 16,-3 2-3-16,1 2 6 0,-2 0-10 15,0 2 13-15,-2 0-3 0,1 2 3 16,-1 0-12-16,-2 0-7 0,2-1-25 15,-4 0 0-15,2-1-89 0,-2-2-42 16,0-3-40-16,0-1-38 0,0-1-93 16,-2-4-77-16,-2 0-76 0,2-2-587 15,-2-8-277-15</inkml:trace>
  <inkml:trace contextRef="#ctx0" brushRef="#br0" timeOffset="178370.1172">20830 13150 1501 0,'0'0'1263'0,"0"0"-1080"16,0 0-160-16,0 0-23 0,0 0-55 0,0 0 0 16,46-23 26-16,-32 23-22 15,-1 0-120-15,5 3-87 0,1 0-112 16,-5-1-218-16,11 2-588 0</inkml:trace>
  <inkml:trace contextRef="#ctx0" brushRef="#br0" timeOffset="178984.8481">21312 12984 1094 0,'0'0'1339'0,"0"0"-936"16,0 0-153-16,0 0-151 0,0 0-96 15,0 0 39-15,-11 51 117 0,9-28 35 16,2 3-33-16,0 2-16 0,0 5-4 16,0-1-55-16,0 0-55 0,2 2-13 15,0-1-18-15,-2 0-4 0,2-1-67 16,-2-1-62-16,0-3-24 0,0-3-10 16,-2-4-17-16,0-3-11 0,0-7 4 15,0-4 30-15,-2-5 39 0,2-2 77 16,0-4-61-16,0-3-49 0,0-4-36 15,0-1 149 1,2-4 42-16,2 3 71 0,2-3 23 0,2 5-1 16,2-1 24-16,1 3 50 0,1 1-22 0,2 1-33 15,3 2 3-15,-1 0 29 16,-1 0-29-16,1 2-29 0,1-2-7 16,-1 2-6-16,-1-1 9 0,-1-1-4 15,-2 1-15-15,-1 0-15 0,-1-1-5 16,0 2-2-16,-8 1 0 0,2 0 10 15,-2-1 61-15,0 1 56 0,-2 0-7 16,-2-1-128-16,-2 1-32 0,2 0 1 16,-1 2 1-16,3 0 0 0,-2 0-3 15,0 1-46-15,2 5-65 0,0 1-13 16,0 6 52-16,2 1 72 0,0 2 21 16,0 2 4-1,6-2-24-15,2 1 0 0,-1-3-2 0,3-1 0 16,2-4-18-16,1-2-9 0,5-4 27 15,-5-3 0-15,5-2 0 0,-1-7-33 16,1-2-88-16,-1-4-64 0,-3-2-95 16,1-1-88-16,1-2-70 0,-3-2-94 15,-1-2-178-15,-1 7-319 0</inkml:trace>
  <inkml:trace contextRef="#ctx0" brushRef="#br0" timeOffset="179234.608">21785 12987 258 0,'0'0'1216'0,"0"0"-485"15,0 0-324-15,0 0-142 0,0 0-60 16,0 0-119-16,0 0 45 0,-10 57-4 16,7-25 7-16,-3 10-4 0,0 8 11 15,2 3 1-15,2-3-47 0,2-11-8 16,0-10-37 0,2-8-47-16,2-3-3 0,4 1-21 0,-1 2-38 15,3-4-13-15,2-4 5 0,-1-3 20 16,5-4-6-16,-4-5-7 0,3-1-12 15,-1-7-17-15,-1-5-28 0,1-2-76 16,-3-6-50-16,1-2-59 0,0-3-40 16,-1-2-43-16,-3-8-161 0,0 7-271 15</inkml:trace>
  <inkml:trace contextRef="#ctx0" brushRef="#br0" timeOffset="179464.0322">21985 12964 212 0,'0'0'1229'0,"0"0"-554"16,0 0-264-16,0 0-159 0,0 0-69 16,0 0-132-16,0 0-19 0,-14 39 74 15,14-19 19-15,-2 7 2 16,2 6 29-16,0 0 18 0,0 3-39 16,0 5-66-16,2-8-41 0,2 3-24 15,0-1 8-15,0-6-12 0,2-1-63 16,-1-2-37-16,-1-4 8 0,2-3-21 15,-2-7-40-15,2-2-25 0,0-3-17 16,-6-4-58-16,0-1-76 0,0-2-63 16,-4 0-196-16,-6-8-666 0</inkml:trace>
  <inkml:trace contextRef="#ctx0" brushRef="#br0" timeOffset="179624.4506">21880 13227 957 0,'0'0'1634'0,"0"0"-1286"15,0 0-227-15,0 0-12 16,49-5-45-16,-32 5-51 0,2-1 3 0,-1 0 13 16,-1-1-7-16,3-1-22 15,-7 2-35-15,1-1-150 0,-5 1-127 16,-3 1-185-16,-4 0-299 0,-2 0-603 0</inkml:trace>
  <inkml:trace contextRef="#ctx0" brushRef="#br0" timeOffset="179904.3031">21072 13150 1436 0,'0'0'1530'0,"0"0"-1226"16,0 0-195-16,0 0-109 0,0 0-188 15,0 0 60 1,0 0 128-16,0 0 112 0,37 27 25 0,-8-26 0 16,14-1-36-16,9 0-15 0,8-5-36 15,0-2-34-15,-4 1-16 0,-2 2-19 16,1-1-158-16,-1 1-97 0,4 1-49 16,-2-1-103-16,-13 2-163 0,0-1-581 0</inkml:trace>
  <inkml:trace contextRef="#ctx0" brushRef="#br0" timeOffset="180804.9542">22504 12901 1051 0,'0'0'1228'0,"0"0"-1014"0,0 0-101 16,-23 42-23-16,15-18 29 0,0 12-19 0,3 14-7 16,3 13 32-16,-2 8-4 15,4-3-3-15,4-5 3 0,-1-8-26 16,1-1-22-16,0-5-25 0,0-2-1 15,0-9-13-15,0-10-21 0,-2-8-13 16,0-3-2-16,0 3-11 0,2-1 11 16,-4 0 2-16,0-3 1 0,0-7 24 15,0-2 13-15,0-4 41 0,-2-1 37 16,0-2-18-16,-2-2-98 16,-2-5-28-16,2-4-29 0,-2-7-35 15,2-4 1-15,2-11 10 0,2 0 21 16,2-2 6-16,4-2-22 0,4 7-3 15,2-2 0-15,1 3 15 0,5 2 19 16,1 5 20-16,0 3 3 0,3 2-7 16,-1 4 13-16,0 2 3 0,-5 4-6 15,1 0 17-15,-3 3 2 0,-3 2 0 16,-1-1 13-16,-6 3-10 0,-2 0 16 16,-2 0 22-16,0 3 128 0,-2 2 34 15,-2 3-33-15,-2 2-44 0,-5 1-6 16,3 3-14-16,6 1-37 0,-8 1-35 15,6-1-13-15,2 0-21 0,2-3-19 16,0-3-24-16,4-1 2 0,8-3 4 16,-8-1 36-16,7-4 1 0,3 0 28 15,2-4 0-15,-1-2-28 0,1-1-16 16,1 1-40-16,0 0-3 0,-1 3 17 16,-6-1 11-1,1 4-1-15,-1 0 4 0,0 1 12 0,-5 3 16 16,1 2 0-16,-2 1 25 0,2-1 13 15,-4 1 16-15,2-1 3 0,-4 0-17 16,0-1 23-16,0-1 21 0,0-2-22 16,0-2-10-16,0 0 10 0,0 0 31 15,0-3 55-15,0-2 18 0,0-4-96 16,0-3-70-16,0-5-34 0,0-7 10 16,0-1-7-16,0-3-36 0,0-2-96 15,4 2-66-15,1 2-82 0,5 5-64 16,0 4-31-16,0 3-20 15,1 6-239-15,5 0-769 0</inkml:trace>
  <inkml:trace contextRef="#ctx0" brushRef="#br0" timeOffset="181387.4441">23194 13272 1545 0,'0'0'1472'0,"0"0"-1105"0,0 0-199 16,0 0-142-16,0 0 66 0,0 0 84 15,0 0 28-15,10 49-3 0,-6-35-55 16,1 1-56-16,-5 0-41 0,4-3-34 15,0-2 1-15,-2-2-16 0,2-2-16 16,0-4-8-16,0 0-4 16,0-2 0-16,-1-2 28 0,3-3 22 15,0-4-1-15,2-3-21 0,2-5-22 16,-3 0-59-16,3-1-9 0,2 0 37 16,-3 3 29-16,-3 2 21 0,4 3 1 15,-4 2-26-15,-1 5 3 0,-1 2 25 16,2 2 26-16,2 5 30 0,-6 5 28 15,4 1 12-15,-3 3-3 0,3 1-9 16,2-1-29-16,-4-3-37 0,0 0-18 16,2-4-2-16,1-1-16 0,1-4-4 15,0-3-8-15,2 0 14 0,1-5 15 16,1-5 0-16,1-2-36 0,1-2-6 16,-4 0 6-16,1-1 18 0,1 3 19 15,0 1 0-15,-5 2 13 0,3 5-10 16,-6 1 15-16,4 3 25 0,-6 2 19 15,-1 3 12-15,1 5 49 16,2 3 91-16,-4 2-49 0,2 2-79 16,0-1-47-16,0-2-39 0,4 1-13 15,-6-3-27-15,4-1-69 16,2-3-56-16,-1-1-90 0,5-3-153 0,-2-4-238 16,-2 0-331-16,5-4-518 0</inkml:trace>
  <inkml:trace contextRef="#ctx0" brushRef="#br0" timeOffset="181729.678">23768 13244 1155 0,'0'0'1811'16,"0"0"-1144"-16,0 0-305 0,0 0-149 16,-41 33-70-16,31-20-37 0,-1 2 5 15,3 1 6-15,2-1-28 0,2 0-61 16,4-1-28-16,0-1-34 0,2-2-15 15,4-3-9-15,0-3-7 0,5-2 9 16,-3-3 35-16,4 0 21 0,-1-5 21 16,1-4 7-16,4-2-3 0,-7 2-22 15,3-2 9-15,-2 2-11 0,-3 3 1 16,-1 2 44-16,-4 2 31 0,2 1-6 16,-4 1 6-16,0 2 21 0,0 2 39 15,0 3 76-15,0 4-3 0,4 2-80 16,-4 1-75-16,2 0-55 15,2 1-3-15,1-3-25 0,3-1 4 0,2-2-30 16,-4-3-52-16,5-1-40 0,-3-4-49 16,2-2-101-16,1-7-189 0,1-2-283 15,-2 0-473-15,1-5-611 0</inkml:trace>
  <inkml:trace contextRef="#ctx0" brushRef="#br0" timeOffset="181986.6917">24043 13334 1186 0,'0'0'1930'15,"0"0"-1418"-15,0 0-209 0,0 0-99 16,0 0-66-16,11 37-70 0,-5-33-31 16,0-2 16-16,0 0 21 0,2-2 10 15,1 0-17-15,3-4-27 0,-2-2-29 16,5-1-11-16,-5 1-28 0,1 0-3 16,1 1 10-16,-4 1 19 0,0 2 2 15,-3 1 1-15,3 1 23 16,-8 3 38-16,2 4 82 0,0 3 125 15,0 5-13-15,0 1-92 0,0 1-114 16,2 1-50-16,0-3-27 0,3-2-24 16,-1-1-56-16,2-4-66 0,4-3-89 15,-3-5-135-15,7 0-160 0,-8-5-240 16,9-10-631-16</inkml:trace>
  <inkml:trace contextRef="#ctx0" brushRef="#br0" timeOffset="182586.2391">24413 13346 1190 0,'0'0'2600'0,"0"0"-2023"0,0 0-333 16,-21 36-62-16,15-27-87 0,4-2-66 15,0-4-29-15,2-2-12 0,2-1-68 16,4 0 68-16,5-2 12 0,-3-3 31 16,2-3-31-16,5 0-3 0,-5 0-28 15,5-1-3-15,-3 4 13 16,2 2 2-16,-5 3 16 0,3 3 3 15,0 6 21-15,-3 5 46 0,3 6 62 16,-2 5 42-16,-1 2 18 0,1 4-55 16,-6 1-52-16,4-2-37 0,-4 0-21 15,-1-2-12-15,-1-2-10 0,-2-3 2 16,0-3 14-16,-7-2-18 0,-3-1-88 16,-4-3-52-16,-1-3-15 0,-5-3-64 15,1-1 53-15,4-3 0 0,-7-4 22 16,7-3 11-16,-1-9 2 0,5-3-31 15,3-6-55-15,4-2 47 16,4 0 170-16,2 1 76 0,10 3 56 16,1-1-60-16,6 3 4 0,1 0 61 15,1 0 34-15,4 1-22 0,1 1-20 16,-1-1-3-16,2 0-46 0,0 1-19 16,-2-3-3-16,0 1-33 0,1-1 16 15,-7-2-41-15,-2 2 0 0,-3-2 0 16,-2 1 19-16,-9 3 11 0,-3-2-2 15,0 3 17-15,-3 5 7 0,-9 1 15 16,4 4 21-16,2 3 52 0,-1 2-10 16,-3 3-57-16,2 5-58 0,0 4-15 15,5 2 0-15,-5 2 1 0,6 4 23 16,2-1-9-16,2 1-3 0,6-2-10 16,-1 1-2-16,3-2-3 0,6-3-15 15,-5-2-9-15,7-1-6 0,-3-4-7 16,4-2-11-16,1-3-19 15,-3-2-36-15,3-7-85 0,-3-3-133 16,1-4-181-16,1-3-444 0,-5 3-294 16,1-11-793-16</inkml:trace>
  <inkml:trace contextRef="#ctx0" brushRef="#br0" timeOffset="183211.5914">25064 13024 62 0,'0'0'1998'0,"0"0"-1503"0,0 0-172 15,0 0-51-15,0 0-55 16,-17-39-14-16,17 32-16 0,2 0-23 15,3-2-55-15,5 0 17 0,0-1 39 16,1-1 21 0,5 0-16-16,5 2 2 0,-5 1-16 0,5 2-25 0,0 4-51 15,1 2-50-15,-7 1-18 0,7 4-10 16,-11 4-1-16,3 2 0 0,-8 3 12 16,-1 3 8-16,-5 3 18 0,0 4-8 15,-5 2-31-15,-5 1-21 0,-4-1 2 16,3 0-8-16,-7-1-19 0,7-1-54 15,-7-1-56-15,7-2-92 0,-3-1-101 16,2-2-151-16,3-1-153 0,-1-3-109 16,8-3-419-16</inkml:trace>
  <inkml:trace contextRef="#ctx0" brushRef="#br0" timeOffset="183358.4292">25159 13495 2962 0,'0'0'796'0,"0"0"-595"16,0 0-201-16,0 0-34 0,0 0-221 15,0 0-318-15,35 30-1194 0</inkml:trace>
  <inkml:trace contextRef="#ctx0" brushRef="#br0" timeOffset="198436.4328">21126 8664 443 0,'0'0'294'0,"0"0"-154"15,0 0-16-15,0 0-13 0,0 0-4 16,0 0-48-16,0 0 12 0,0 0 53 16,2-24 58-16,0 19 26 0,-2-1-23 15,0 1-16-15,2 1-4 16,-2-1-7-16,0 0-12 0,0 1-8 15,-2-1-29-15,0 1-3 0,-2 2-13 16,0-1-16-16,1 3-26 0,-3 0-51 16,0 0-16-16,-4 6-99 0,1 4 9 15,-3 3 48-15,0 3 10 0,-3 4 35 16,3 4 4-16,1 3 9 0,-1 9 45 16,0 7 25-16,5 8-51 0,3-7-19 15,4-8-3 1,0-11 0-16,5-11-16 0,3 1-26 0,2 1 26 0,2-1-33 15,3-7 52-15,1-2 13 16,-1-6 22-16,2-3 14 0,1-7 34 16,-5-4 32-16,5-5-10 0,-4-3-41 15,3-2-3-15,-5-4-10 0,-1-1-16 16,-1-1 6-16,-4-1-13 0,0-1-6 16,-6 2-15-16,0-1-7 0,-2 0-16 15,-6 2-127-15,0 1-64 0,2 6-88 16,0 2 122-16,1 6-40 0,1 4-55 15,2 4-63-15,-2 2-157 0,4 3-225 16</inkml:trace>
  <inkml:trace contextRef="#ctx0" brushRef="#br0" timeOffset="198750.5697">21070 8613 813 0,'0'0'694'16,"0"0"-350"-16,0 0-116 0,0 0-108 15,0 0-43-15,-6-47 20 0,10 30-13 16,4-2-55-16,3-4 7 0,7-3-7 15,-1-2-6-15,9-3-20 0,3-2 23 16,2-2 0-16,2 3 4 16,0 2-30-16,-2 4-4 0,-2 5-41 15,-8 5-32-15,-4 2-150 0,-3 7-87 16,-4 3-76 0,-5 4-111-16,-3 3-112 0,-6 11 125 0</inkml:trace>
  <inkml:trace contextRef="#ctx0" brushRef="#br0" timeOffset="198972.1592">21140 8608 505 0,'0'0'447'0,"0"0"-131"0,0 0-98 16,0 0-26-16,0 0-55 0,35-45-8 16,-16 22-2-16,0-2-20 0,7-3-16 15,1-5-30-15,2 0 10 0,4-2 20 16,0 0 6-16,2 5-23 0,-6-1-51 15,4 5-23-15,-10 4-39 0,-2 5-116 16,-3 5-55-16,-9 3-72 16,-5 7-50-16,-2 2-88 0,-4 6-156 0,-2 3 113 15</inkml:trace>
  <inkml:trace contextRef="#ctx0" brushRef="#br0" timeOffset="199192.6599">21233 8664 28 0,'0'0'630'0,"0"0"-213"16,0 0-95-16,0 0-127 0,0 0 36 16,0 0 87-16,39-27-72 0,-22 5-74 15,10-10-21-15,12-12-19 0,7-10-16 16,7-5 9-16,-1 5 16 0,-9 9-23 16,-12 16-20-16,-6 8-50 0,-6 5-48 15,3-2-19-15,-1 1-16 0,0 0-99 16,-5 6-83-16,-1 3-59 0,-5 4-225 15,-4 3-511-15</inkml:trace>
  <inkml:trace contextRef="#ctx0" brushRef="#br0" timeOffset="199931.8756">22923 8770 329 0,'0'0'1095'16,"0"0"-640"-16,0 0-182 0,0 0-79 15,0 0-26-15,4-38 7 0,-8 33-1 16,0-1-1-16,0 2-7 0,-2 0-16 15,0 1-19-15,1 0-20 0,-3 3-32 16,2 0-54-16,-6 0-25 0,1 3-36 16,-1 3-11-16,-1 3-1 0,1 3 10 15,-2 4 10-15,1 3 16 0,-1 4 12 16,1 2 19-16,1 9 0 0,2-3 13 16,4 2 9-16,3-1-13 0,3-6-28 15,0 1 0-15,9-5-44 0,-3-3 3 16,10-7 29-16,-3-4 12 15,8-4 29-15,7-4 25 0,-5-7 44 16,2-5 2-16,2-5-21 0,2-4-25 16,-5-2-14-16,-3-1-12 0,-2 2-6 15,-5-1-2-15,-3 3 5 0,-1-2 0 16,-4 2-1-16,-2 0-24 0,-4 0-56 16,0 2-61-16,-2 1-6 0,-2 3-34 15,0 2 27-15,0 4-7 0,2 2-47 16,-2 1-66-16,2 2-78 0,1 1-109 15,-1 2-114-15,-2 0-254 0</inkml:trace>
  <inkml:trace contextRef="#ctx0" brushRef="#br0" timeOffset="200224.2786">22892 8771 673 0,'0'0'811'0,"0"0"-395"0,0 0-111 15,0 0-120-15,0 0-108 0,0 0-77 16,0 0-28-16,0 0 28 0,0 0 87 16,0 0 142-16,38 1-1 0,-18-4-29 15,1-2-55-15,6-2-27 0,-3-1-12 16,5-1-32-16,2 1-38 0,-4 0-32 15,2 0-3-15,0 2 0 0,-2 0-2 16,0 2-49-16,-6 0-85 0,-1 0-39 16,-7 4-55-16,-1 0-140 15,-6 0-186-15,-6 8-533 0</inkml:trace>
  <inkml:trace contextRef="#ctx0" brushRef="#br0" timeOffset="200460.6077">23054 8832 942 0,'0'0'394'0,"0"0"-94"16,0 0-40-16,0 0-4 0,0 0-65 15,0 0-52-15,0 0-45 0,0 0 38 16,0 0 35-16,0 0 3 0,41-15-22 16,-25 9-17-16,1 1-4 0,1-2-22 15,1 1-52-15,-4 0-37 0,3 1-16 16,1 2-25-16,-5 0 0 0,3 2-29 15,-11 1-83-15,2 0-42 0,0 0-32 16,-6 4-120-16,-2 2-131 0,-2 1-272 16,-12 4-483-16</inkml:trace>
  <inkml:trace contextRef="#ctx0" brushRef="#br0" timeOffset="200684.5294">22938 8964 143 0,'0'0'1771'0,"0"0"-1275"16,0 0-247-16,0 0-182 0,0 0 40 16,0 0 31-16,43-10 51 0,-26 3 34 15,7 0-14-15,-5 0-57 0,2 0-7 16,1 3-60-16,-1 1-48 0,0 2-35 16,-1-2 0-16,-1 2-1 15,-2 1-1-15,-1 0-3 0,-1 0-15 16,-1 0-20-16,1 1-84 0,-5 0-122 15,2 1-118-15,-4-1-316 0,-3 1-1199 0</inkml:trace>
  <inkml:trace contextRef="#ctx0" brushRef="#br0" timeOffset="202602.154">24638 8643 1260 0,'0'0'401'0,"0"0"-86"15,0 0-40-15,0 0-61 0,8-39-14 16,-8 33-23-16,-2 1-61 0,-4 0-30 16,0 2 20-16,0-1-48 0,-4 2 21 15,1 1-36-15,-1 1-43 16,-3 3-1-16,1 0 1 0,-2 5 25 15,3 0-6-15,-3 3-3 0,4 2-4 16,5 2-12-16,1 3-18 0,-4 2 18 16,8 4 25-16,0 2 1 0,4-1-13 15,4-1-11-15,1-1-2 0,7-5-13 16,-3-4 0 0,7-5 13-16,1-2 2 0,-2-4 52 0,5-3-12 0,-1-6 8 15,0-5-8-15,0-2 2 0,-3-4-9 16,-1-3-16-16,1 0-19 0,-11 1-36 15,3-3-47-15,-4 3-12 0,-8-1-32 16,0 2-19-16,0 2-50 0,-8-3-32 16,0 3-175-16,0 4-343 15,-1-6-695-15</inkml:trace>
  <inkml:trace contextRef="#ctx0" brushRef="#br0" timeOffset="203203.3904">24663 8484 49 0,'0'0'1300'15,"0"0"-997"-15,0 0-85 0,0 0-56 16,0 0-22-16,0 0-8 15,0 0 1-15,0 0 3 0,0 0 5 0,0 0-15 16,-17 12-33-16,18-12-38 16,3 0-42-16,-4 0-13 0,4 0 1 15,-4 0 34-15,8-3 26 0,-6 0 25 16,4-2 7-16,3-3-14 0,-5 1-12 16,2-4-10-16,0 1-15 0,-2-1-4 15,2-1 0-15,-6 2 0 0,0-3-13 16,0 2 19-16,0-1-15 15,0 2-10-15,0-2-4 0,-6 4-15 0,6 0-1 16,-2-1-21-16,2 2 21 0,0 1-2 16,2-2 1-16,4 2-74 0,-3-1 38 15,5 1 16-15,2 0 9 0,2-1 12 16,1 1 0-16,3-1 1 0,-3-2 1 16,5 1 2-16,1 0 23 0,-3-2-4 15,1 2-6-15,-3-1-13 0,-3 1 0 16,-1 1 16-16,-2 2 6 0,-1-2 13 15,-7 2 19-15,4-1 6 16,-4 3 3-16,-4-4-22 0,0 0-19 16,-3 1-6-16,-1 1-1 0,2-1 18 15,-4 2 8-15,5 0-29 0,-1 0 1 16,2 1 18-16,4 1-9 0,0 0-3 16,0-2-22-16,0 0-20 0,6-2-61 15,2-1-4-15,3-1 31 0,-1-2 23 16,5 1 19-16,-3-2 8 0,-2 3 4 15,1 0-40-15,-3 1-80 0,0 0-114 16,1 2-212 0,-5 0-330-16,-4-3-1282 0</inkml:trace>
  <inkml:trace contextRef="#ctx0" brushRef="#br0" timeOffset="218173.2705">20434 7244 1294 0,'0'0'352'0,"0"0"-115"0,0 0-59 15,0 0-25-15,0 0-14 0,0 0 0 16,0 0-13-16,18-40-1 0,-18 39-22 16,2-3-13-16,0 2-3 0,-2 1 12 15,4 1 7-15,-4 0 9 0,0 0-20 16,0 0-38-16,0 0-57 0,0 0 0 16,0 0-47-16,0 0-27 0,2 3 33 15,-1 1 41-15,5 2 48 0,-2 5-16 16,2-1 3-16,0 4 3 15,0 3 6-15,-1 3-9 0,-1 2 3 16,0 4 3-16,0-1 41 0,-2 2-79 16,0-2 9-16,0 0 1 0,-2-3-10 15,2 0 18-15,-2-1-20 0,2-3 0 16,-2-1 30-16,0-3 10 16,0-1-41-16,0-2 0 0,0-5-12 0,0-1 12 15,0-3 2-15,0 1 17 0,0-3 15 16,4 0 26-16,-4 0 31 0,0 0 29 15,0 0 14-15,0-2-26 0,0 1-30 16,2 0-10-16,-1-2-22 0,1-1-46 16,0-1-10-16,2 0-15 0,2-1-3 15,0 0 3-15,4-1 23 0,-3 2-1 16,3-1-9-16,4 2 0 0,-3-1 12 16,5 1 0-16,-1 0 12 0,3 1 0 15,5 0 1-15,0 0-10 0,2 1 21 31,4-3-5-31,6 1-16 0,10-1 0 0,9-1 25 0,4 1 6 0,-7 0-34 16,-3 1-6-16,-1-1 6 0,-3 0 0 16,3 1 0-16,1-1 0 15,3 1 11-15,-3 0-11 0,0 0-3 16,1 1 3-16,-1 0-1 0,-1 0 0 16,-5-1 1-16,3 1 0 0,-4-1 1 15,-6 1 1-15,-8 2 16 0,-2 1-8 16,-8-2-10-16,9 1-7 0,-1 1 7 15,2-2 12-15,-2 1-11 0,-4 1-2 16,-1 0 0-16,-5 0-10 0,-1 0 11 16,-6 0 0-16,-1 0-1 0,-1 0 1 15,-4 0 1-15,0 0 12 0,-2 0 18 16,0 0 27-16,0 0 13 0,0 0 27 16,0 0 55-16,0 0 2 0,-2 0-73 46,2 0 40-46,-2-3-22 0,0 1-29 0,-2-3-71 0,0-3-31 0,1 0 13 0,-1-2 17 0,0-2-14 16,0-4-25-16,-2 0 7 0,2-2 18 16,-2-2 15-16,3 1-1 0,-5-3 1 15,2 4-15-15,0-2-7 0,0 3-14 16,3 3-13-16,-1-1-11 0,2 4-10 16,0 0-7-16,2 3-8 15,2-1-74-15,2 2-22 0,1 0-197 0,3 3-239 16,0 0-4-16,2 3-90 0,-5 1-441 15</inkml:trace>
  <inkml:trace contextRef="#ctx0" brushRef="#br0" timeOffset="219831.334">22427 7086 1505 0,'0'0'412'0,"0"0"-149"15,0 0-52-15,0 0-66 0,0 0-51 16,0 0-33-16,0 0-61 15,0 0-41-15,0 0 41 0,0 0 81 0,-6 32 25 16,6-15-7-16,0 4-12 16,0-1-13-16,0 3-10 0,0 2 16 15,0 2-36-15,0 0 1 0,-4 1-7 16,2-1-16-16,0-4 32 0,-2-2-9 16,0-3-30-16,2-2-14 0,0-5 42 15,2 0-27-15,-2-3-13 0,2-3 35 16,0-1-19-16,0-2-19 15,0-1-2-15,0-1-23 0,4 0 25 0,0 0 35 16,2-1 25-16,0-2 3 0,4-1-13 16,3 0-18-16,-1-2-10 0,1 0-7 15,5 1-12-15,-3 2 25 16,5-3 0-16,-3 2 7 0,2 1-20 16,7-1 29-16,-5 2-15 0,2 1 9 15,4 1 6-15,6-3-4 0,8 2 4 16,9 1-1-16,5 0-15 0,-7 0-17 15,-3 4-9-15,-3-3 17 16,-5 4-19-16,4 0 0 0,-2 1-1 0,-1 0-20 16,5 1 18-16,-4 0 2 0,-1 0 0 15,1-2 1-15,-6 1 0 0,-6 0 0 16,-5-3-13-16,-1-1 13 0,0-1 0 16,8 3 16-16,0-2 2 0,0-1-5 31,1 0 8-31,-1-1 23 0,-8 0 15 0,0 0-38 0,-3 0-20 0,-5-1 3 15,-1-2 8-15,-4 1 6 0,-3-3 23 16,-3-1 36-16,2-1 37 0,-4-6-10 16,0 0-18-16,0-2-22 15,-4-6-21-15,0-2 3 0,1-4-46 16,-5-4 0-16,2 1 0 0,-2-4 0 16,1 2-25-16,1 0-2 0,4 1-1 15,0 5 1-15,2 0-10 0,2 5-21 16,2 1-28-16,1 5-80 0,5 0-88 15,2 3-187-15,1 3-335 0,-3 1-425 16,7-2-760-16</inkml:trace>
  <inkml:trace contextRef="#ctx0" brushRef="#br0" timeOffset="220866.4969">24194 7109 114 0,'0'0'776'0,"0"0"-131"15,0 0-291-15,0 0-107 0,0 0-56 16,0 0-20-16,0 0-29 0,0 0 13 16,0 0-7-16,0 0-23 0,-14-5-35 15,14 5-43-15,0 2-12 0,0 0-35 16,0 4-13-16,0 1 13 0,0 4 115 16,0 2 9-16,0 5-42 0,4 2-15 15,-4 3 15-15,0 2-38 16,0 2 3-16,0 1 7 15,-4 1-54-15,4-4 1 0,-3 2-1 0,3-4 0 16,-2-2-1-16,2-1-1 0,0-5 1 16,0 0-15-16,0-4 13 0,2-4-26 15,1 0 26-15,-3-4-12 0,4 0 2 16,0-1 13-16,0 0 15 0,2-2 22 16,5 0 30-16,-3 0 17 0,4 0-18 15,1-4-12-15,-1 1-32 0,6 0-22 16,-1 3 0-16,4-3-1 15,1 3-1-15,1-1 2 16,2 1 13-16,4 0-1 0,2 0-9 0,2 3 0 16,4 1 19-16,7-1-9 0,7 1 21 15,3 1-6-15,-4 0-6 0,-5-2-7 16,-2 1 1-16,-5 0 9 0,3-1-7 16,-2 1-16-16,-8-1-2 0,-4 0 1 15,-4-2 0-15,-5 2-1 16,7-1 1-16,-4 2 0 0,6-1 2 0,-3-1-3 15,-5 0-2-15,-2-1 2 16,-1 0-1-16,-6 1 1 0,-3-2 3 0,-3 0 15 16,0 0 10-16,-4 0 22 0,2 0 58 15,-2-4 132-15,0-3-28 16,0-3-136-16,0-3-54 0,-2-5-7 0,0-2-13 16,0-6-1-16,2-1-1 0,0-4-1 15,-4-1-11-15,4-4 9 0,0 0-9 16,0 2 8-16,0 1-17 15,0 1 0-15,0 5-7 16,4 3-18-16,-2 1-30 0,2 6 17 0,2 0-94 16,0 3-63-16,1 2-89 0,-1 4-170 15,4 1-114-15,0 4-126 0,1-1-452 0</inkml:trace>
  <inkml:trace contextRef="#ctx0" brushRef="#br0" timeOffset="222256.0679">25872 8721 29 0,'0'0'88'0,"0"0"434"16,0 0 133-16,0 0-268 0,0 0-104 16,0 0-53-16,0 0-32 0,0 0-24 15,0 0-13-15,0 0-19 0,8-29-23 16,-10 27-13-16,0 1-17 0,-2 0-19 16,2 0 23-16,-7 1 9 0,5 0-58 15,-2 0-15-15,2 0-7 0,-4 1 35 16,4 1-35-16,-1 4-9 0,-3-1 12 15,4 4-9-15,0 2-3 0,4 3-1 16,0 2 20-16,0 2 9 16,4 0-31-16,2-1-10 0,5-2-12 15,1-4 12-15,5-3 14 0,1-3 18 16,5-5 18-16,-2-1 10 0,1-8-1 16,-3 0-5-16,-1-2-16 15,-1-2 0-15,-5 0 2 0,-6 1 7 0,-1-3 25 16,-3 0 15-1,-2-1-10-15,-2 1-27 0,-3-2-50 0,-5 1-22 0,-4 1-46 16,-1 1-28-16,-1-1-60 0,5 3 33 16,-5 2-9-16,8 3-47 0,1 3-21 15,3 1-99-15,4 2-137 0,0 1-158 16,0 0-473-16,0 3 363 0</inkml:trace>
  <inkml:trace contextRef="#ctx0" brushRef="#br0" timeOffset="224662.8627">25752 8610 176 0,'0'0'359'0,"0"0"-284"0,0 0-13 16,0 0 22-16,0 0 44 0,0 0-128 15,-25-38-36-15,25 32 36 0,-6 0 43 16,4-1 19-16,0 0 153 0,-2 1 91 16,2 1-156-16,0 1-43 0,2 0 49 15,0 1-88-15,0-1-42 0,0 1-26 16,2-1-15-16,0 1 15 0,4-1 30 15,0-1 13-15,0 2 18 0,2 1 17 16,-1 1 6-16,3-1 0 0,-2 2-6 16,1 0-30-16,5 4-12 15,-6 3 22-15,1 3 13 0,1 0 0 16,-2 1-7-16,0 2-6 0,-3 0-16 16,-1 0-3-16,-4 0-1 0,0-1-35 15,0-1 58-15,-4 1-6 0,1-2 3 16,-5 0 9-1,2-2 3-15,-2-1-16 0,0-3-3 0,-1 0 19 0,3-3 16 16,-4-1 6-16,1-2-29 0,1-4-19 16,-4-2-20-16,3-3-23 0,-3-3-2 15,4-1 1-15,0-3-34 0,6-2 18 16,-3 2-28 0,5 1 18-16,0 0 7 0,0 1-16 0,0 4-37 0,5 1-8 15,-3 2-3-15,6 2 16 0,0 0 23 16,0 1 9-16,3 1 6 0,-1 1-6 15,2 1-29-15,1 1-17 16,-1 1-21-16,3 1-17 0,-1 0-4 0,-1 0 7 16,-1 3 35-16,2 2 39 15,1-1 29-15,-5 1 11 0,1 1-1 16,-3 0 2-16,2 0-2 0,1 1 3 16,-7 1-3-16,2 0 3 0,-2 0 22 15,-2 2-3-15,0-1 30 0,-2 2 12 16,0-2 7-16,0 2-26 0,-4-1 80 15,-2-1-28-15,-2 0-30 0,1-3 0 16,-1-1-6-16,-2 0 6 0,3-2 16 16,-3-1-10-16,2-2-19 15,-4 0-3-15,5-5-22 0,1 0-26 0,-2-5-25 16,0 0 0-16,8-2-4 16,0-2-35-16,0-1-19 0,4 1 13 15,8 1-4-15,-4 1 13 16,5 0 35-16,1 2 24 0,5 0 2 0,-5 2-13 15,1 3 1-15,5 0-8 0,-9 3-2 16,5 2-1-16,-5 0 7 0,3 2-3 16,-6 1 16-16,1 2 3 0,-1 1 1 15,0 1 24-15,-2 0 4 16,0-1-6-16,-5 1 25 0,5 2 13 0,-6-3-6 16,0 3 12-16,0-1-3 0,0 1-3 15,0 0 6-15,-6 0-13 0,1-1-7 16,1 2-8-16,-2-2-1 0,0 0-6 15,-4 1-4-15,3-2-9 16,-1-2 10-16,-6 1-1 0,3-3 7 16,-1-1 12-16,2 0 7 0,-5-2-4 0,1-2-15 15,-1-4 0-15,1-1-7 0,1-1-25 16,3 0 16-16,4 0 9 16,4 1-28-16,-4 0-15 0,6-1-89 0,8-1-89 15,0-1-70-15,9 0-172 16,-5 3-281-16,11-6-951 0</inkml:trace>
  <inkml:trace contextRef="#ctx0" brushRef="#br0" timeOffset="225719.6278">26890 8721 3 0,'0'0'675'0,"0"0"-561"16,0 0 603-16,0 0-278 0,0 0-219 15,0 0 23-15,0 0-72 0,0 0-84 16,0 0 16-16,-20-39 74 0,14 36-48 15,3 0-40-15,-1 1 32 0,-2 0 23 16,4 2 2-16,-8 0-64 0,3 0-53 16,-1 0 18-16,2 0-47 15,-2 5-11-15,0 2 11 0,3 3-1 0,-3 3 1 16,6 2 19-16,-4 3 19 16,2 5-19-16,4-1-17 0,0 3 14 15,0-2-13-15,10-2-2 0,-2-1-1 16,7-2 0-16,3-6 2 0,3-1 30 15,0-4-10-15,3-3 9 0,-3-2 0 16,4-4 16-16,-2-6 0 0,-1-4 30 16,-1-2 57-16,0-1-29 0,-5-2-61 15,-3 0-26-15,-1-2 10 0,-6 1 9 16,-2-5-3-16,-1 3 0 0,-3-4-34 16,-3 1-21-16,-7-1-69 0,-2 1 9 15,1 3-27-15,-3-1 11 0,-1 3 28 16,1 5-7-16,2 3-24 0,3 4-42 15,1 2-41-15,-2 4-142 0,3 2-159 16,-1 4-123-16,4 1-98 0,-4 5-126 16</inkml:trace>
  <inkml:trace contextRef="#ctx0" brushRef="#br0" timeOffset="226644.573">26756 8624 209 0,'0'0'339'16,"0"0"-29"-16,0 0-17 0,0 0-20 15,0 0 27-15,0 0-5 0,0 0-32 16,0 0-69-16,0 0-23 0,0 0 16 15,-8 0-4-15,8 0-20 0,0-2-26 16,0-3-41-16,0 1-30 0,0-3-34 16,0-3-17-16,4-1-15 0,4-3-22 15,0-3 3-15,5-3 8 0,5-1 11 16,11-9 45-16,7-5 15 0,11-4 19 16,-1 5 41-16,-5 8 40 0,-16 11-21 15,-3 7-126-15,1 1-13 16,-2 2-67-16,4-2-68 0,-3 6-13 0,-5 1 22 15,-1 3 18-15,-3 3-29 16,-5 3-29-16,-4-1 0 0,0 3-11 16,-4 0 0-16,0 2 6 0,-4 1 26 15,-4 0-30-15,-2 0-46 0,-5 2-139 16,1-1 47 0,-1-1-38-16,-6 3-37 0,3-4 55 0,3 0 144 0</inkml:trace>
  <inkml:trace contextRef="#ctx0" brushRef="#br0" timeOffset="226911.1127">26936 8566 63 0,'0'0'385'0,"0"0"-4"16,-39 15-78-16,28-12-94 0,-3 1-47 16,3-2 17-16,3 0-13 0,4-2-30 15,-6 0-3-15,6 0 10 16,1 0-4-16,-1 0-16 0,4 0-26 16,-4-3-7-16,4 1-25 0,-2 0-40 15,2-1-23-15,-2 2-2 0,2 1-12 16,0-3-8-16,0 1-6 0,0 1 4 15,0 0-10-15,0-1 3 0,0 1 6 16,2 0 22-16,-2-2-1 0,2 1-30 16,2 0-20-16,0 0-26 0,-4 1-54 15,3-2-7-15,1 0 6 0,0 2-4 16,2-3-80-16,-2 3-105 0,0-1-1 16,0 1 27-16,-1-1 71 0,3 1 52 15,-4 1 13-15,-2-2 30 0,0 2 45 16</inkml:trace>
  <inkml:trace contextRef="#ctx0" brushRef="#br0" timeOffset="227444.8913">26911 8593 313 0,'0'0'443'0,"0"0"-16"16,0 0-43-16,0 0-72 0,0 0-39 16,0 0 12-16,0 0 9 0,0 0-57 15,0 0-63-15,0 0-28 0,8-33 10 16,-8 19-10-16,0-1-25 0,-4-2-21 15,0-2-11-15,-2-2-42 0,-2-1-25 16,1-1-22-16,-7-2 34 0,-5 0-3 16,-3-1-30-16,1 0 13 0,-6 3-14 15,-8 0-38-15,2 3 16 0,0 3 7 16,2 3 15-16,4 3 10 0,2 2-10 16,4 3 1-16,3 3 12 15,6 1-13-15,3 2-34 0,5 0-53 16,2 0-103-16,2 1-101 0,0 3 32 15,6 1-71-15,3 1 127 0,7 1-78 16,5-2-177-16,-7-1-264 0</inkml:trace>
  <inkml:trace contextRef="#ctx0" brushRef="#br0" timeOffset="230349.4161">25597 7283 39 0,'0'0'1161'0,"0"0"-833"0,0 0 11 15,0 0-96-15,0 0-65 0,0 0-10 16,-17-39-48-16,13 33 9 0,4 2 3 15,0 0 6-15,0 1 16 0,0 0-49 16,0 0-25-16,0 3-4 0,0 0-12 16,0 0-64-16,-2 0-6 0,2 3-64 15,0 1-26-15,0 4 77 0,-2 4 19 16,2 5 51-16,0 3 13 16,-4 4-17-16,0 3 1 0,0 1-13 15,4 1-16-15,-2-1-5 0,-2-3-12 16,2-3-1-16,2-1 1 0,0-6-1 15,0-2-1-15,0-2 16 0,0-3-3 16,2-1-13-16,2-3-4 16,-2 1 3-16,2-3 1 0,4 0 16 0,0-2 29 15,5 0 12-15,-1 0 9 0,9-2-22 16,-3-1-19-16,7-1-25 0,4 4-15 16,0-2 15-16,4 2 0 0,-4 0 0 15,4 0-2-15,2 0-14 0,0 3 4 16,-1 1 9-16,-1 0-10 0,0-2-9 15,0 4 0-15,0-3 3 0,-2 1 19 16,-6-1-25-16,3 1 12 0,-13-2 10 16,4 0-13-16,-5-2 16 0,0 1 13 15,-9-1 9-15,-3 0 10 16,-2-1 49-16,0-3 86 16,0-2 19-16,-2-1-68 0,-1-4-40 0,-5-3 6 15,0-2 18-15,0-1 0 0,2-4-47 16,-5 1-33-16,3-4-22 0,2 0-31 15,-1-3-6-15,7 2-9 0,-2-2-7 16,2 3-37-16,2 2-12 16,5 4-103-16,5 1-122 0,1 6-190 0,-3 4-202 15,8-2-644-15</inkml:trace>
  <inkml:trace contextRef="#ctx0" brushRef="#br0" timeOffset="231068.0631">26487 7213 1079 0,'0'0'641'0,"0"0"-264"16,0 0-111-16,0 0-56 0,0 0-46 15,0 0-16-15,0 0-23 0,0 0-125 16,0 0-64-16,0 0 64 0,-10 11 87 16,10 8 66-16,0 5-9 0,0 1-14 15,-4 5-57-15,4 1 3 16,0 0-22-16,0 2-25 0,4-2-9 0,-4 0-20 16,4-3-2-16,0-2-1 0,-4-1 0 15,3-5-12-15,-1-3 12 0,2-3 2 16,4-1-1-16,-4-5-10 0,6-2 9 31,-10 1 3-31,11-3 0 0,-1-1 23 0,0-1 8 0,7-1 10 0,1-1-9 16,5 0-10-16,2 0-10 0,6 0-9 15,-2 0-3-15,4 3-25 0,0-1 24 16,0 1 0-16,0 0-1 0,2 3-23 16,-2-2 23-16,0-1 2 0,0 1-2 15,-4 0 0-15,2-1-1 16,-8 0-8-16,2 0 11 0,-8-3 19 15,1 0 12-15,-3 0 20 0,-5-4 37 16,-2-3 66-16,0 1 30 0,-4-5 11 16,-1-1-16-16,-3-3-25 0,0-3-13 15,0-2-9 1,0-3-38-16,-3-2-33 0,-5-3-27 0,4-1-25 0,-2-2-9 16,2 1-22-16,0 1 1 0,4 3 0 15,0 0-7-15,4 5-11 16,2 3-1-16,2 1 7 0,3 4-53 0,3 2-119 15,-2 2-178-15,1 2-338 16,-1 3-478-16,-3-3-1059 0</inkml:trace>
  <inkml:trace contextRef="#ctx0" brushRef="#br0" timeOffset="232873.4357">21010 7131 1049 0,'0'0'351'0,"0"0"4"16,0 0-53-16,0 0-95 0,0 0-51 15,0 0 2-15,0 0-10 0,0 0-29 16,-41-29-58-16,30 29-61 0,-1 2 2 15,-2 2-2-15,-1 3 28 47,1 0 40-47,-1 2 2 0,3-1-12 0,-1 1-17 0,1 2-41 0,0 2-2 0,3 1 2 0,1 4 12 0,2 5 10 0,2 1 17 16,2 0-14-16,2 3 10 16,4-3 0-16,4-3-35 0,4-2 0 15,-1-5 16-15,7-4 26 0,1-5-23 16,0-3 32-16,5-2 3 0,-1-7 12 15,0-3 1-15,0-6 9 0,1-2-10 16,-5-3-25-16,0-2 6 0,-3 0-6 16,-1 0-1-16,-3-1 29 0,-4 0-43 15,-2 2 9-15,-2-1-34 0,-4 1 18 16,-2-2-19-16,-6 4-41 0,-4-2-29 16,-3 3-15-16,-3 2-22 0,1 2-25 15,-3 3 50-15,3 3 28 0,0 4 25 16,1 2 7-16,3 0 0 15,1 2-16-15,2 1-7 16,2 0 7-16,1 1 9 0,1 2-15 0,4-2-11 16,2 1 11-16,0-1-20 0,0 2-23 15,0-2 23-15,4 2 32 0,6 0 32 16,1 0 45-16,7-3 51 0,3 0 19 16,10-3-3-16,13-4-32 0,9-6-42 15,1-1 0-15,-5 2 10 0,-15 3-7 16,-8 3-23-16,-7 2-18 0,4 0-13 15,4 0 12-15,-1 2-30 0,-5 0-62 16,-4 2-79-16,-5 0 16 0,-4 2-37 16,-4 4-97-16,-4 1-46 0,-8 5-27 15,-8 1-72-15,-5 6-31 0,-2-1 159 16,-4-2 151-16,5-2-118 0</inkml:trace>
  <inkml:trace contextRef="#ctx0" brushRef="#br0" timeOffset="233101.9219">21086 7117 421 0,'0'0'492'0,"0"0"-7"15,0 0-55-15,0 0-35 0,-37 8-20 16,37-8-75-16,2 0-117 0,2-1-71 16,3-5-68-16,5 2 11 0,3-4 53 15,7-1 6-15,9-4 0 0,-2-1 10 16,4-2 14-16,0 2-16 0,-4 4-39 16,0-2-77-16,-4 6-6 0,0 1-22 15,-5 4-10-15,-3-2-62 0,-3 3-48 16,-3 0-47-16,-1 6-78 0,-10 0-81 15,0 1 33-15,-6 5 137 16,-4 0 10-16,-5 0-84 0,-3 1-73 16,-1 2-69-16,-6 0-88 0,-2-1 42 15,-2 2 62-15</inkml:trace>
  <inkml:trace contextRef="#ctx0" brushRef="#br0" timeOffset="233268.6231">21146 7179 577 0,'0'0'639'16,"-45"13"-154"-16,28-9-144 0,5-1-63 15,2-1 0-15,6 0-42 0,2-2-28 16,2 0 0-16,2 0-77 0,4 0-39 15,6-4-25-15,1-3 56 0,9-2 47 16,7-4-9-16,0 0-51 0,2 1-29 16,0-1-49-16,-4 3-32 0,2 2-16 15,-2 1 14-15,-2 4-45 0,-3 0-85 16,-1 1-57-16,-4 2-111 0,1 0-191 16,-4 2-321-16,-5-1-1246 0</inkml:trace>
  <inkml:trace contextRef="#ctx0" brushRef="#br0" timeOffset="234748.1577">22963 7071 1099 0,'0'0'442'0,"0"0"23"15,0 0-57-15,0 0-169 0,0 0-84 16,0 0 12-16,0 0 35 0,4-38-11 16,-4 32-29-1,0 1-41-15,-4 0-5 0,1 0-9 0,-1 2-9 0,-2-3-26 16,-4 3-30-16,2 1-42 0,-3 0-10 16,-3 2-38-16,1 2-2 0,-3 3-6 15,1 4 15-15,-1 1 40 16,1 4 1-16,1 1 0 0,0 2 12 15,3 5 20-15,1-1-10 0,4 6 40 16,4-3-62-16,2 0 2 0,2-4-4 0,8-2 2 16,4-2-1-16,-3-5 1 15,9-5 2-15,-3-2 36 0,4-4 4 16,3-2 11-16,-3-5-22 0,2-4-3 16,-1 0 3-16,-3-3-6 0,0-2 0 15,-5 2 0-15,-3-2 0 0,-3-1-4 16,0 2 1-16,-4-1-22 0,-2 0-99 15,-2 0-45-15,-2 0-51 0,-2 0-53 16,0 4 23-16,-2 0 18 16,2 3-8-16,1 2-74 0,3 2-4 15,-6 1 27-15,6 1-3 0,-2-1-82 16,2 4-46-16,0-3-118 0,0 2-26 16</inkml:trace>
  <inkml:trace contextRef="#ctx0" brushRef="#br0" timeOffset="235236.8944">22992 6988 521 0,'0'0'622'0,"0"0"-160"16,0 0-114-16,0 0-72 0,0 0-40 15,0 0 3-15,0 0-11 0,0 0-42 16,-36 8-33-16,34-8-19 0,0 0-13 16,2 0-17-16,0 0-21 0,0 0-42 15,6-1-7-15,-3-3 7 0,7-2-3 16,0-4-13-16,7-1-3 15,-1-2 6-15,1-2 7 0,3 0 9 0,-3 1-6 16,0-2-22-16,-3 4-15 0,-2-1 12 16,-5 3 15-16,1-2 28 15,-6 3 12-15,-2-3-5 0,0 4-23 0,-6 0-40 16,-1 0-2-16,-3 0-14 16,-2 2-15-16,1 1 3 0,-5 0 10 15,4 1 1-15,1 0 17 16,-1 1 38-16,4-1 27 0,5 1-3 0,-3-1 0 15,6 0-7-15,0-2-48 0,2-1-7 16,5-4-47-16,3-1-9 0,8-1 10 16,-1-3 15-16,4 0 19 0,5 0 11 15,-1-3 1-15,2 1 2 0,-2-2 10 16,0 2 3-16,-5 2-12 0,-5 1-2 16,-3 3 17-16,-4 1 16 0,-7 3 19 15,-1 3 6-15,0 1-10 16,-1-2-40-16,-7 3-9 0,-2 1-58 15,-2 2-1-15,-3-2 19 16,1 2 40-16,3 0 0 0,1 0 25 0,6 0-4 16,2 0-3-16,2-2-18 0,0 1-44 15,4 0-157-15,6 0-280 0,3-1-244 16,7-3-944-16</inkml:trace>
  <inkml:trace contextRef="#ctx0" brushRef="#br0" timeOffset="236859.4744">24607 7183 1391 0,'0'0'383'0,"0"0"-22"16,0 0-112-16,0 0-87 0,0 0-65 15,0 0-4-15,0-38 20 0,0 31-4 16,-2 0-7-16,0 1 10 16,0-2 23-16,2 2-2 0,-8-1 0 15,4 2-15-15,-3 0-18 0,1 1-30 16,-2 0-36-16,-6 4-31 0,3 0-3 16,-3 0-34-16,3 5 31 0,-7 5 3 15,7-2 1-15,-5 7 2 0,6-1 25 16,3 4-3-16,-1 0 7 0,6 2-1 15,2 3 4-15,0 0-4 0,10 1-28 16,-3 0 33-16,9-4-8 0,1-2-3 16,5-5 0-16,3-3 3 0,4-6 21 15,2-3 17-15,0-2-4 0,0-6 3 16,0-6 0-16,0-2 6 0,-4-1 9 16,-4-1 22-16,-3-3-16 0,-3 2-19 15,-9-2-21-15,-4 0 0 0,-4 2 0 16,-8-3-36-16,-8-1-10 0,-3 2-21 15,-10-4-16-15,0 6-27 0,-4 0-37 16,4 3-1-16,0 6-9 16,2 3-59-16,2 3-122 0,5 3-158 15,7 0-289-15,-1 1-756 16</inkml:trace>
  <inkml:trace contextRef="#ctx0" brushRef="#br0" timeOffset="238738.1509">24459 6806 668 0,'0'0'489'0,"0"0"6"0,0 0-118 16,0 0-86-16,0 0-113 0,0 0-23 15,-19-39-19-15,17 35-43 0,-2 3-7 16,0 0 1-16,-1 1-58 0,-1 2-29 16,0 2-45-16,2 1 26 0,-4 3 19 15,1 2 35-15,3 2 16 0,-2 1 20 16,2 1 12-16,4 2-29 0,0-2-19 15,0-2-6-15,4 0-1 0,4-4 4 16,1 0 0-16,3-4 16 0,2-3 12 16,-1-1 22-16,3-3 13 0,-3-2-17 15,3-5-24-15,-5 1-26 0,-1-2-6 16,2 1 13-16,-7-3-1 0,-1-1 1 16,-2 2-9-16,0-1-26 15,-2-1-20-15,-2 1-5 31,0 1-10-31,-2 1 4 0,1 2 9 0,1 2 22 0,-2 2 2 0,4 0 1 0,0 2-3 16,0 1 0-16,0 2-53 0,0 0-67 16,0 0-50-16,0 0 8 0,0 0 111 15,4 3 50-15,-4-1 1 0,2 3 0 16,-1-4 0-16,-1 3 1 0,0-2 2 16,0 2 23-16,0 1 18 0,-1-1 32 15,-1 3-3-15,2-2-13 0,-4 2-25 16,4 2 0-16,0 0-4 0,0 1-15 15,4-1-3-15,1 0 2 16,3-1 4-16,4-1 13 0,-1-2 15 16,7-2 19-16,-1-2-4 0,3-1-1 15,1-2-17-15,0-3-7 0,-3-2-15 16,-1-3 0-16,-1 3 3 16,-5-2 3-16,-1-2 3 0,2 1 0 0,-8 0 9 15,-4 0 10-15,0 0-7 0,0-2-3 16,-4 1-24-16,-4 3-16 0,-2 0-22 15,2 2 7-15,5 0-4 0,-7 5-9 16,2 1-15-16,4 0-28 0,0 0-10 16,-3 4 3-16,1 2 12 0,4 1 16 15,0 2 8-15,2 0 11 0,0 0 9 16,4 0 19-16,2 1 1 0,1-4 2 16,5 2 1-16,2-3 18 0,-5-1 0 15,7-1 12-15,-1-3-19 0,-1 0 4 16,1-2 13-16,-1-3 3 0,-1-2-1 15,-1 0 6-15,0-3 1 16,-6 0 2-16,1-1 1 0,-3 1 2 16,0-1 3-16,-4 2 1 0,0 0-10 15,0 1-6-15,-8 1-6 0,3 0-7 16,1 3-18-16,-4 1-12 0,0 3-31 16,-2 0-32-16,3 3 7 0,-1 3 9 15,-4 1 22-15,5 3 12 0,1 2 0 16,2 0 13-16,0 3 8 0,2 1-7 15,0-2 11-15,2-1 12 0,0-1-2 16,4-4-10-16,0 0 0 0,4-4 20 16,-5-1 42-16,3-2 28 15,-2-1 25-15,4 0 20 0,-4-4 35 16,0-2-14-16,0-3-37 0,-3 0-30 16,1-3-10-16,-2 1-6 0,0-1-9 15,-3-1-13-15,-5 0-20 0,4 3-29 16,-8-3 8-16,5 4-10 0,-3 1-18 15,2 1 15-15,2 3-19 0,2 0-8 16,1 4-19-16,-5 0-20 0,4 4-11 16,-2 2 13-16,0 2 31 0,0 2 14 15,3 0 1-15,3 2 6 0,-8-1 12 16,6 1-13-16,0 0-2 0,-2-1 0 16,2 0 14-16,0-1-8 0,2 0 12 15,-2-1 0-15,2-2 1 0,0-3 1 16,0 1-1-16,-4-2 1 15,4 0-2-15,0-1 0 0,0-2-42 0,0 0-32 16,0 0-21-16,0 0-22 0,0 0-28 16,4 0-72-16,-4-2-134 15,6-1-28-15,0 2-54 0,4-1-172 16,-7 0-523-16</inkml:trace>
  <inkml:trace contextRef="#ctx0" brushRef="#br0" timeOffset="239388.7699">24688 6943 1360 0,'0'0'751'0,"0"0"-340"16,0 0-114-16,0 0-73 15,0 0-35 1,0 0-49-16,0 0-35 0,-37-11-29 0,28 14-25 0,-1 2-32 16,4 4-6-16,-4 0 31 0,5 1 10 15,1 4-4-15,4-1-15 0,0-2-7 16,0 1-6-16,6-1-3 0,3-4-6 15,1-1 18-15,4-2 32 0,-1-4 16 16,1 0 12-16,-1-4-13 0,1-4-7 16,-1-2-3-16,-7-1-12 0,2 0-6 15,-4-2-1-15,0 2 4 16,-4-3 2-16,-6 2-30 0,0 0-25 16,-4-1-1-16,3 0-18 0,-11 2-9 15,3-1-27-15,-3 4-16 0,-3-2-19 16,2 5-22-16,1 1-3 0,-3 2 37 15,-1 2 24-15,3 0 38 0,2 0-43 16,-1 3 9-16,3 0 34 0,-1 1 16 16,3 1-3-16,-1 2 3 0,2-2-3 15,1 2 3-15,3 1 31 0,-2 1 3 16,1 1 4-16,1 1 3 0,0-1-6 16,4 0-3-16,-2 0-31 0,6 0-1 15,0 1-13-15,2-4 13 0,6 1 38 16,-4-2 11-16,4 0 17 0,1-3 8 15,-1-2 13-15,0-1-3 0,2 0-1 16,-3 0-9-16,-3-3-6 0,2-1 0 16,-4 1-1-16,2-4-27 0,-4-1-12 15,0 2-10-15,0-3-18 0,-2 1-38 16,0 1-78-16,-4 0-84 16,0-2-163-16,3 4-345 0,-7-3-634 0</inkml:trace>
  <inkml:trace contextRef="#ctx0" brushRef="#br0" timeOffset="241606.2589">25822 7168 859 0,'0'0'583'0,"0"0"-141"0,0 0-157 0,0 0 0 16,0 0-68-16,0 0-31 0,0 0-12 16,0 0-24-16,0 0-16 15,-18-23 0-15,13 23-39 0,-1 0-51 16,-6 0-15-16,1 3-29 0,1 2-20 16,-8 2 20-16,7 5 35 0,-7-1-4 15,9 2-29-15,-9 4 43 0,8 2 11 16,-3 5-5-16,5 3-1 0,0-1-3 15,5 4-19-15,1-3-28 0,2-5-2 16,2-2-10-16,5-6-7 0,7-3 2 16,1-5 17-16,3-4 41 0,3-2 15 15,2-6-18-15,3-8-9 0,-1-3-4 16,-4-2-6-16,4-3 3 0,-7-5-6 16,1 1-4-16,-3 1-9 0,-7-1-3 15,-5 2-10-15,-2 2-40 0,-2-2-20 16,-6 0-30-16,-7 1-58 15,-3-1-130-15,-1 7 65 0,-3 0-17 16,3 7-26-16,1 2 101 16,7 5-116-16,-3 3-157 0,4 0-150 0,3 4-162 0</inkml:trace>
  <inkml:trace contextRef="#ctx0" brushRef="#br0" timeOffset="241872.4786">25735 7172 912 0,'0'0'667'16,"0"0"-199"-16,0 0-66 0,0 0-47 16,0 0-54-16,0 0-42 0,0 0-21 15,0 0-45-15,-41-13-39 0,37 6-31 16,0-4-14-16,4-4-28 16,0-4-31-16,4-3-50 0,12-10-3 15,5-11-16-15,12-9 7 0,9-5-4 16,9 2-6-16,-3 5 1 0,-1 11-11 15,-10 7 1-15,-8 10-9 0,-6 7-10 16,-11 3-77-16,3 1-71 16,-1 0-39-16,-3 3 46 0,-1 3-151 0,-8 5-45 15,0 0-208-15,-4 9-104 0,0-1 135 16,-8 9-162-16</inkml:trace>
  <inkml:trace contextRef="#ctx0" brushRef="#br0" timeOffset="242354.7976">25880 7017 874 0,'0'0'609'0,"0"0"-167"16,-33 44-127-16,21-31-73 0,3-2-26 16,1-3-19-16,0-3-11 0,8-2-7 15,-2-3 28-15,2 0 49 0,0-3 37 16,0-5-145-16,0-2-80 16,2-6-30-16,6-2-17 0,4-6 7 15,5-3 3-15,8-11 6 16,8-8 10-16,10-9 6 0,5-3-19 0,3 4-19 15,-5 7 7-15,-11 15-19 0,-8 7-3 16,-6 9-1-16,-7 6-24 0,2 0-9 16,-5 1-34-16,-1 3-106 0,-6 5-74 15,-4 1-104-15,0 5-173 0,-12 6 159 16,-1 6 92-16,-7 5-82 0,-5 5-30 16,-4 7 116-16,-4 9 114 15,-14 8 29-15,9 3-43 0,1-7-22 16,8-8 68-16,11-12 124 0,1-4 42 15,5-5 141-15,-1 5-14 0,-3 1-42 16,3 0-29-16,1-4 22 0,4-3 59 16,-1-5 72-16,5-3-21 0,2-3-68 15,2-4-29-15,0-2 38 16,0-4 170-16,6-4 2 0,3-6-143 0,3-4-85 16,1-4-14-16,11-12 3 0,14-7 9 15,11-14-3-15,7-6 23 0,6 0-3 16,2 4-39-16,-4 6-33 0,0 4-33 15,-7 6-25-15,-11 12-11 0,-13 8-20 16,-11 10-31-16,-5 3-125 16,-5 1-121-16,0 0-84 0,-2 5-33 0,-6 2-119 15,-10 3-554-15,-8 11-119 0</inkml:trace>
  <inkml:trace contextRef="#ctx0" brushRef="#br0" timeOffset="242573.3062">26037 6992 1093 0,'0'0'235'16,"0"0"48"-16,0 0-4 0,-27 41-71 16,27-35-4-16,0-3 6 0,0-3 39 15,0-3 123-15,4-6 23 0,3-6-164 16,3-4-96-16,6-5-28 0,9-8 0 16,4-11 15-16,14-10 12 0,7-3-13 15,0 1-23-15,1 7-30 0,-11 15-28 16,-11 7-40-16,-1 10-17 0,-15 3-48 15,5 0-123-15,3 1-215 0,-6 1-197 16,-1 3-134-16,-2-1-734 0</inkml:trace>
  <inkml:trace contextRef="#ctx0" brushRef="#br0" timeOffset="243615.5613">26773 7289 1049 0,'0'0'771'0,"0"0"-343"0,0 0-130 16,0 0-95-16,0-38-49 0,-4 28-9 16,1 3 43-16,3 0-63 0,-10-2-55 15,6 1 35-15,-4 2-4 0,1-1-16 16,-3 3 7-16,2 1-23 0,-2 2-63 16,-5 1-6-16,3 3-41 0,-1 4-9 15,-1 2 12-15,-1 7 38 0,1 0 20 16,2 3 15-16,-1 7-7 0,1 2 10 15,5 2 3-15,3 4 9 0,4-5-10 16,0-2-14-16,11-4-25 0,1-5-1 16,9-6 0-16,1-2 19 0,3-7 25 15,4-3 6-15,0-6 9 0,0-7-9 16,2-4 9-16,-4-5 3 16,2-1-9-16,-2-4 0 0,-7 0-10 15,-5 2-25-15,-1-1-3 0,-7 2-15 16,-1-1-2-16,-6 1-51 0,0 0-108 15,-13 0-72-15,5 0-60 0,-6 4-185 16,-5 3-92 31,2 1 11-47,5 8-94 0,-5 2-155 0</inkml:trace>
  <inkml:trace contextRef="#ctx0" brushRef="#br0" timeOffset="243979.4438">26731 7296 241 0,'0'0'538'0,"0"0"-95"0,0 0-55 15,0 0-80-15,0 0-9 0,0 0-21 16,0 0-4-16,37-25-33 0,-32 12-33 16,-5 0-26-16,4-2 15 0,-4-5 11 15,0 0-51-15,-4 0-8 0,-1-2-37 16,-3-2-28-16,-4-3-22 0,-1 0-44 16,-9-4-18-16,-3 1-12 15,-2-4-53-15,-12-1-13 0,2 5 10 0,4 3-1 16,-3 3-4-16,8 5 10 15,1 4 16-15,6 3 19 0,7 5-29 16,3 2-25-16,3 4-50 0,8 1-145 16,0 6-380-16,8 3 243 0,3 4 58 15,-3-3-252-15,17 4-416 0</inkml:trace>
  <inkml:trace contextRef="#ctx0" brushRef="#br0" timeOffset="244265.7724">26737 7245 1270 0,'0'0'430'0,"0"0"-57"0,0 0-39 16,0 0 34-16,0 0-44 15,0 0-43-15,0 0-24 0,0 0-33 16,0 0-67-16,0 0-56 0,-22-42-36 15,22 25 7-15,0-4-4 0,4-3-9 16,0-2-37 0,8-7-22-16,9-10-20 0,0 3-2 0,16-7 20 0,6 5 2 15,-3 11-22-15,-3 4 9 0,-10 13-8 16,-7 5-32-16,-3 3-81 0,4 1-190 16,3 2-98-16,-7 3-263 0,1 0-758 0</inkml:trace>
  <inkml:trace contextRef="#ctx0" brushRef="#br0" timeOffset="253041.8783">4629 7291 1273 0,'0'0'738'0,"0"0"-303"16,0 0-74-16,0 0-127 0,0 0-42 15,0 0-10-15,0 0 2 0,0 0 5 16,-33-13-6-16,29 13-20 0,4 0-22 16,0 0-61-16,0 0-56 0,4-2-24 15,-4 2-12-15,0 0-16 0,4 0-16 16,-4-1 4-16,3 1-13 15,3-1 53-15,2-1 20 0,4 1 11 16,1-2-9-16,-1 3 18 0,5-1 10 16,3-1-4-16,1 1 7 0,4-2 9 15,10 1-4-15,12 0 7 0,11-1 3 16,8 0 3-16,3-1-16 0,-3 0-15 16,2 2-16-16,-2-1 1 0,6 0-7 15,3 0-15-15,-5-2-1 0,2-1 13 16,1-1 1-16,3 0-4 0,-2 0 3 15,-3 0-3-15,3 0-9 0,-14 0-1 16,0 2 1-16,-4-2-1 0,-9 2 1 16,-10-1 0-16,-12 3-3 0,-4 2-2 15,-7 1-1-15,1 0 0 0,-5 0-13 16,2 0 4-16,-9 0 0 0,1 0 12 16,-4 0 21-16,-4 0 4 0,-1 0-24 15,-9 0 23-15,-11 0-24 0,-14 1-116 16,-15 3 46-16,-2-1 36 15,-12 2 3-15,8-4-9 0,0 1 3 16,0-2-9-16,-4 0 0 0,-6 0-6 16,0 0 8-16,4 0 14 0,2 0 8 15,-6 4 10-15,5-2 10 0,1 1-11 16,2 1 10-16,-4-1-16 0,6-1 19 16,2 2 4-16,-1-1-4 0,5 1-2 15,4 0 0-15,3-1 0 0,10 0 0 16,8-1-12-16,8 2 14 15,6-1 3-15,-3 1 19 0,-3-3 2 0,5 3-2 16,3-2-19-16,5 1-3 0,8-2-20 16,0-1-52-16,0 3-74 15,0-2-47-15,8 4 67 0,5 0 101 16,7 2 25-16,11 2 75 0,13 2 57 16,10-1-45-1,8-1-27-15,-1-1-26 0,-3-1-3 0,-4 0 12 0,4-2-2 16,-4 3-1-16,5-3-6 0,-1 0 3 15,0-2-9-15,-4-2 3 0,0-1 12 16,-1 0 6-16,-5-1 6 0,1-5-5 16,-7 3-10-16,-9 0-10 15,-4 1-28-15,-11 1 0 0,-7 1-2 0,3 0-1 16,1 0 1-16,-3-2-1 0,-6 2 1 16,-6 0 3-16,0 0 74 0,0 0 27 15,-10 0 33-15,-5 0 28 0,-15 0-165 16,-16 0-28-16,-20 0-33 0,-13 3 25 15,-1 5 21-15,-3-2 12 0,3 1-28 16,1 0-18-16,-8-2 7 16,3 1 17-16,1 0 24 0,4-2 1 15,1 0 0-15,3 2 0 0,7 0 1 16,6 2 0-16,0 0 1 0,11 0-1 16,9-4 11-16,11 2-8 0,9-2-1 15,9-3 0-15,-3 2 0 0,3 0 9 16,1-3 0-16,8 1-12 0,2-1-21 15,2 0-47-15,10 0-20 0,2 0 48 16,5 0 40-16,16 0 135 0,10-1-41 16,11-2-30-16,2-1-33 15,0 0-28-15,-7 1-2 0,-7-1 1 16,-1 1 0-16,2 1-1 0,-10 2-1 16,-8 0-25-16,-4 0-81 0,-2 5-154 15,3 0-330-15,3 8-179 0,4 0 127 16,-11 1-514-16,-1 7-521 0</inkml:trace>
  <inkml:trace contextRef="#ctx0" brushRef="#br0" timeOffset="261546.1713">19487 13946 238 0,'0'0'476'0,"0"0"130"0,0 0-254 16,0 0-60-16,0 0-84 0,0 0-34 16,0 0-12-16,0 0-23 0,0 0-1 15,-27-32 13-15,27 30 26 0,0 1-2 16,0-1-12-16,-4 1-14 0,4 0-38 15,0 1-23-15,0 0-31 0,0 0-57 16,4 0-59-16,-4 0-39 0,7 0-35 16,1 0 133-16,8 0 41 15,-1 0 23-15,5 0-14 0,-1-1-34 16,2-1-14-16,1 0-1 0,-3-2 1 16,0 2-2-16,-3 0-1 0,-1 0 0 15,-3 0 1-15,-6 1 0 0,0 1-1 16,-5 0-12-16,1 0 13 0,-2 0 0 15,0 1 22 1,-2 2-22-16,1 2-12 0,-1 4 12 0,-2 3 16 0,0 7-1 16,2 1-12-16,-4 5 9 0,2 2-12 15,2 3-2-15,2 1-1 0,0 3 0 16,0 0 3-16,0-2 0 0,0-1 22 16,4-4-22-16,-2-4 1 0,0-2-1 15,2-4 21-15,-4-4-20 0,2-2 17 16,-2-2 10-16,0-2 10 0,-2-1 3 15,-6-2-23-15,-2-1-15 16,-1-1-3-16,-1-2-47 0,-3-1-9 16,-1-6-20-16,-1-2-66 0,1-3-105 15,-3-3-56-15,3 1-44 0,1-1 34 16,3-1-82-16,3 1 31 0,5 0 55 16,0 0 38-16,4-1-9 0,2 1 111 15,2 0 146-15,1 1 23 0,1 3 124 16,-2 1 101-16,0 3 162 0,2 2-9 15,-2 1-93-15,2 3-80 0,-1-1-60 16,3 1 4-16,4 1 25 0,1 0-23 16,3 0-19-16,-1 0-29 0,7 0-52 15,-3 0-29-15,4 2-9 16,0 0-13-16,-1 0-22 0,5 2-45 16,-6-1-91-16,1 3-64 0,-1-1-71 15,0 2-57-15,-1-1-79 0,-5 0-20 16,1-1 61-16,-3 1-23 0,-3-4 33 15</inkml:trace>
  <inkml:trace contextRef="#ctx0" brushRef="#br0" timeOffset="261826.4344">19923 14153 655 0,'0'0'747'0,"0"0"-198"0,0 0-186 15,0 0-62-15,0 0-60 0,0 0-71 16,-37-7-61-16,29 11-16 0,0 1-23 16,1 2-9-16,3 2-7 0,-2 2-16 15,4 0-6-15,0 1-11 0,2-2-21 16,0 0-26-16,6-2 1 0,0-2 3 15,3-2 22-15,1-3 38 0,2-1 25 16,1-1 39-16,1-5-7 0,-4-1-26 16,1 0-31-16,-3-1-26 0,0 2 1 15,-2 2 3 1,-5 0 12-16,1 1 3 0,0 3 16 0,-2 0 6 16,0 0-11-16,0 0-23 0,0 3-19 0,-2 0-28 15,2 2-99-15,0 4 77 16,0-1 38-16,2 2-23 0,2 1-94 15,0-1-83-15,4-1-88 0,2 0-78 16,-1 0-155-16,-1-3-528 0</inkml:trace>
  <inkml:trace contextRef="#ctx0" brushRef="#br0" timeOffset="261969.7906">20128 14325 186 0,'0'0'2447'15,"0"0"-1289"-15,0 0-796 16,0 0-219-16,0 0-143 0,0 0-66 0,0 0-31 15,0 0-51-15,0 0-81 16,0 0-59-16,22-6-127 0,-15 5-265 16,7-6-761-16</inkml:trace>
  <inkml:trace contextRef="#ctx0" brushRef="#br0" timeOffset="262830.1844">20702 14021 88 0,'0'0'323'15,"0"0"-52"-15,0 0-128 0,0 0 49 16,0 0 62-16,0 0 121 0,0 0-67 15,-10-37-168-15,8 37 41 0,2 0 10 16,-2 0-7-16,2 0-23 0,0 0-52 16,0 4-109-16,0 1-6 0,0 4 6 15,4 4 26-15,-2 6 124 0,0 5 10 16,2 4-71-16,0 0-12 0,-2 2-29 16,2 0 12-16,-2-2-35 0,1 0-22 15,-1-1-3-15,2-4-76 0,0-1-6 16,-2-3-30-16,0-4 19 0,0-6-28 15,-2-3-55-15,0-4-50 0,0-1-61 16,-2-1 21-16,-2 0-149 16,-2-3-722-16</inkml:trace>
  <inkml:trace contextRef="#ctx0" brushRef="#br0" timeOffset="263601.7563">20677 14234 143 0,'0'0'1533'0,"0"0"-1169"16,0 0-66-16,40-2-56 0,-22 2-74 15,1 0-49-15,4 0-32 0,-1 0-20 16,1-2-3-16,0-2-10 0,-1-1 13 16,-1 2-38-16,-2-3 19 15,-3 2-19-15,-1-1-4 0,-7 0 20 16,-2 4-10-16,-2-2 9 0,-4 1 14 0,0 1 49 16,-2 1 89-16,-2-1 11 15,-4-1-143-15,4 0-64 0,-9-1-45 16,5 2 4-16,-6 1 10 0,3 0-10 15,1 4-6-15,0 2-35 0,3 3 3 16,1 2 61-16,2 3 18 0,0 1 37 16,4 1 1-16,0 3-13 0,4-2-22 15,4-2 1-15,1-2 18 0,5-2-10 16,0-4-10-16,3-5 30 0,4-2 18 16,-3-1 0-16,1-7 7 0,0-4-9 15,3-1-17-15,-5-3-31 0,-1-2-13 16,-3 0-24-16,1 0-27 0,-6-1-11 15,-1 1 6-15,-3 0 31 0,-2 0 0 16,-2 1-3-16,0 0-34 0,-2 3 49 16,-2 3 26-16,0 4 23 0,1 2 44 15,-1 2-4-15,0 3-35 0,0 4-28 16,0 5-167-16,0 4 110 0,2 7 57 16,-2 1 76-1,2 2-16-15,2 2-22 0,2 2 9 0,4-2-16 16,2-2-31-16,4-5-13 0,-1-2-6 15,5-4 19-15,3-5 3 0,-1-6 32 16,3-1-7-16,0-4 19 0,1-5-6 16,-1-5-16-16,-2-3-25 0,3-3-25 15,-7-2-38-15,2-1-6 0,-5-1 9 16,-2 0 0-16,-4 0 10 0,-3 0-4 16,-3-2-6-16,0 2-23 0,-1-2-60 15,-1 2-20-15,-6 3 96 0,2 3 67 16,2 3 10-16,0 6 31 15,-2 4 36-15,1 5 63 0,1 3-70 16,-2 9-70-16,2 5 0 0,2 6 0 16,0 9 102-16,2 12-10 0,2 7-4 15,6 3 10-15,0-11-23 0,-1-11-62 16,3-13-13-16,2-3-22 0,1 0 6 16,5-2-9-16,3 0-19 0,0-6 44 15,3-3 0-15,-3-5 31 0,-2-3-11 16,-1-5-20-16,-3-1-97 0,-3-3-58 15,-2-2-26-15,-5-3-48 0,-1 0-25 16,-4-2-25-16,-2 0-38 0,-5-1-179 16,3 5-476-1</inkml:trace>
  <inkml:trace contextRef="#ctx0" brushRef="#br0" timeOffset="264005.4899">21206 14190 916 0,'0'0'1845'0,"0"0"-1358"0,0 0-235 16,0 0-113-16,0 0-139 0,0 0-60 15,0 0-39-15,0 0 99 0,0 0 58 16,0 0 109-16,54-2-19 0,-31-3-38 16,6-1-5-16,0-1-46 15,2 2-59-15,0 1-28 0,0 0-161 0,0 2-139 16,-3 0-38-16,3 2-122 0,-10 0-93 16,8 0-607-16</inkml:trace>
  <inkml:trace contextRef="#ctx0" brushRef="#br0" timeOffset="265152.5334">21857 14264 1216 0,'0'0'1247'15,"0"0"-1063"-15,0 0-62 0,0 0 45 16,0 0 13-16,0 0-1 16,41-20 25-16,-30 5-18 0,-1-5-78 15,1-2-27-15,1-1-11 0,0-1-45 16,-3 0-25-16,-1 1-4 0,-4-1-36 15,0 3-7-15,-4-1 25 0,0 2 9 16,-6 1 13-16,0 1-73 0,0 4 14 16,-1 2 55-16,3 5 4 0,-2 4 41 15,2 3-3-15,2 0-38 0,-2 9-177 16,2 2-26 0,0 7 79-16,2 4 124 0,0 4 27 15,4 3 43-15,2 11 16 0,4 8 15 0,3 7-12 0,3 2-39 16,-4-3-15-16,-3-12 6 0,-3-12-16 15,-2-6 19-15,2-2 7 0,-2 4-11 16,-2 5 14-16,0 2-36 16,-2-2 11-16,-2-3-26 0,-4-4-2 15,-4-2 22-15,0-5 2 0,1-3 6 0,-3-3 31 16,0-6 23-16,1-2-8 0,1-3-24 16,-2-5-44-16,1-5-9 15,1-7-59-15,2-6-115 0,3-9 115 16,5-10-7-16,2 1-7 0,5 5 7 15,5 3 13-15,0 8 21 0,3-4-6 16,4-2 13-16,1 4 10 0,1 3-20 16,-1 4 6-16,-3 3 4 0,0 4 9 15,-3 2 15-15,-2 4 0 0,-5 1-2 16,-1 4-16-16,0 2 3 0,-6 0-15 16,0 4 15-16,0 4 16 0,-6 3 82 15,0 3-28-15,1 1-23 16,-1 2 4-16,0 0 6 0,2-1-16 15,4-2-25-15,0-1-31 0,4-3-23 16,4 1 19-16,3-6 35 0,3 1 34 16,3-4 1-16,-3-1 3 0,3-1-10 15,3 0-12-15,-1-3-16 0,-2 0-16 16,1 1-9-16,-6 0 23 0,-1 2 1 16,-1-2-3-16,-2 2-8 0,-3-1 9 15,-5 1 3-15,0 0 43 0,0 0 117 16,0-1 94-16,-5-2 40 0,-3-1-133 15,0-2-78-15,0-3-13 0,1-3-30 16,-3 0 21-16,2-8-9 0,2-1-52 16,2-3-19-16,4 0-21 0,0-2-6 15,2 3-9-15,6 2-6 0,0 3-7 16,4 2-18-16,3 2-75 0,4 3-137 16,1 2-158-16,3 4-33 15,2 2-59-15,2 3-93 0,-5 0-350 16</inkml:trace>
  <inkml:trace contextRef="#ctx0" brushRef="#br0" timeOffset="265734.0366">22570 14209 7 0,'0'0'1684'16,"0"0"-386"-16,0 0-997 0,0 0-301 16,0 0-64-16,0 0 64 0,0 0 12 15,0 0 211-15,16 38-7 0,-13-27-62 16,3 0-44-16,2-1-28 0,-2-2-18 16,-4 1-21-16,4-3-15 0,-3-1-9 15,1-1-6-15,2-2-13 0,-2-2-4 16,0 0 4-16,0-3 23 0,2-4 18 15,1-1 2-15,3-3-5 0,-8-3-10 16,6-1-28-16,-3-1 0 0,1 0-13 16,0 1 11-16,-2 5-20 0,0 2-2 15,-2 5-8-15,0 2 7 0,-2 1 25 16,4 4 0-16,-4 4 0 0,2 3 98 16,1 4 45-16,1 0-39 0,-2-1-57 15,4 2-33-15,-2-5-14 16,4-1-2-16,3-3-13 0,-9-3-4 0,10-2 9 15,-2-2 10-15,1-2 28 0,3-5 12 16,-3-1-40-16,1-3-14 0,0-3-13 16,-1 0-20-16,1 0 7 15,-4 0 9-15,1 3 28 0,-3 1 0 16,0 5-15-16,-4 2-4 0,0 3-15 16,-2 0 21-16,0 5 13 15,0 3 3-15,2 5 96 0,0 4 12 0,0 1-49 16,2 1-38-16,-1 0-21 0,1-5 0 15,0 1-40-15,2-6-40 16,2 0-40-16,-1-4-60 0,1-1-93 0,0-2-86 16,2-2-86-16,1-4-162 0,-7-1-457 15,4-7-362-15</inkml:trace>
  <inkml:trace contextRef="#ctx0" brushRef="#br0" timeOffset="266320.4763">23051 14208 665 0,'0'0'2264'15,"0"0"-1746"-15,0 0-312 0,0 0-64 16,11 36-51-16,-5-29-41 0,-2-2-3 16,6-2 16-16,-8-1 29 0,5-1-2 15,1-1 0-15,-2-3-6 0,2-1-31 16,-1-3-29-16,1 2-24 0,-2-2-10 16,0 1-18-16,0 2-3 0,-3 2 0 15,1 2-3-15,2 1-3 0,0 4 37 16,-6 6 18-16,4 4 41 15,0 4 25-15,3 3-7 0,1 4-6 0,0-1-6 16,0 1-28-16,1 0-16 0,-1-1-5 16,-2 0-1-16,0-1 1 0,-2 0-4 15,-2-1 3-15,-2 1 1 16,-2-1-13-16,-6-1-3 0,-2 1-59 16,-1-4-27-16,-5-1-9 0,1-3 2 15,3-5 19-15,-7-3 68 0,7-7 6 16,-2 0 0-16,3-9-13 0,7-4-49 15,-2-4 6-15,6-3 56 0,4-3 34 16,2-1 22-16,7-2-37 0,3-2-7 16,5 0-6-16,0-2 63 0,5 0 54 15,-1 1-3-15,0 3-40 0,2 0-62 16,0 3-18-16,-5 2-3 0,1-1 1 16,-2 3 2-16,-1-1-2 0,-1 1 1 15,-9 1-2-15,3 2 1 0,-9 4 1 16,-2 0 1-16,-2 4 3 0,-4 2 25 15,-2 1-7-15,-5 4-19 0,3 1 1 16,-4 2 25-16,3 6-28 16,-5 4 0-16,4 2 0 0,3 4 0 0,-1 3 31 15,8 1 48-15,0 0 40 16,0-1 52-16,6-2-47 0,5-2-66 16,3-3-37-16,3-4-9 0,-1 0-12 15,3-3-16-15,-1-2 1 0,-3-1-12 16,3-2-52-16,-5 0-61 0,3-2-64 15,-5 0-124-15,3-4-224 0,-6 0-519 16,1-5-651-16</inkml:trace>
  <inkml:trace contextRef="#ctx0" brushRef="#br0" timeOffset="266516.3432">23855 14440 3988 0,'0'0'998'0,"0"0"-900"16,0 0-98-16,0 0-172 0,0 0-147 16,0 0-162-16,0 0-90 0,0 0-665 0</inkml:trace>
  <inkml:trace contextRef="#ctx0" brushRef="#br0" timeOffset="281390.9428">19409 15014 209 0,'0'0'55'0,"0"0"1"16,0 0 221-16,0 0-277 0,0 0-23 16,0 0-147-16,0 0 4 0,0 0-72 15</inkml:trace>
  <inkml:trace contextRef="#ctx0" brushRef="#br0" timeOffset="283077.123">19454 14897 70 0,'0'0'81'0,"0"0"-39"15,0 0-25-15,0 0 2 0,0 0-16 16,0 0 10-16,0 0-13 16,0 0 0-16,0 0-17 0,0 0 17 15,13-35 44-15,-9 30 129 0,-2 0 6 16,0 1 10-16,-2 1 33 0,0-1 9 16,2 0 29-16,-2 0-3 0,0 1-46 15,0 0-39-15,0 0-10 0,0 0-13 16,0 2-1-16,0 1 1 0,0 0-8 15,0 0-13-15,0 0-38 0,-2 1-52 16,2 1-38-16,0 0-20 0,0 4-28 16,0 0 48-16,0 5 61 0,6 5 32 15,-6 3 5-15,2 6-24 0,2 4-20 16,-2 7-10-16,0 7-25 16,0-2-2-16,-2-5-17 0,0-6-13 15,0-8 1-15,0 1-30 0,0-2-47 16,0-2 10-16,0-6-33 0,0-4-25 15,0-3-5-15,-2-4-28 0,2-1-75 16,-2-1-59-16,0-2-206 0,0-1-607 16</inkml:trace>
  <inkml:trace contextRef="#ctx0" brushRef="#br0" timeOffset="283265.4742">19429 15079 939 0,'0'0'1108'0,"0"0"-706"16,0 0-199-16,0 0-167 0,0 0 105 15,0 0 17-15,38 11-46 0,-24-6-19 16,0 0-10-16,-1-1-32 0,3 0-32 16,-1-2 3-16,3-1-20 0,-1-1 0 15,-2-1-2-15,1-3-32 16,-2-2-108-16,1-1-71 0,-1-3-56 0,-7-1-114 16,3 0-177-16,-6 2-220 15</inkml:trace>
  <inkml:trace contextRef="#ctx0" brushRef="#br0" timeOffset="283493.6222">19659 14851 1018 0,'0'0'1211'0,"0"0"-817"15,0 0-21-15,0 0-145 0,0 0-133 16,0 0-66-16,0 0 50 0,-2 54 39 16,2-29-7-16,0 3-10 0,0 2-44 15,0 1-23-15,0 0 13 0,0-2-32 16,2-2-15-16,0-2-3 0,0-2-35 15,4-4-34-15,-6-4-54 16,4-2-11-16,0-5-31 0,0-2-36 16,-1-5-56-16,1-1-23 0,0-3 11 15,2-5-107-15,-2 1-212 0,4-12-395 0</inkml:trace>
  <inkml:trace contextRef="#ctx0" brushRef="#br0" timeOffset="283742.7461">19760 15001 554 0,'0'0'532'0,"0"0"-77"0,0 0-84 15,0 0-105-15,0 0-4 0,0 0 9 16,0 0-49-16,41 37-52 0,-35-18-20 16,1 3-16-16,1-1-70 0,0-1-16 15,0-1-7-15,-1-3-16 0,-1-3-12 16,2-2-11-16,-2-4-1 0,-2-2 15 16,-1-2 19-16,1-3-1 0,-4 0 1 15,2 0 34-15,-2-3 76 16,0-2 38-16,0-4-40 0,0-5-88 15,0-1-55-15,0-3-24 0,-2-2-39 16,2-1-135-16,-4 1-107 0,4 1-21 16,0 3-38-16,4 1-26 0,2 4-56 15,0 3-216-15,6 2-529 0</inkml:trace>
  <inkml:trace contextRef="#ctx0" brushRef="#br0" timeOffset="284156.6149">20027 15046 170 0,'0'0'1224'0,"0"0"-733"0,0 0-125 0,0 0-107 16,-5 46-33-16,-1-31-17 16,0 4 18-16,2-1 0 0,0 0-27 15,2 1-58-15,2-5-63 0,0-1-41 16,2-2-26-16,2-4-12 0,4-2-21 16,0-3 21-16,1-2 41 0,3 0 25 15,-2-5 3-15,1-2-24 0,-1-4-17 16,0 0 0-16,-3-2-12 0,1-2-16 15,-2 2-44-15,-4-1-32 0,2 1-12 16,-2 0-9-16,0 2-26 0,0 2-16 16,1 3 21-16,-1 1 7 0,4 5-23 15,-2 0 22-15,0 5 61 0,4 3 33 16,-2 2 18-16,3 1 64 0,-1 4-13 16,2-1 13-16,-3-2 22 0,3 1 9 15,0-2-2-15,-2-2-17 0,-1-2-3 16,1-1-4-16,-2-3-9 0,2-1-19 15,-5-2-3-15,-1 0 15 16,0-1 48-16,0-4 53 0,0-3 23 16,-2-3-40-16,2-4-78 0,-2-3-35 15,0-1-23-15,0-6-1 0,0 1-40 16,0-2-50-16,4 1-80 16,2-1-21-16,4 4-92 0,1 2-47 0,5 6-62 15,3 2-107-15,0 3-90 0,-3 5-221 16</inkml:trace>
  <inkml:trace contextRef="#ctx0" brushRef="#br0" timeOffset="284790.4512">20551 15089 2106 0,'0'0'488'15,"0"0"-140"-15,0 0-102 0,0 0-45 16,0 0-86-16,0 0-68 0,0 0-31 16,0 0 95-16,0 0 28 0,7 38 18 15,-1-25-56-15,-2 1-57 0,4-2-41 16,0 1 13-16,-4-5-16 0,-1-1-3 15,3-3-15-15,-2-2 15 0,0-2-13 16,0-2 16-16,2-5 28 0,-1-3 16 16,3-5-23-16,-2 0-21 0,2-2-32 15,0-1 4-15,-3-1-18 0,7 2-15 16,-6 0-5-16,2 4 10 16,-1 2-1-16,1 4 22 0,-2 3 1 15,2 4-10-15,-5 1 22 0,3 8 22 16,0 3 50-16,-2 3 26 0,2 2 18 15,0 1-19-15,-1 0-50 0,1-2-12 16,0-2-10-16,-2-3 13 0,6-2-16 16,-7-4 0-16,3-2-2 0,0-3 1 15,2 0 1-15,0-6 22 0,-1-3 0 16,3-1 0-16,-2-3-9 0,1-2-13 16,-3 1-3-16,6-1-9 0,-8 1-4 15,2-1 1-15,1 2 2 0,-1 3 1 16,0 2 9-16,-2 2-17 15,2 4-2-15,-2 2 19 0,-2 2 3 0,3 6 51 16,-1 1 27-16,0 4 3 0,0 0 3 16,0 4-6-16,0-1-41 0,-2 0-35 15,2 0-2-15,-1-3-25 0,1-3-40 16,2-1-69 0,-2-1-51-16,2-2-73 0,0-2-81 0,-1-3-111 15,1-1-104-15,2 0-170 0,-4-5-427 0</inkml:trace>
  <inkml:trace contextRef="#ctx0" brushRef="#br0" timeOffset="285408.9422">21084 15023 1197 0,'0'0'820'0,"0"0"-370"0,0 0-105 16,0 0 56-16,0 0-13 0,0 0-161 16,0 0-114-16,0 0 29 0,-28 39 30 15,23-19 14-15,1 0-7 16,0-1-37-16,4-1-65 0,0-2-56 15,0-5-21-15,2 0-30 0,4-6-7 16,-2-1 15-16,3-4 21 0,-1 0 1 16,2 0 37-16,0-5 3 0,-1-2-9 15,1-2-16-15,-2-1-13 0,0 2-1 16,-2-1 0-16,-1 1 2 0,-1 1 0 16,2 2 9-16,-4 3-10 0,2 1-1 15,-2 1 0-15,0 0 0 0,0 3 21 16,2 5-20-1,0 0 65-15,0 3 19 0,2 2-16 0,0-1-51 0,4 0-19 16,-3-2-27-16,5-1-16 0,0-3-27 16,1-2-49-16,1-2-29 0,0-2-49 15,-1 0-119 1,3-3-208-16,-3-2 7 0,3-2 19 0,0-3-25 0,-7 0-136 16,3-3 89-16,0 0 195 15,-1-1 199-15,1 0 176 0,0 1 143 0,-1 0 262 16,1 4 129-16,-2 3-14 15,-2 3-109-15,0 3-92 0,-1 3-23 16,-1 3 23-16,2 5-5 0,-2 2-15 16,0 1-10-16,2 1-48 0,-1-2-52 15,1 0-82-15,0-2-64 0,4-2-31 16,-1-2-9-16,-1-3 19 0,2-3-7 16,0-1 10-16,1-2-4 0,-1-5-9 15,3 0-12-15,-3-4-1 0,2-1-42 16,-3-1-2-16,-1 1 11 0,0-3 18 15,-4 4 1-15,2 1 3 16,-4 3 10-16,1 3-11 0,-1 2-2 0,-2 2-13 16,0 2 26-1,4 3 2-15,-4 2 34 0,2 2 3 16,2 1-20-16,0 2-17 0,2-2-21 0,2 0-50 16,3-1-92-16,-1-4-131 0,7 0-158 15,-5-1-109-15,5-3-204 0,-3-1-443 16,3-6-82-16</inkml:trace>
  <inkml:trace contextRef="#ctx0" brushRef="#br0" timeOffset="286056.7947">21859 15013 2541 0,'0'0'1110'0,"0"0"-890"0,0 0-91 16,-25 43 81-16,13-20 60 0,-2 0 39 15,5 2-40-15,-3-2-101 0,6-3-86 16,0-2-49-16,5-5-33 0,1-2-11 15,0-4-10-15,0-3-25 0,1-2-18 16,5-2 3-16,4-4 37 0,-4-4 24 31,3 0-1-31,1-1-14 0,2 0-13 0,-4 1-2 0,-1 3 2 16,3 1-8-16,-2 4-1 0,-1 0 9 16,3 7 18-16,-2 4 10 0,2 3 25 15,-3 3-1-15,3 4-6 0,0 2 16 16,-1 3 46-16,1 0-19 0,-2 1-16 15,0 1 10-15,-3 1-6 0,-3 1-13 16,0 1-11-16,-2 0-4 0,-2 3-20 16,-2-2-1-16,-3-1-24 0,-1-1-52 15,-2-3-40-15,-1-4-22 16,-1-8 28-16,0-3 43 0,1-5 67 0,-1-7-1 16,-1-2-9-16,-1-9-40 15,2-5-32-15,1-5-33 0,5-4 57 16,2-2 8-16,4-1 35 0,2-2 15 15,8 0 25-15,1 0-13 0,7 0 0 16,3 0 10-16,0-2 67 0,5 1-8 16,-1 3-51-16,2-3-28 0,-2 3 1 15,2-1-2-15,-2 2 0 0,-1 0 2 16,-1 3-3-16,-2 0 3 0,-7 3-1 16,1 2 0-16,-5 4 0 0,-4-1 19 15,-2 5 13-15,-4 3 15 0,0 2 28 16,-6 2-13-16,0 2-41 0,-4 2-23 15,1 0-2-15,-3 8 1 0,0 4-1 16,1 8 2-16,-1 5 43 0,3 3 36 16,1 3 25-16,2 3 18 0,4-2-34 15,2-3-37-15,4-3-41 0,6-3-10 16,3-4-19-16,5-4-17 16,1-2-4-16,2-3-20 0,3-2-68 15,5-5-52-15,-4-3-65 0,6 0-184 16,0-3-257-16,-6-1-287 0,14-9-348 0</inkml:trace>
  <inkml:trace contextRef="#ctx0" brushRef="#br0" timeOffset="286992.3596">22929 15083 2035 0,'0'0'1024'0,"0"0"-701"16,0 0-63-16,0 0 8 0,0 0-48 16,-24-41-45-16,15 35 14 0,-3-1-26 15,0 3-30-15,1 0-17 16,-1 3-42-16,0 1-35 16,1 1-39-16,3 4-12 0,-2 3-15 0,3 0-13 15,3 2-9-15,0 3 3 0,4 0 6 16,0-2 3-16,8 2-3 0,-1-2 22 15,7-1 18-15,1 0 24 0,3-2 13 16,3-2-3-16,-1 1 6 0,1-3-3 16,-2 1-13-16,-3 1-5 0,-1 2 5 15,-5-1 10-15,-2 2-10 0,-1 2 13 16,-7 0 21-16,0 3 3 16,-3 1 6-16,-7 2-9 0,0 3-28 15,-3-2-15-15,-3-1-12 0,1 0 7 16,5-2-10-16,-7-2-49 0,5-4-27 15,2-3-19-15,2-3-24 0,3-3-9 16,3-6 2-16,0-6-130 0,2-5-36 16,6-7 6-16,3-3 57 0,5-9 73 15,5-8 87-15,4-10-17 0,7-1-55 16,-5 1 88-16,-2 12 53 0,-8 14 13 16,-1 6-13-16,0 6 13 0,1-3 3 15,3 1 64 1,1 1 50-16,-4 4 32 0,1 7 8 0,-4 5-37 0,1 2-5 15,-5 9 14-15,0 8 23 0,-1 5 2 16,-1 14-19-16,-2 10-12 0,-4 9-1 16,2 3 14-16,0-3-45 0,-2-8-61 15,2-6-30-15,0-2-13 0,2-5-70 16,-2-7-68-16,-2-8-30 0,0-2-35 16,2-1-50-16,0-1 1 0,-2-1-6 15,3-8 6-15,-3-5-21 16,4-3 50-16,-4-9 223 0,4-4 6 15,2-5-4-15,-2-4 20 0,2-1 36 16,5-4 28-16,-7 0-3 0,2 3-13 16,2 0 9-16,-2 4 16 0,-3 3 63 15,-1 3 21-15,0 4 0 0,-2 2 17 16,0 3-1-16,0 4-7 0,-2 2 9 16,0 0-14-16,0 2-61 0,1 3-58 15,-5 6-43-15,2 3-6 0,2 6 37 16,2 3 6-16,2 1-22 0,6-2-11 15,1-1-10-15,9-3-15 0,-5-4 0 16,9-3 0-16,-1-4 1 16,-2-4 14-16,3-3 0 0,-1-1-12 15,-2-5 0-15,-3-2 15 0,1-2-16 16,-7-1-2-16,0-1 1 0,-5-1 11 16,-3 0 7-16,-2-1 11 0,-2-1-9 15,-11-2-21-15,1-2-20 0,-7 0-44 16,5 0-24-16,-5 3-6 0,-2-1 36 15,7 5 4-15,-1 2 11 0,5 3 4 16,4 3-4-16,4 1-39 0,2 1-84 16,0-2-178-16,6-2-179 0,0 1-73 15,5-4-5-15,3-1-90 0,-2 1-349 16,7-8-80-16</inkml:trace>
  <inkml:trace contextRef="#ctx0" brushRef="#br0" timeOffset="287368.3674">23539 14866 339 0,'0'0'2336'0,"0"0"-1692"0,0 0-257 16,0 0-91-16,0 0-120 0,0 0-70 16,0 60 24-16,-6-11 81 15,2 7 68-15,2 1-28 0,0-4-53 16,0-6-98-16,2-9-61 0,0-8-25 16,2-9-14-16,4-4-2 0,2 1-22 15,0-1-9-15,-2-2-4 0,1-5 10 16,5-6-9-16,-2-3-10 0,-3-2 12 15,5-8 13-15,0-6 6 0,1-1-16 16,-1-5-26-16,-1 0-11 0,-1 0-5 16,-2 2 27-16,0 2 22 0,-3 3 21 15,3 4 1-15,-8 3 0 16,2 5 0-16,-2 2 2 0,2 1 11 16,-2 7 4-16,4 5 68 0,-2 5 30 15,2 2-31-15,2 3-12 16,-1-1-21-16,1 0-19 0,4-1-30 0,0-4-18 15,-1 0 6-15,3-5 8 0,0-3-41 16,-1-3-10-16,3-4-39 0,-1-2-53 16,-5-4-46-16,2-6-137 0,-3-4-109 15,-1-3-94-15,0-3-42 0,-2-3-93 16,-4 5-314-16,0-15-110 0</inkml:trace>
  <inkml:trace contextRef="#ctx0" brushRef="#br0" timeOffset="287694.4389">23826 14975 2383 0,'0'0'1245'0,"0"0"-904"16,6 43-65-16,-3-13 24 0,-1 4-78 16,2 0-62-16,0 1 11 0,2-7-40 15,-2 1-64-15,2-4-43 0,1-4-21 16,5-5-3-16,-4-4 0 16,1-4-2-16,3-4-16 0,-4-4-3 0,3 0-1 15,-1-8 4-15,2-3 16 16,1-5-13-16,-5 0-3 0,4-2 14 15,-3-2 1-15,-3 1 2 0,2 1-2 16,0 5-9-16,-4 3 9 0,0 4-15 16,-3 4-7-16,1 2 25 0,0 7 13 15,0 4 96-15,2 5 4 0,-2 4 8 16,2 1 31-16,0 3-61 0,0-1-31 16,0-1-42-16,5-3-18 0,-1-3-18 15,0-1-3-15,0-4-12 0,1-2-28 16,3-2-69-16,-6-3-86 0,1-1-177 15,1-3-283-15,-2-3-307 0,-2-1-87 16,-2-6-798-16</inkml:trace>
  <inkml:trace contextRef="#ctx0" brushRef="#br0" timeOffset="287942.1625">24188 15124 323 0,'0'0'2215'0,"0"0"-1662"0,0 0-281 16,0 0-37-16,0 0 65 0,0 0 20 16,25 38 24-16,-25-16-3 0,2 0-75 15,-2 2-93-15,0 0-78 0,0-1-59 16,-2-3-36-16,2-1-2 0,-4-3-28 16,4-3-25-16,0-3-21 0,0-3-40 15,-3-3-45-15,3-4-84 0,-4 0-132 16,2-5-45-16,-2-4-155 15,2-4-86-15,-2-3-308 0,2 1-105 16,2-12 388-16</inkml:trace>
  <inkml:trace contextRef="#ctx0" brushRef="#br0" timeOffset="288264.9818">24200 15081 453 0,'0'0'1342'0,"0"0"-652"16,0 0-158-16,0 0-168 0,46-33-53 16,-32 33-31-16,-1 9-1 0,3 3 25 15,-1 5-21-15,3 3-75 0,-5 3-53 16,3 2-54-16,-2-1-28 0,1 0-37 15,-3-1-11-15,1-4-23 0,-5-3 15 16,2-3-17-16,-3-3-2 0,-1-4 1 16,0-2-14-16,-2-3-4 0,0-2-11 15,2-6 21-15,1-4 9 0,-3-5 3 16,4-4-1-16,-2-4-1 0,2 0-1 16,-3-2-3-16,3 2-15 0,0 3 15 15,0 6 1-15,-3 4 2 16,1 5-1-16,-2 4 1 0,2 2 36 15,-6 4 37-15,4 7 18 0,0 4 57 16,-4 3-27-16,2 3-63 0,-2 2-37 16,0-2-21-16,0-2-18 0,2-1-40 15,0-4-69-15,-1-2-82 0,5-2-55 16,2-5-121-16,-4-2-205 0,6-3-96 16,1-5-71-16,-3-1-380 0,4-9-342 0</inkml:trace>
  <inkml:trace contextRef="#ctx0" brushRef="#br0" timeOffset="288631.5953">24694 15123 662 0,'0'0'1114'0,"0"0"-437"16,0 0-4-16,0 0 22 16,0 0-73-16,0 0-240 0,0 0-158 15,0 0-26-15,-31 52 9 0,23-32-37 16,4 0-58-16,-1-2-67 0,3-1-45 16,2-5-1-16,0-1-17 0,2-3-18 15,7-3-10-15,-1-3 7 0,0-2 8 16,5-1 28-16,3-5 0 0,1-3-18 15,5-1 6-15,-5 2-3 0,0 1 0 16,3 4 0-16,-7 2 15 0,3 1-16 16,-3 7-2-16,-1 4 21 0,-4 5 25 15,-2 5 21-15,-2 3 11 0,-3 2-32 16,-1 2-7-16,0 0 15 0,-1 1 9 16,-7 0 4-16,2-2-10 0,-8-1-12 15,3-3-6-15,-1-4 7 0,-5-3-22 16,1-3-3-16,3-3-14 0,-1-2 1 15,2-6 11-15,-1-2-16 0,-1-7-69 16,5-8-47-16,1-4-5 16,2-8-22-16,4-3-19 0,2-2-89 15,6 0-135-15,7 2-58 0,3 2 37 0,5 3-15 16,4 1-148-16,5 0-226 16,-5 8-318-16</inkml:trace>
  <inkml:trace contextRef="#ctx0" brushRef="#br0" timeOffset="289219.1306">25118 15195 2090 0,'0'0'756'0,"0"0"-339"0,0 0-83 15,0 0-19-15,0 0-57 0,0 0-99 16,0 0-94-16,0 0-16 0,0 0 47 16,0 0-16-16,14-27 0 0,-8 20 7 15,0 0 8-15,1-3-19 0,-7 0-15 16,4-3-3-16,-4 1-15 0,0-1-9 16,0 0-4-16,-4 0 1 0,0 3 5 15,-1 4 4-15,-3 0-13 0,0 4-3 16,0 2 49-16,-1 0-48 0,1 5-25 15,0 4-43-15,-2 4 8 0,3 3 35 16,3 4 30-16,4 1 0 0,0 1 4 16,0 1-16-16,2-1-6 0,6-1-12 15,-1-2-13-15,5-2-8 16,-4-2-13-16,5-6 7 0,-1-1-3 16,1-4 8-1,3-1 1-15,-6-2-6 0,5-1-31 0,-1 0-9 0,-3-3 21 16,1 1-27-16,2 1-19 0,-7 1 25 15,3 0 27-15,2 0 9 0,-7 2 7 16,3 2 24-16,0-1 0 0,0 1 18 16,-4-1 10-16,3-2 12 0,-7 1 12 15,2-1-3-15,2-1-4 0,-4 0-8 16,0 0 21-16,0-1 21 0,0-2 16 16,0-3 11-16,0-4 16 0,0-5-25 15,0-6-52-15,4-10-18 0,0-1-27 16,-2 0-12-16,4-1-27 15,3 7-4-15,3-1 1 0,1 4-7 16,5 1-26-16,1 4-74 0,3 2-147 16,-3 2-354-16,-2 6-424 15,5-3-285-15</inkml:trace>
  <inkml:trace contextRef="#ctx0" brushRef="#br0" timeOffset="290358.167">19370 15815 117 0,'0'0'1313'0,"0"0"-1079"16,0 0 509-16,0 0-356 0,0 0-149 15,4-38-46-15,-8 33-17 0,-1-1-26 16,-3 3 3-16,0 0-23 0,-2 2-16 15,1 1-28-15,-1 3-21 0,0 3-61 16,1 3-1-16,-1 3 23 16,2 3 22-16,2 3 9 0,3 2-13 0,3 1-15 15,0-1-3-15,0-1-25 0,5-3-10 16,1-4-21-16,2-4-3 0,2-3 14 16,1-4 20-16,-3-1 28 0,6-5 19 15,-7-4 5-15,5-1-14 0,-4-4-17 16,-1 1-18-16,1-2 0 0,-4 0 1 15,0 3 14-15,-2-1-2 16,0 4 2-16,-2 3 10 0,0 2 6 16,2 3 34-16,-2 1-16 0,2 1-52 15,2 5-37-15,-2 3 37 0,3 2 90 16,1 2 20-16,2 1-51 0,2-2-59 16,-1-1 0-16,1-2-19 0,2-2 1 15,-3-3-13-15,3-2-43 0,0-2-30 16,-3-3-14-16,1-2-30 0,0-2-120 15,-1-1-31-15,-1 0 11 0,-2-1 30 16,2 2 54-16,-3 2 85 0,1 3 68 16,2 2 28-16,-2 4 23 0,2 5 119 15,-1 4 44-15,1 2 19 16,2 1 28-16,-1 1 24 0,1 0-51 0,2-4-63 16,-1-4 26-16,-1-1 22 15,0-5-4-15,-1-3 27 0,1 0 0 16,-2-3-32-16,2-4-53 0,-3-2-63 15,-1-2-13-15,2-2 13 0,-4-4-16 16,2-1-27-16,-2-2-27 0,-1-1-31 16,1 1-94-16,2-2-121 0,2 2-223 15,3 1-243-15,-3 6-450 0,12-4-518 0</inkml:trace>
  <inkml:trace contextRef="#ctx0" brushRef="#br0" timeOffset="291000.2126">20465 15569 1562 0,'0'0'1187'0,"0"0"-783"16,0 0-31-16,0 0-70 0,0 0-79 16,0 0-224-16,0 0-23 0,0 0 23 15,0 0 114-15,0 0 32 0,49-10 9 16,-28 8-40-16,2-3-44 0,3 2-33 16,-5-1-38-16,-4 0-22 0,3 1-6 15,-3 1-43-15,-3 0-90 0,-5 2 19 16,-1 0-43-16,-6 0-186 15,-2 0-157-15,-2 2 43 0,-6 1 26 16,-3 2-73-16,-5 0 79 0,1 0 277 16,-5 0 176-16,1 0 30 0,-2 1 77 15,-2 1 115-15,1 2 61 0,3 0 48 16,3 3 67-16,-1 0-1 0,5 1-83 16,3 2-58-16,3-1-60 0,6 0-50 15,0 0-26-15,6 1 5 0,3-4 11 16,3 0-5-16,5-1 2 0,1 0-30 15,1-2-20-15,4-1-6 0,3 1-25 16,-3-1-18-16,2 0-31 0,0 0 22 16,-3 1 18-16,-1-1 0 0,-6-1-19 15,-1 1-8-15,-4-1-4 0,-1-1 25 16,-9 2 21-16,0 1 73 0,-4 2 58 16,-3-1-55-16,-7 4-10 15,-1 0-51-15,-7-2-31 0,1 0-18 16,-4-2-22-1,0-2-2-15,-1 0-12 0,3-3-3 0,2-2-36 0,-1-2-46 16,5 0-37-16,5-6-3 0,5 0 34 16,3-2-31-16,6-1-66 0,11-1 10 15,3-2-144-15,7 0-200 0,10 1-40 16,10-1-30-16,9 2-92 0,-9 0-345 16</inkml:trace>
  <inkml:trace contextRef="#ctx0" brushRef="#br0" timeOffset="291537.9052">21299 15766 2635 0,'0'0'549'16,"0"0"-479"-16,0 0-69 0,0 0-1 15,0 0 90-15,0 0 69 0,21 58 43 16,-17-31 6-16,0 5-19 0,2 2 14 16,-3 1-17-16,1 0-78 0,0 0-80 15,0-5-17-15,0-2-11 16,0-3-3-16,-2-4 1 0,0-6 2 0,0-4 0 15,-2-4 1-15,0-3 1 16,0-4 1-16,0 0 25 0,-2-4 45 16,-2-4-73-16,-2-6-123 0,-2-5 25 15,-1-3 39-15,-1-11 6 0,-2-11 22 16,6-7-9-16,5 5 3 0,1 8-4 16,1 14 13-16,5 9 28 0,6-2 3 15,0 1 69-15,3 1 15 0,2 2 21 16,1 6 3-16,-1 4 25 0,1 3-10 15,-1 0 30-15,-3 7-13 0,-1 6-30 16,1 0-25-16,-6 3-9 0,-1 3-15 16,-1 1-19-16,-6 1-15 0,0 1-5 15,-4 0 2-15,-3-1-3 0,-3-1-12 16,0-1-12-16,-1-4-97 0,-3-2-48 16,2-3-38-16,1-3-55 0,-1-5-59 15,1-2-161-15,-1-9-205 0,4 1-345 16,0-15-390-16</inkml:trace>
  <inkml:trace contextRef="#ctx0" brushRef="#br0" timeOffset="291726.0593">21531 15662 1322 0,'0'0'1310'0,"0"0"-992"16,0 0-113-16,0 0 12 0,0 0 37 15,0 0-17-15,33 48-20 0,-33-28-17 16,2 2-82-16,-2 0-62 0,0 1-56 15,4-1 0-15,-2 0-34 0,2-4-103 16,4-1-145-16,-5-1-128 0,7-4-125 16,-4-5-471-16,6-1-573 0</inkml:trace>
  <inkml:trace contextRef="#ctx0" brushRef="#br0" timeOffset="292062.6846">21849 15763 1755 0,'0'0'1480'0,"0"0"-1029"0,0 0-142 16,0 0-83-16,0 0-90 0,-41 47 35 15,32-26 100-15,1 3 14 0,-2 0-93 16,4 1-77-16,5-2-66 0,1-2-48 16,0-2-1-16,1-7-25 0,5 0-8 15,0-5-7-15,2-3 4 0,0-4 12 16,1 0 21-16,-1-3 3 0,6-5 15 15,-7-4-15-15,7 0-1 0,-4-3-24 16,1 1 22-16,-3 3 2 16,-2 2-1-16,0 3 1 0,-4 3-2 0,-1 1-12 15,-1 2 15-15,0 0 20 0,0 3 20 16,0 4-1-16,2 0 1 16,0 3-11-16,0 3-29 0,2-2-24 15,0 1-22-15,2-2-42 0,0-1-82 16,3-2-72-16,1-2-140 0,0-4-180 15,3-1-88-15,-1-3-398 0,0-2-216 16</inkml:trace>
  <inkml:trace contextRef="#ctx0" brushRef="#br0" timeOffset="292301.0562">22134 15770 2361 0,'0'0'789'0,"0"0"-277"15,0 0-181-15,0 0-331 0,0 0 28 16,-21 37-16-16,19-25 102 15,0 0-42-15,2 1-29 0,4-2-12 16,1-1 7-16,5 0-4 0,2-2 12 16,1-1 19-16,1 0-6 0,1 0-25 15,1-2-12-15,-3 1-22 0,-1 1 1 16,-2-1-1-16,-2 3 0 0,-7-1-12 16,1 3-25-16,-4 2-31 0,-3 2-40 15,-3 0-35-15,-6-1-39 0,1-1-54 16,-1-2-115-16,1-3-186 0,5-3-277 15,-4-3-648-15</inkml:trace>
  <inkml:trace contextRef="#ctx0" brushRef="#br0" timeOffset="292920.85">22353 15824 1231 0,'0'0'1013'16,"0"0"-735"-16,39-25-59 15,-30 21 13-15,3 0-50 0,-8 4-35 16,0 0 3-16,-4 7 40 0,0 1 138 0,0 4 7 15,0 2-91-15,0 3-77 16,0-1-57-16,0 0-51 0,0 0-19 16,2-2-10-16,4-1 1 0,1 1-13 15,-1-2-6-15,-2-3-10 0,2 0-2 16,0-2-12-16,-4-1-6 0,-1 1-65 16,-1 0-46-16,0-1-43 15,-3 2-35-15,-3-1-42 0,-2-1 32 16,0 0 164-16,2-2 53 0,-1-2 44 0,5 0-16 15,0-2 31-15,2 0 39 0,4-2-23 16,2-2-50-16,3-1 100 16,5-3 2-16,3-2-31 0,3 0 21 15,-1-1-16-15,6-3-15 0,-3 1-34 16,5 1-27-16,-6-2-22 0,0 1-2 16,-3 2 1-16,-1-1-2 0,-5 2-2 15,-1 2-13-15,-5 2 13 0,-2 2 2 16,-4 2 18-16,-4 2 49 0,-4 0-67 15,-3 2-24-15,-3 4-7 16,1 3 31-16,1 4 22 0,0 1 14 0,3 2 10 16,3 2-15-16,2-1-4 0,2 1 16 15,2 0 9-15,6-1-22 0,4-2-29 16,3-1-1-16,1-3-40 0,3-3 13 16,1-2 24-16,-1-5-15 0,1-1-7 15,-3 0-20-15,-1-3-56 0,-5-5-16 16,1 0 34-16,-2-3 16 15,-4 0 26-15,-4-1 41 0,0-3 58 0,0 1-6 16,-10-2-2-16,0-2 5 0,1-5-28 16,-3 3-5-16,2-1-22 15,1 1 0-15,3 5-22 0,2 2 1 16,2 2-19-16,2 5-18 0,4 0-25 16,2 1 6-16,3 2-6 0,-3 1-128 15,6 1-255-15,1 1-184 0,-5 0-161 16,8 3-553-16</inkml:trace>
  <inkml:trace contextRef="#ctx0" brushRef="#br0" timeOffset="293384.709">23016 15702 1327 0,'0'0'977'15,"0"0"-650"-15,0 0-38 0,0 0 25 16,0 0 4-16,0 0 4 0,0 0-64 15,0 0-99-15,0 0-118 0,0 0-41 16,7-19 62-16,1 12 6 0,4-1 6 16,-1-1 9-16,3 1 25 0,2-1 61 15,3 1-44-15,-6 4-79 16,5-2-34-16,-4 5-12 0,3 0-2 0,-9 1 1 16,5 0 1-16,-7 4 3 15,0 2-3-15,0 1 0 0,-4 2 2 16,-2 2 37-16,0 0-5 0,-4 1-4 15,-2 0-12-15,0 1-5 0,2 0-13 16,-3 0 0-16,1-1-16 0,2-1-87 16,0 1-56-16,4-1-25 0,-6 0-69 15,6 1-160-15,0 0-238 0,0-3-330 16,0 6-565-16</inkml:trace>
  <inkml:trace contextRef="#ctx0" brushRef="#br0" timeOffset="293550.4732">23149 16088 147 0,'0'0'3606'16,"0"0"-2575"-16,0 0-761 0,0 0-111 15,0 0-114-15,0 0-45 16,0 0-73-16,0 0 49 0,0 0 6 0,0 0-77 16,24-29-251-16,-20 19-1108 0</inkml:trace>
  <inkml:trace contextRef="#ctx0" brushRef="#br0" timeOffset="306689.2369">21277 8972 121 0,'0'0'234'0,"0"0"-44"0,0 0-190 15,0 0 2-15,0 0 73 0,0 0 91 16,0 0-166-16,0 0 0 0,0 0-59 15,-23 4-130-15,21-3-72 0,-4 4-18 0</inkml:trace>
  <inkml:trace contextRef="#ctx0" brushRef="#br0" timeOffset="307394.2504">23165 8935 248 0,'0'0'143'0,"0"0"50"0,0 0-184 16,0 0-9-16,0 0-107 0,0 0-63 15,0 0-146-15</inkml:trace>
  <inkml:trace contextRef="#ctx0" brushRef="#br0" timeOffset="309427.574">27107 8819 16 0,'0'0'13'0,"0"0"0"15,0 0 4-15,0 0-17 0,0 0-2 16,0 0 2-16,0 0 1 0,0 0 1 16,0 0 11-16,0 0-11 0,21 0-2 15,-17 1 0-15,-4-1-3 0,4 0-30 16,0 0 17-16,-4 0 14 0,4 0-2 15,-1 0-13-15</inkml:trace>
  <inkml:trace contextRef="#ctx0" brushRef="#br0" timeOffset="314342.4788">23814 15920 39 0,'0'0'1244'0,"0"0"-652"16,0 0-225-16,0 0-99 0,0 0-71 15,0 0 9-15,0 0-49 0,-39-8-10 16,37 8-6-16,2 0 11 0,0 0 13 16,0 0-23-16,0 0-51 0,0-1-45 15,2 1-46-15,0-1-3 0,4 0 3 16,4-1 3-16,0 0 105 0,3-1 29 16,5-2 3-16,-1 0-53 0,0-1-75 15,1 1-12-15,1 2-2 0,-7 0 1 16,1 0-39-16,1 1-44 0,-2 1-44 15,-3 0-26-15,-1 1-66 0,-4 0-105 16,-2 0-87-16,-2 2-73 0,0 3-40 16,-6 0 93-16,0-1-258 15</inkml:trace>
  <inkml:trace contextRef="#ctx0" brushRef="#br0" timeOffset="314791.1401">23793 15955 1218 0,'0'0'654'16,"0"0"-135"-16,0 0-168 0,0 0-110 15,0 0-58-15,0 0-74 0,0 0-84 16,0 0-25-16,0 0-1 0,0 0 1 16,-21 37 2-16,21-34 0 0,1-1 2 15,3 0 15-15,0 0 6 0,0-1 13 16,0 1 13-16,4-1-9 0,-4 0-4 16,-2-1-16-16,1 1-19 15,1 1-1-15,0-1-2 0,0 1 0 16,0 1 1-16,0 1 0 0,2 0-1 15,-3 2-2-15,3 2 2 0,0 0 3 16,2 1 13-16,-4 2-14 0,0 0-1 16,1 2 15-16,-1-2 6 0,0 0 23 15,0 0-14-15,0 1-12 0,-4-2 32 16,0 1-23-16,0-2 32 0,0-1 9 16,0 1 16-16,-4-2 3 0,0 0 19 15,-4-1-17-15,3-1 0 0,-3-2 3 16,-2 0 0-16,0-2-19 0,1-1-28 15,-3 0-15-15,1-1-10 0,-3-4-19 16,2-1-2-16,3-1-2 0,-3-1-25 16,4 1-10-16,4 0 6 0,2 2-19 15,2 0-14-15,0-1-20 16,0 1-18-16,6-1-129 0,-2 2-11 16,6 0-20-16,0 0-53 0,1 2-11 15,3 1-19-15,-1 1-163 0,-1-1-167 16,0 1-405-16</inkml:trace>
  <inkml:trace contextRef="#ctx0" brushRef="#br0" timeOffset="315315.4004">24105 16094 3086 0,'0'0'1282'15,"0"0"-902"-15,0 0-98 0,0 0-2 16,0 0-34-16,0 0-67 0,0 0-61 16,0 0-58-16,0 0-43 0,0 0-17 15,0 0-18-15,0 0-21 0,0 0-40 16,0 0-99-16,0 0-92 0,0 0-210 15,0 0-546-15,0 0 219 0,0 0-779 0,0 0 139 16</inkml:trace>
  <inkml:trace contextRef="#ctx0" brushRef="#br0" timeOffset="317432.4898">24347 15970 1425 0,'0'0'1148'16,"0"0"-926"-16,0 0-16 0,0 0-136 15,0 0-31-15,0 0 44 0,0 0 19 16,0 0-42-16,0 0-60 0,-29 9-16 16,23-4 16-16,4 2 22 0,2 1-19 15,0 0-2-15,0 3 0 0,-4 0 2 16,4 1 23-16,0-1-1 0,0 0-22 15,4-1-1-15,0-1 14 16,4-2 42-16,-4-2 8 0,4-1 23 0,5-1 37 16,-5-3-10-16,3 0-21 15,3 0-13-15,-2 0-35 0,1 0-28 16,-3-3-19-16,5 1 0 0,-5-1-1 16,0 0-27-16,3 0-61 0,-3-1-74 15,2-1-39-15,-5 0-17 0,1-1-52 16,0 0-75-16,2-1-116 0,-8 0-180 15,1 2-136-15,-1-4-160 0</inkml:trace>
  <inkml:trace contextRef="#ctx0" brushRef="#br0" timeOffset="317620.658">24529 15987 1256 0,'0'0'735'16,"0"0"-259"-16,0 0-157 0,0 0-84 16,0 0-34-16,0 0-6 0,0 0-5 15,0 0-16-15,0 0-57 0,0 0-58 16,0 19 7-16,0-6 29 0,0 4-2 15,0 1-12-15,0 2-31 0,0 0-33 16,2-1-17-16,-2 0-13 0,0-2-15 16,2-1-34-16,0-2-56 0,2-1-65 15,0-3-78-15,0-1-85 0,0-2-108 16,1-2-127-16,-1-2-485 0</inkml:trace>
  <inkml:trace contextRef="#ctx0" brushRef="#br0" timeOffset="318048.5001">24746 16109 2577 0,'0'0'713'0,"0"0"-282"0,0 0-151 15,0 0-51-15,0 0-43 0,0 0-46 16,0 0-32-16,0 0-44 0,0 0-64 16,0 0 0-16,-4-12-55 0,8 9-10 15,-2-1-6-15,6 0-68 0,4-1-126 16,-3 0-207-16,3-1-242 0,-2 3-619 15</inkml:trace>
  <inkml:trace contextRef="#ctx0" brushRef="#br0" timeOffset="319857.6129">24857 16001 1099 0,'0'0'1432'0,"0"0"-1033"16,0 0-162-16,0 0-116 0,0 0-44 16,0 0-7-16,0 0 0 0,0 0 12 15,0 0 16-15,2-31 0 0,4 23 0 16,1 0-1-16,3-2-5 0,2 0-23 16,1 2-1-16,3 1-5 0,-1 2-8 15,3 2-24-15,-5 3-9 0,3 0 6 16,-3 2 3-16,-1 3 22 0,-1 1 2 15,-3 1-27-15,2 1-6 0,-6 1-19 16,0 0 12-16,0 2-15 0,-4 0-43 16,0 2-37-16,-2 0 15 15,-4 0-7-15,2 0-5 0,-4-1-17 16,0-3 1-16,3 1 32 0,1-2 8 16,0-2-13-16,-2-1-3 0,4-2 12 15,2-1-19-15,2-1-34 0,4-1 94 16,2 1 16-16,1 0 123 0,3 0-3 15,1 0 3-15,7 1-16 0,-7 1 6 16,5 1-17-16,-3 2-18 0,-1 0 6 16,1 2-7-16,-3 0-12 0,-2 0 3 15,1 0 0-15,-7 0 8 0,2-1 13 16,-2 2-3-16,-4-1-12 0,0 2 5 16,-2-1-3-16,-6 0-15 0,1 0-15 15,-5 1-19-15,-2-2-12 0,-1-1-15 16,1-1 0-16,-3-2-12 0,1-2-40 15,1-1-57-15,1-1-10 0,5 0 12 16,1 0-16-16,8-3-21 16,-4-1-73-16,4 0-175 0,8-4-224 15,-3-1-82-15,3 0-417 0,8-5-513 0</inkml:trace>
  <inkml:trace contextRef="#ctx0" brushRef="#br0" timeOffset="320563.4349">25401 16101 2081 0,'0'0'1132'16,"0"0"-735"-16,0 0-88 0,0 0-132 16,0 0-77-16,0 0-44 0,0 0-56 15,0 0-22-15,0 0-71 0,0 0-52 16,-13-3-44-16,19 1 38 0,1-1-17 15,5-1-173-15,-2 1-270 0,1-3-608 0</inkml:trace>
  <inkml:trace contextRef="#ctx0" brushRef="#br0" timeOffset="321078.3737">25632 15944 1129 0,'0'0'1767'0,"0"0"-1348"0,0 0-285 16,0 0-134-16,0 0-32 0,0 0 32 16,0 0 19-16,0 0 29 0,0 0 37 15,41-20 29-15,-30 20 6 0,3 2-19 16,-6 3-35-16,1 5-19 15,1 0 19-15,-4 2 9 0,-2 2-15 16,-4 2-1-16,0 0-13 16,0 1 4-16,0 1-13 0,-8 0-6 0,0 2-9 15,-2-1-10-15,-1-2-9 0,-1 1 10 16,-1-3-13-16,3 0-12 0,-2-1-31 16,-3-2-25-16,5-2-32 0,-2-2 29 15,3-3 33-15,1-2 23 0,0-3 15 16,1 0 28-16,5-4 44 15,-4-1-26-15,6-2-24 0,0 1-19 0,0 0 34 16,6-2 28-16,-3 2-9 0,7 0-19 16,-2 3-6-16,0 1 37 0,5 2 31 15,-3 0 8-15,5 0 4 0,3 5-7 16,-3 1-37-16,3 1-40 0,-3 0-24 16,3 2-1-16,-3-3-2 0,-1 2-2 15,-3-2-37-15,5 1-59 0,-8-2-28 16,1 0-52-16,1-1-137 0,-2-3-63 15,0 1-76-15,-8-1-236 16,5-1-686-16</inkml:trace>
  <inkml:trace contextRef="#ctx0" brushRef="#br0" timeOffset="321284.1154">25905 16087 2085 0,'0'0'1860'0,"0"0"-1432"16,0 0-187-16,0 0-19 0,0 0-45 16,0 0-52-16,0 0-51 0,0 0-74 15,0 0-10-15,0 0-54 0,0 0-27 16,4 0-34-16,0 0-23 0,2 0-89 16,1-1-192-16,-3-1-176 0,2 1-179 15,2-3-696-15,-47 12 241 0</inkml:trace>
  <inkml:trace contextRef="#ctx0" brushRef="#br0" timeOffset="321566.8984">26122 15917 1380 0,'0'0'1949'16,"0"0"-1446"-16,0 0-317 0,0 0-35 15,0 0-11-15,0 0-10 16,0 0-28-16,0 43 9 0,0-24 0 0,0 4 27 16,0 3 33-16,0 2-24 0,0 2-38 15,4-1-33-15,-4 0-39 16,0-4-35-16,2 0-2 0,0-2-31 0,-2-2-20 16,2-2-28-16,0 0-55 15,0-4-68-15,4-2-80 0,-4-2-130 16,1-1-192-16,1-6-81 0,0-1-287 15,4-6-392-15</inkml:trace>
  <inkml:trace contextRef="#ctx0" brushRef="#br0" timeOffset="321902.5492">26477 16047 1997 0,'0'0'802'0,"0"0"-423"16,0 0-124-16,0 0-21 0,0 0-32 16,0 0-9-16,0 0-31 0,0 0-75 15,0 0-59-15,0 0-16 0,-14-2 25 16,20 0 72-16,2 0 11 0,3 1 3 15,3 0-15-15,0 1-47 0,-3 0-33 16,5 0-28-16,-3 2-11 0,-1 1-5 16,2 2-14-16,-3-2-47 0,1 3-46 15,-3-1-53-15,-1 2-66 0,-4 0-115 16,-4 0-95-16,0 2-111 0,-4-1-89 16,2-2-493-16</inkml:trace>
  <inkml:trace contextRef="#ctx0" brushRef="#br0" timeOffset="322088.3081">26485 16177 1520 0,'0'0'1842'0,"0"0"-1342"15,0 0-356-15,0 0-116 0,0 0 114 16,0 0 116-16,0 0 51 0,42-10 0 16,-26 6-77-16,1 0-108 0,1 0-81 15,3 1-43-15,0 2-3 0,-1-1-15 16,1 0-10-16,0-1-29 0,1 0-90 15,-3 0-88-15,2-1-133 0,1-2-205 16,-1-2-186-16,-9 3-414 0,7-6-624 0</inkml:trace>
  <inkml:trace contextRef="#ctx0" brushRef="#br0" timeOffset="322279.5979">26934 15919 2895 0,'0'0'1082'16,"0"0"-1082"-16,0 0-31 0,0 0 31 16,0 0 87-16,0 0-10 0,0 0-18 15,47-15-9-15,-34 11-4 0,3-1-46 16,1 2-15-16,-3-2-66 0,1 2-111 16,-3 0-47-16,-2 1-46 0,-3 1-136 15,-3 1-282-15,-4 0-654 0</inkml:trace>
  <inkml:trace contextRef="#ctx0" brushRef="#br0" timeOffset="322582.0767">26934 15959 931 0,'0'0'1502'0,"0"0"-974"0,0 0-234 16,0 0-61-16,-31 45-37 0,31-36-54 16,0 0-32-16,0 0 13 0,4-1 2 15,4 0-44-15,0 1-31 0,3-1 0 16,-1 0 6-16,3 1 27 0,-1-1-3 15,4 0-9-15,-7 1-46 0,3-2-7 16,1 0-5-16,-5 2 27 0,4-2 9 16,-8 1-12-16,0-1 9 0,-2 1 15 15,-2 2 25-15,-2 0 36 0,-2 1-31 16,-4-1-33-16,-4 1-37 0,5-2-6 16,-7 1-12-16,-1-3 22 0,5-3-25 15,-4-1-16-15,3-1-39 16,3-2-43-16,-2-3 7 0,8-6-31 0,-7-2-41 15,9-3-74-15,0-1-97 0,9-2-147 16,-5 1-58-16,8 3-126 16,-1-5-660-16</inkml:trace>
  <inkml:trace contextRef="#ctx0" brushRef="#br0" timeOffset="322830.4947">27266 15877 457 0,'0'0'1829'0,"0"0"-1348"0,0 0-368 16,0 0-46-16,0 0 65 0,0 0 63 15,0 0 50-15,0 0 4 0,0 0-41 16,2 49-47-16,-2-32-15 16,-2 1 6-16,2 4-19 0,-6 2-31 15,6 2-32-15,-4 0 26 0,0-2-35 16,0-1-61-16,0 0-20 0,4-3-48 15,0 3-61-15,0-2-93 0,0 1-33 16,-4 1-100-16,4 0-206 0,-2-5-494 16,1 7-848-16</inkml:trace>
  <inkml:trace contextRef="#ctx0" brushRef="#br0" timeOffset="323023.6059">27215 16422 718 0,'0'0'3400'15,"0"0"-2741"-15,0 0-481 0,0 0-95 16,0 0-10-16,0 0 12 0,0 0-2 16,0 0-33-16,0 0-50 0,0 0-42 15,12 5 2-15,-8-2 28 0,-4-2-58 16,4 2-126-16,-4-1-52 16,0 0-64-16,2 0-144 0,-2 1-196 15,0-1-497-15,0 1-815 0,-22-29 1776 0</inkml:trace>
  <inkml:trace contextRef="#ctx0" brushRef="#br0" timeOffset="325604.8472">20888 12512 515 0,'0'0'782'0,"0"0"-407"0,0 0-122 16,0 0-52-16,0 0-45 0,0 0-27 15,39-1-19-15,-28 0-10 0,-3 0-19 16,2 1-4-16,1-2-16 0,1 2 13 16,3 0 35-16,3 0 22 0,1 0-19 15,5 0-13-15,1 2 15 0,12-2 10 16,7 0-23-16,12 0 0 0,6 0-6 15,0-4 17-15,0-1-20 0,-2 1 5 16,2-2-19-16,4 1-4 16,2-1 29-16,2-1-17 0,2 1 44 0,1 2-1 15,-3-2-37-15,2 2-19 16,-2 0-15-16,-5 2-12 16,-1 0-3-16,-4 1-9 0,-3 0-7 0,-1-1 25 15,-8 1 18-15,-3-1 27 0,-6 0-27 16,-14 2-21-1,-6-2-7-15,-1 1 0 0,-1 1-8 0,2 0-4 0,1-2 6 16,-5 1-2-16,-3 1-7 0,-2 0 9 16,-3 0-21-16,-3 0-13 0,-2 0 1 15,-2 0 15-15,0 0 0 16,0 0-5-16,0 0 8 16,0 0-6-16,0 0 6 0,0 0-6 0,0 0 9 0,0 0 0 15,0 0-5-15,0 0-4 0,-2 0-3 16,2 0-9-16,0 0 0 0,0 0-1 15,0 0-1-15,0 0 1 0,0 0 1 16,0 0-1-16,0 0-1 0,0 0 0 16,0 0 0-16,0 0 1 0,0 0 0 15,0 0-1-15,0 0 0 16,0 0 0-16,0 0 1 0,0 0-2 16,0 0 1-16,0 0 0 0,0 0-1 15,0 0-1-15,0 0-2 0,0 0-9 16,0 0 0-16,0 0-3 0,0 0 0 15,0 0-4-15,0 0-8 0,0 0-39 16,0 0-49-16,0 0-36 0,0 0-43 16,6 0-80-16,-2-1-173 0,8-2-278 15,-7 0-432-15,5-5-637 0,-47 23 763 0</inkml:trace>
  <inkml:trace contextRef="#ctx0" brushRef="#br0" timeOffset="326929.5873">26709 16709 1800 0,'0'0'668'0,"0"0"-284"15,0 0-83-15,0 0-96 0,0 0-37 0,0 0 16 16,0 0 33-16,0 0 15 16,-36 2-26-16,36-2-67 0,0 0-34 15,0 0-22-15,0 0-24 0,3 0-16 16,-3 0 3-16,6 0-6 0,-2 0-1 16,8 0 35-16,-1 2 21 0,3-2 11 15,7 2-11-15,4-2-19 0,8 0 0 16,14 0-6-16,1 0-7 0,3 0-23 15,-9 0-16-15,-9 0-9 0,-11 0-15 16,-3 0 2-16,6 0 0 0,-3 0 10 16,7 0-9-1,-8 1 12-15,0 0 0 0,-9 1-15 0,0-1-2 16,-7 1 0-16,-1-2-16 0,0 1 3 16,-4 0-3-16,0-1-6 0,-4 0-58 15,4 0-34-15,-4 0-20 0,2 0-14 16,0 0-63-16,1 0-184 15,-3 0-262-15,0 0-633 0,0-5-1182 0</inkml:trace>
  <inkml:trace contextRef="#ctx0" brushRef="#br0" timeOffset="328578.5671">15553 16958 988 0,'0'0'1395'0,"0"0"-976"0,0 0-126 0,0 0-92 15,0 0-106-15,0 0-95 16,0 0-54-16,0 0-99 0,-2 30 153 16,4-12 13-16,0 6 76 0,-2 11 125 15,4 8-104-15,-4 9-65 0,2 1 18 16,-2-10-47-16,0-11-16 0,0-11-2 16,0-2 2-16,1-1-2 0,-1 2-49 15,2-1-12-15,2-4 3 0,-4-5-29 16,0-4-23-16,0-3-2 0,0-3-33 15,0-2-4-15,0-3-29 0,0-6-185 32,-4-3-274-32,2 1-356 0,-9-15 231 0</inkml:trace>
  <inkml:trace contextRef="#ctx0" brushRef="#br0" timeOffset="328760.2885">15336 16982 2372 0,'0'0'500'0,"0"0"-112"16,0 0-54-16,0 0-161 15,0 0-173-15,0 0-56 0,0 0 24 16,29-35 32-16,-10 26 51 0,4 2-50 16,5 0 1-16,3 3-4 0,0 2-12 15,0 2-11-15,2 0-45 0,-2 5-50 16,0 3-224-16,0 5-71 0,-4 2-140 16,-6-2-500-16</inkml:trace>
  <inkml:trace contextRef="#ctx0" brushRef="#br0" timeOffset="329088.1582">15809 17325 1740 0,'0'0'1364'0,"0"0"-1198"0,0 0-6 16,0 0-132-16,0 0-25 0,-24 44 51 15,24-32 38-15,0 2 19 16,0-1-32-16,4-1-35 0,4-1-16 15,-2-2 7-15,3-4 6 0,1-1 24 16,2-2 15-16,-1-2 4 0,1-2 25 16,0-4 34-16,-1-2 42 0,-1-3-46 15,2-2-41-15,-7 0-31 0,-1 0-24 16,0-2-6-16,-4 1-3 0,-2 0-22 16,-4 2-12-16,1 1-86 15,-7-2-49-15,-2 3-12 0,3 0-23 0,-5 1-69 16,5 2-18-16,1-1 3 0,0 2 13 15,6 0-39-15,4-3-98 0,0-1-154 16,8-4-65-16,4-4-32 16,-3 5-124-16</inkml:trace>
  <inkml:trace contextRef="#ctx0" brushRef="#br0" timeOffset="330160.118">15964 17038 82 0,'0'0'697'0,"0"0"-68"16,0 0-128-16,33-40-106 0,-30 35-39 15,1 3-41-15,-4 2-72 0,2 3-61 16,-2 4-90-16,2 4 86 0,0 6-33 15,0 3-42-15,0 7 1 0,-2 3-6 16,2 2-30-16,0 0-43 0,0-1-25 16,4 1-25-16,-2-3-24 0,1-1-65 15,3-5 4-15,-2-2-31 0,2-4-46 16,-3-5-41-16,1-3-34 0,0-4-27 16,2-3-82-16,0-2-27 0,-1-3 174 15,1-4 90-15,2-4 134 0,-1-1 0 16,3 1 160-16,0-2 47 0,1 1 27 15,-1 0 21-15,0 2 3 0,-1-1-4 16,-1 1-11-16,0 3-40 16,-5 1-32-16,-1 2-7 0,-2 1-10 15,0 3-21-15,-2 0 13 0,0 0 31 16,0 0 2-16,0 0-25 0,-2 2-28 16,0 1-31-16,0 4-95 0,-2 1-31 15,1 6-24-15,1 0 31 0,2 0 5 16,-4 0-8-16,4-1-10 0,0-4 0 15,4-2 9-15,-2-1 1 0,-1-3-1 16,3-1-3-16,0-2 3 0,-2 0-1 16,2-2 29-16,0-1 40 0,0-3-6 15,0 1 0-15,0 0-13 0,-1-1-9 16,-1 3-11-16,-2 0 0 0,2 2 12 16,-2 1-13-16,0 0-16 15,0 0-21-15,0 2-12 31,0 3-9-31,4-1 42 0,-2 3 16 0,2 0 25 0,2 2-24 0,0-2-1 0,-1 2-16 16,3-3-5-16,0-3-1 0,2-3 1 16,-1 0 9-16,1-4 12 0,0-5 19 15,-1-3-19-15,-1-2-40 0,2-3-29 16,-4-3 1-16,1-1-31 0,1 0-10 16,-4-2 17-16,0-1 36 0,-2 0-16 15,-2-1-92-15,0-1 9 0,0 1 95 16,0 3 22-16,-2 2 9 0,0 6 29 15,0 3 32-15,0 4 133 0,0 7 71 16,2 0-3-16,-2 6-196 0,0 6-37 16,2 6 0-16,0 10 13 0,0 11 105 15,4 11-3-15,2 2-10 16,0-10-19-16,2-9-9 0,-1-14-74 0,-1-2-3 16,4-1-12-16,1-1-22 15,3-1-18 1,0-7-1-16,-1-4 53 0,1-3 16 0,-1-1-13 0,3-10 68 15,-3-4-19-15,-1-2-6 0,-2-5-46 16,-1-2-27-16,-3-4 5 0,-2 0 1 16,-2-3 8-16,-2-1-52 0,-2-2-18 15,-4-2 15 1,2 4 15-16,-2 2 28 0,5 3 25 0,-1 8 35 0,0 5 42 16,0 7 50-16,2 5 30 0,-2 2-53 15,2 5-64-15,0 5-40 16,0 9-40-16,0 5 40 0,4 12 89 15,1 6-16-15,1-2-30 0,0-3-12 16,0-8-16-16,4-7-15 0,-6 2-3 16,3 3-46-16,3-6-49 0,-6-2 16 15,2-5 5-15,-4-3-6 0,0-4 0 16,-2-2-25-16,0-4-32 0,0-1 29 16,-4-2 109-16,-4-2-142 0,-2-3-117 15,-1-3 18-15,-3-1 88 0,-2-4 43 16,-1-1 52-16,2-2 60 0,-3-1 35 15,5 1 114-15,1 0 73 0,6 4-17 16,4 3 34-16,2 2 0 0,0 2-50 16,6 0-41-16,2 2-28 0,5-1-19 15,-3 1-25-15,5 0-42 16,3 1-24-16,1 2-10 0,-1 0-27 0,1 1-102 16,1 1-113-16,-1 0-108 0,0 0-158 15,1 1-123-15,-5 1-404 16,6 0-587-16</inkml:trace>
  <inkml:trace contextRef="#ctx0" brushRef="#br0" timeOffset="330352.0454">16896 17087 3569 0,'0'0'1095'0,"0"0"-960"15,0 0-108-15,0 0-16 0,0 0-11 16,0 0-53-16,0 0-42 0,0 0-65 15,0 0-107-15,0 0-2 0,4 24-62 16,-4-16-210-16,0 0-512 16,0 5-869-16</inkml:trace>
  <inkml:trace contextRef="#ctx0" brushRef="#br0" timeOffset="330533.1343">16890 17273 1121 0,'0'0'2467'0,"0"0"-1806"16,0 0-490-16,0 0-76 0,0 0-39 15,0 0-56-15,0 0-68 0,0 0-15 16,0 0 11-16,0 0 13 0,12 2-109 16,-9-2-210-16,1 0-245 0,-2 0-594 15,0 2-686-15</inkml:trace>
  <inkml:trace contextRef="#ctx0" brushRef="#br0" timeOffset="332968.3824">17723 16734 450 0,'0'0'7'0,"0"0"-7"0,0 0-369 0</inkml:trace>
  <inkml:trace contextRef="#ctx0" brushRef="#br0" timeOffset="333133.1737">17659 16737 91 0,'0'0'398'0,"0"0"-163"0,0 0-150 16,0 0-85-16,0 0-95 0,0 0-205 15,0 0-88-15</inkml:trace>
  <inkml:trace contextRef="#ctx0" brushRef="#br0" timeOffset="333700.5379">17363 16820 1463 0,'0'0'1241'0,"0"0"-833"15,0 0-102-15,0 0-87 0,0 0-96 16,0 0-19-16,0 0-4 0,0 0-11 15,0 0-89-15,0 0-26 0,2-32 12 16,5 19 14-16,7 0 42 0,0-1-1 16,3 1 6-16,2 1-19 15,3 2-13-15,3 3 1 0,-4 1 3 16,-1 4-16-16,1 2-3 0,-4 3 0 16,1 3 11-16,-5 4 8 0,1 0 3 15,-2 3-4-15,-3-1 1 47,-3 3 12-47,-2 0 0 0,-4 2 0 0,0 2 3 0,0 0-6 0,-4 1-3 0,-2-2-7 0,-1 1-15 0,-3-2 13 0,0-3-16 16,0-1-12-16,1-2-29 0,-3-2-14 15,1-3 11-15,-1-2 19 0,2-2 23 16,-1-2-13-16,1-1-29 0,2-4-5 16,4-4 14-16,-2-1-5 0,6-1-32 15,0-1-42-15,8 0 23 0,2 0 91 16,2 2 44-16,1 2 19 0,5 2-26 15,-1 4 2-15,0 2 2 0,5 0 9 16,-1 3 9-16,0 4-9 16,-1 2 2-16,1-1 4 0,0 3 13 15,-1-1-20-15,-3 1-27 0,1 1-21 16,-1-1 32-16,-3-2-33 0,-3 0-19 16,1 0-30-16,-4-2-60 0,1 0-77 15,-3-4-69-15,0 1-95 0,0-2-127 16,-2-2-164-16,-2 0-156 0,-2-6-442 0</inkml:trace>
  <inkml:trace contextRef="#ctx0" brushRef="#br0" timeOffset="333976.1172">17929 16770 1709 0,'0'0'1111'15,"0"0"-797"-15,0 0-244 0,0 0-41 16,0 0-29-16,-6 45 115 0,4-25 82 15,2 1-13-15,0 3-27 0,6-2 3 16,0 0-6-16,3-1-58 0,5-5-12 16,-1-3-12-16,3-2-11 0,1-6 23 15,1-4 17-15,1-1 16 0,1-4 15 16,-3-7 48-16,0-1-27 0,1-5-62 16,-5-1-37-16,1-2-23 0,-2 1-28 15,-9-1 15-15,1 2 9 0,-4 1-14 16,-4 0-13-16,-3 0-82 0,-7 1-49 15,-3-1-6-15,-1 3-31 0,-1 1-43 16,1 3 14-16,5 3-35 0,1 3 7 16,5 3 5-16,5 1-197 0,2 0-196 15,0 0-785-15</inkml:trace>
  <inkml:trace contextRef="#ctx0" brushRef="#br0" timeOffset="334478.5607">18341 16620 2478 0,'0'0'592'0,"0"0"-270"15,0 0-122-15,0 0-35 0,0 0-71 16,0 0-94-16,0 0-46 0,0 0-1 16,0 0 47-16,0 0 119 0,12 35 6 15,-6-16-36-15,2 2-27 16,-1 1-40-1,3-2-3-15,-2 2-19 0,0-2-16 0,1 2-52 0,1-1-84 16,-2 2-93-16,-2 0-98 0,1 2-162 16,-5-7-167-16,-2 9-904 0</inkml:trace>
  <inkml:trace contextRef="#ctx0" brushRef="#br0" timeOffset="334650.5442">18411 17029 1763 0,'0'0'1883'15,"0"0"-1602"-15,0 0-281 0,0 0-47 16,0 0 44-16,0 0-13 0,0 0-25 16,39-16-60-16,-33 14-32 0,0 0-45 15,-3 2-125-15,1-1-247 0,-4 1-631 0</inkml:trace>
  <inkml:trace contextRef="#ctx0" brushRef="#br0" timeOffset="335006.1362">17520 17156 2669 0,'0'0'572'16,"0"0"-254"-16,0 0-113 0,0 0-205 16,0 0-79-16,0 0-73 15,0 0 6-15,0 0 146 0,0 0 83 16,37 7 56-16,-18-5 4 0,12-2-5 16,12 0-16-16,13 0-14 0,8 0-18 15,2 0-21-15,0-2-4 0,-6 0 6 16,2-1-6-1,-6 0 19-15,2-1 15 0,0 0 14 0,-4 0-21 0,-1 1-33 16,-5-1-43-16,-3 1-16 0,-10 1-12 16,-8 0-1-16,-6 1-23 0,-4 1-72 15,3 0-46-15,-1 1-40 0,1 2-102 16,-7 3-170 0,-3 2-135-16,-6-2-567 0,-4 7-615 0</inkml:trace>
  <inkml:trace contextRef="#ctx0" brushRef="#br0" timeOffset="335937.9209">17303 17458 1436 0,'0'0'1147'0,"0"0"-818"0,0 0-89 16,0 0-96-16,0 0-61 0,0 0-23 16,0 0-9-16,0 0-3 0,-16-38 37 15,22 29 38-15,2-1 25 0,0-1-25 16,3 2 9-16,1 1-57 16,1 1-75-16,1 2-1 0,-1 3-15 15,1 2 15-15,0 4 1 0,-3 3 19 16,-1 4 9-16,-2 0 3 0,-1 2 3 15,-3 2 0-15,-2 5 10 0,-2-1 2 16,-4 2 1-16,-1 1-26 0,-3-1-8 16,-2-1-13-16,-2 1-16 0,1-2-8 15,-1-1 5-15,-3-3 7 0,-1-1-4 16,5-3 16-16,-7-3 31 0,5-2-3 16,-1-5 3-16,0-1-19 0,1-3 7 15,3-5 5-15,1-1 1 0,1-2-25 16,4 1-45-16,2 0 23 15,2-2-3-15,0 4 25 0,4-3 4 0,2 4 26 16,-1 2 7-16,1 1-22 0,2 0-15 16,0 3-13-16,1 1 13 0,1 0 2 15,2 3 19-15,3 2-5 0,-3 0-4 16,1 2-10-16,-1 1 0 0,2-1-2 16,-1 0-30-16,-3 0-41 0,2 0-49 15,-3-2-36-15,1-1-85 16,2-2-153-16,-3-2 10 0,1 0-110 15,-4-1-211-15,3-7-803 0</inkml:trace>
  <inkml:trace contextRef="#ctx0" brushRef="#br0" timeOffset="336182.1838">17549 17458 2191 0,'0'0'655'15,"0"0"-411"-15,0 0-74 0,17 40-33 16,-11-25-4-16,2 0-31 0,0-2 8 15,-3 0 0-15,5-3 3 0,0-1 14 16,1-2-9-16,-1-5-27 0,0-1 33 16,-1-1 21-16,-1-2 21 0,2-4-12 15,-6 0-41-15,2-2-30 0,-3-2-25 16,1-1-13-16,-4 1-5 0,0-3-7 16,-2 2-33-16,-5-2-48 0,-1 2-74 15,-4-1-62-15,3 1-105 16,-5 0-179-16,2 4-58 0,5 3-25 15,3 2-167-15,0 2-586 0</inkml:trace>
  <inkml:trace contextRef="#ctx0" brushRef="#br0" timeOffset="336394.7202">17737 17552 2088 0,'0'0'637'0,"0"0"-399"16,0 0-39-16,0 0-5 0,0 0-12 15,0 0-24-15,37-5-19 0,-30 1-11 16,3 2-33-16,2 1-32 0,1-2-45 16,-1 2-18-16,0 0-13 15,3 0-27-15,1 0-106 0,-1 1-102 0,1-1-41 16,-1 0-49-16,-1 0-280 16,-3-1-144-16,3-4-797 0</inkml:trace>
  <inkml:trace contextRef="#ctx0" brushRef="#br0" timeOffset="336577.1753">18115 17358 2775 0,'0'0'532'16,"0"0"-364"-16,0 0-76 0,0 0 19 16,40-6 6-16,-28 5-58 0,-2-1-46 15,3 0-13-15,-3 1 0 0,2 0-2 16,-3 1-23-16,-1 0-98 0,0 0-111 15,-2 0-98-15,-3 0-159 0,-1 0-267 16,-2 1-614-16</inkml:trace>
  <inkml:trace contextRef="#ctx0" brushRef="#br0" timeOffset="336885.5358">18101 17402 1448 0,'0'0'1918'0,"0"0"-1531"16,0 0-387-16,0 0-60 0,0 0 31 15,0 0 29-15,0 0 29 0,8 41 2 16,-2-30 20-16,0 0 15 0,3 2-19 16,-1-1-25-16,0 1-19 0,-1-1 9 15,1-2-12-15,0 0 0 0,-2-2 0 16,-2 2 14-16,1-1 18 0,1-1 18 16,-6 2 4-16,0-2 9 15,0 2 30-15,0 1 19 0,0-1-19 16,-6 1-40-16,1-3-26 0,-1 2-8 15,-2-2-4-15,0-2-15 0,1-2-21 16,1-1-35-16,-2-3-46 0,2 0-41 16,-2-6-67-16,3-3-83 0,1-7-173 15,2 2-25-15,2-5-188 0,0 2-296 16,4-7-110-16</inkml:trace>
  <inkml:trace contextRef="#ctx0" brushRef="#br0" timeOffset="337071.8551">18338 17291 2262 0,'0'0'536'0,"0"0"-436"16,40 7-78-16,-26 1 26 0,1 5 42 15,1 4-13-15,-3 2 86 0,1 4 22 16,-2 3-43-16,-3 4 0 16,-1 1-19-16,-4 0-69 0,0 1-26 15,-4 1-9-15,0 0-6 0,0-2-13 16,-6 3-44-16,-4-3-41 0,1-2-28 15,-5 0-48-15,-3-3-87 0,-1-1-164 16,3-8-318-16,-14 5-906 0</inkml:trace>
  <inkml:trace contextRef="#ctx0" brushRef="#br0" timeOffset="337541.2561">17078 17395 2183 0,'0'0'460'0,"0"0"-235"15,0 0-23-15,0 0 9 16,-37 1-131-16,27 5-45 15,1 3-23-15,-1 4 74 0,2 3-25 0,-3 4 30 16,3 5-2-16,2 6-1 0,2 11 0 16,4 8-10-16,2 5 2 0,8-1-47 15,7-4-33-15,-1-6-1 0,3-1 0 16,1-9-1-16,-1-5-80 0,-4-8-25 16,7-1-47-16,1 2-45 0,10 4-177 15,10 3-22-15,5-6-157 0,-7-7-428 16,-4-9-261-16</inkml:trace>
  <inkml:trace contextRef="#ctx0" brushRef="#br0" timeOffset="338337.6428">18609 17395 235 0,'0'0'153'0,"0"0"154"0,0 0 54 15,0 0-42-15,0 0-13 0,0 0 9 16,4-43-39-16,-4 36-56 0,2 0 2 15,-2 1 20-15,0 2 1 0,0 0-13 16,2 2 4-16,-2 2 15 0,0 0-35 16,0 0-33-16,0 0-35 0,0 1-26 15,0 1-52-15,0 5-53 0,0 2-15 16,0 4 37-16,2 3-12 0,0 2-4 16,-1 2-6-16,1 2-15 15,2 0-13-15,0 0-8 0,0 0-25 16,2 1-68-16,-2-1-56 0,2 1-104 15,-1 1-98-15,1 0-56 0,0 1-162 16,-4-6-483-16,-2 6-432 0</inkml:trace>
  <inkml:trace contextRef="#ctx0" brushRef="#br0" timeOffset="338525.5617">18648 17794 1463 0,'0'0'2276'0,"0"0"-1736"16,0 0-348-16,0 0-108 0,0 0 45 15,0 0 12-15,0 0-39 0,0 0-57 16,0 0-45-16,0 0-1 0,5-6-44 16,-3 5 2-16,2-1-31 0,2-2-172 15,0 0-220-15,0-1-293 16,0 1-568-16,1-6-684 0</inkml:trace>
  <inkml:trace contextRef="#ctx0" brushRef="#br0" timeOffset="340161.7344">19210 16702 706 0,'0'0'1072'16,"0"0"-612"-16,0 0-149 0,0 0-44 15,0 0-32-15,0 0-40 0,0 0-23 16,0 0 2-16,0 0-15 0,0 0-21 16,-8-19-135-16,8 23-3 15,2 4-105-15,2 3 105 0,0 3 85 16,1 4-16-16,1 4 3 0,2-1-8 15,-4 3-20-15,2-3-16 0,-2 0-26 16,-1-1-2-16,3-2-1 0,-2-2-21 16,0 0-40-16,-2-4-58 0,2 0-44 15,-4-1-76-15,0 0-126 0,0 0-93 16,0-4-276-16,-6 5-1050 0</inkml:trace>
  <inkml:trace contextRef="#ctx0" brushRef="#br0" timeOffset="340367.6551">19070 17080 1554 0,'0'0'1931'0,"0"0"-1631"16,0 0-300-16,0 0-164 0,0 0 25 16,0 0 139-16,0 0 123 0,0 0 73 15,52-7 11-15,-30 3 10 0,3 1-21 16,-2-1-67-16,2 1-61 0,4 2-34 15,-1-1-32-15,-1 2-2 0,0 0 0 16,0 0 0-16,0 0-15 0,-2 2-56 16,-1-1-62-16,-3 2-72 0,-2 0-87 15,-1 1-64-15,-5 1-77 0,-5 4-165 16,-4-2-499-16</inkml:trace>
  <inkml:trace contextRef="#ctx0" brushRef="#br0" timeOffset="340643.0942">19214 17333 1106 0,'0'0'1662'0,"0"0"-1299"0,0 0-159 15,0 0-80-15,0 0-43 0,0 0-81 16,0 0-48-16,0 0 48 0,0 0 149 16,0 0-10-16,38-8-86 15,-26 8-53-15,1 0-10 0,-1 0-94 16,0 0-92-16,1 0-14 0,-7 0-55 16,2 0-137-16,-4 0-138 0,0 0-237 15,-4 0-524-15</inkml:trace>
  <inkml:trace contextRef="#ctx0" brushRef="#br0" timeOffset="340986.7791">19183 17356 2485 0,'0'0'1111'0,"0"0"-862"0,0 0-192 16,0 0-57-16,0 0-44 0,0 0 4 16,-20 43 40-16,20-33 31 0,0 1 7 15,6 0 15-15,-4 1-18 0,4 0-13 16,1 1-21-16,3-1 14 0,0 0-15 15,0 0 2-15,1 0 1 0,1-2 9 16,-1 1-9-16,-1-1 20 0,0 1-21 16,-2-2 20-16,-1-2 6 15,-3 3 7-15,0-3-4 0,0 0 0 16,-4 1 50-16,0-1 34 0,0 0-1 16,-6 2-24-16,2-2-41 0,-2-1-18 15,1-2 0-15,-5 2 15 0,0-3 0 16,1-2-21-16,-3-1-14 0,0 0-11 15,1 0-22 1,-1-2-27-16,4-3-49 0,-5 1-32 0,5-3-18 0,4 2-14 16,2-3 3-16,2-1-109 0,6-1-118 15,0-2-128-15,5 0-213 0,-3 3-423 16</inkml:trace>
  <inkml:trace contextRef="#ctx0" brushRef="#br0" timeOffset="341225.631">19481 17327 1144 0,'0'0'1815'0,"0"0"-1298"16,0 0-298-16,0 0-96 0,0 0 18 16,0 0 17-16,0 0-65 0,0 0-55 15,0 0 2-15,0 39 28 0,0-24-9 16,0 2-25-16,0 1-34 0,0 1 0 15,0-2-24-15,2 1-10 0,-2 0-25 16,0 0-100-16,2-1-64 16,-2 0-118-16,0 1 8 0,0-2-161 15,0-3-553-15,0 4-617 0</inkml:trace>
  <inkml:trace contextRef="#ctx0" brushRef="#br0" timeOffset="341410.5023">19485 17714 615 0,'0'0'2950'0,"0"0"-1909"0,0 0-899 16,0 0-115-16,0 0 29 0,0 0 20 16,0 0-39-16,0 0-35 0,0 0-2 15,0 0-28-15,13-1-8 0,-9-2-13 16,2-1-176-16,0-1-215 0,0 1-352 16,0-3-679-16</inkml:trace>
  <inkml:trace contextRef="#ctx0" brushRef="#br0" timeOffset="342626.5925">12906 16068 561 0,'0'0'1246'0,"0"0"-886"15,0 0-111-15,0 0 29 0,0 0-8 16,0 0-46-16,0 0-48 0,-41-4-4 15,39 0 2-15,-8 0-1 0,6-2-3 16,0 1-17-16,1-1-41 0,-7 0-6 16,6-1-17-16,-2 0-11 0,-2 1-14 15,1 0 4-15,-3 0-22 0,0 1-15 16,-3 2-28-16,1 0 14 0,-1 3-17 16,-1 0-2-16,-5 4-16 0,5 3 2 15,-3 2 15-15,1 3-2 0,-1 2-12 16,1 2-3-16,-1 2 15 0,-1 2-1 15,-1 1 3-15,5 0 1 0,-1 1 0 16,-1 3 13-16,3 0-12 16,1 2 2-16,2 2 15 0,1 1 10 15,1-1-4-15,4 2 19 0,4 0-12 16,0-1 3-16,4 0-4 0,6-2-2 16,3-1 5-16,1-3-2 0,7-3 15 15,2-3 24 1,3-5 21-16,3-2-27 0,0-4-21 0,2-5-22 0,2-2 9 15,-2-2-11-15,4-7-17 0,-8 0-2 16,4-6 3-16,-2-1 15 0,-2-2 0 16,-2-5 6-16,-4 0 4 0,3-3-4 15,-5-1 12-15,-3-3 4 0,-1 2 8 16,-5-2 10-16,-1 1 14 0,-5 0 4 16,-4 1-13-16,0 0-8 15,-5 0-22-15,-7 1-6 0,-4 1-15 16,-1 0-12-16,-6 5-1 0,-1 1-2 15,-1 5-24-15,6 5 15 16,0 1-6-16,-5 5-10 0,13 2-41 0,-9 2-49 16,5 3-33-16,1 5-58 0,1 3-105 15,1 5-185-15,4 3-202 0,2 4-76 16,1-5-443-16,1 9-710 0</inkml:trace>
  <inkml:trace contextRef="#ctx0" brushRef="#br0" timeOffset="345168.1554">16303 12357 1110 0,'0'0'637'0,"0"0"-318"0,0 0-60 16,0 0-91-16,2-47-52 0,-2 36 42 16,0 1-13-16,-2 0-46 0,-4 2-22 15,0 1-6-15,-6 0-4 0,-1 0-35 16,-5 1-30-16,-5 2-1 0,-2 1 15 15,-6 2 19-15,-6 1-3 16,-7 5-16-16,5 4 0 0,2 1-4 16,4 2 4-16,8 0 6 0,-4 3 10 15,-4 5 3-15,2 2 3 0,0 3-9 16,0 0-4-16,4 3 13 16,0 0 3-16,3 2 0 0,3 0-28 0,0 3-10 15,3 6 16-15,1 6 3 0,3 6-3 16,8 1 6-16,5-10-9 0,2-8 3 15,7-12 22-15,4 0 0 0,1 3 18 16,9 4-2-16,9 5 6 0,11-3 15 16,9-4-6-16,5-9-13 0,0-12 3 15,-2-6 25-15,-1-10 12 16,-3-5-22-16,4-7-12 0,-3-2-1 16,-1-5 4-16,-5-3 5 0,-3 1 7 15,-7 1 11-15,-8 6-2 0,-5 1-7 16,1-4 0-16,-2-9-6 0,4-12-12 15,-3 2 3-15,-11 8-25 0,-7 10-12 16,-4 6-8-16,-11-10-22 0,-9-8-16 16,-3-2-36-16,-14-3-27 0,-9 5 0 15,-1 11 28 1,3 3-7-16,9 12 9 0,13 8 16 0,3 3 5 0,-2 3 1 16,-4 2-40-16,-3 5-80 0,5 7-129 15,-2 6-170-15,-2 11 16 0,-2 12-75 16,5-6-223-16,-5 6-1160 0</inkml:trace>
  <inkml:trace contextRef="#ctx0" brushRef="#br0" timeOffset="352241.9292">20029 17061 78 0,'0'0'235'0,"0"0"-202"16,0 0-33-16,0 0 0 0,0 0 401 15,0 0-128-15,0 0-149 0,0 0-7 16,0 0-32-16,-31-9 13 0,29 9 51 16,2 0-2-16,-1 0 48 15,-1 0 64-15,0 0-22 0,2 0-2 0,-2 0-74 16,2 0-26-16,0 0-13 0,0 0-7 16,0 0-6-16,0 2-11 15,0-2-2-15,0 1-27 0,0 0-34 16,0-1-19-16,0 0 6 0,0 0-8 15,0 0-14-15,0 0-29 0,2 0-15 16,0 0-3-16,1 0 47 0,1 2 66 16,2-2 7-16,0 2-13 0,4-1-3 15,-5 0 6-15,5 0-16 0,0-1-16 16,0 1-6-16,1-1 0 0,-1 0-3 16,1 0-19-16,-1 0 13 0,-2-1-13 15,0 1 16-15,-3 0-18 0,3 0-1 16,-4 0-2-16,0 0-17 0,-2 0 7 15,0 0-32-15,-2 0-63 0,0 0-22 16,0 1-10-16,0 1-49 0,0 0-6 16,0-1 60-16,0 0-33 0,-2 2-81 15,0-1-75-15,-2 0-53 16,2 1-144-16,-6-2-537 0</inkml:trace>
  <inkml:trace contextRef="#ctx0" brushRef="#br0" timeOffset="352764.2456">20022 17172 982 0,'0'0'804'0,"0"0"-382"0,0 0-195 0,0 0-50 15,0 0-19-15,0 0-16 16,0 0-4-16,0 0 9 0,0 0 6 16,0 0-16-16,-10 3-4 0,10-1-10 15,-2-2-25 1,2 0-13-16,-2 2-4 0,2-2 2 0,-2 0-5 0,2 0-10 16,-2 0-15-16,2 0-9 0,-2 0-1 15,2 0-9-15,0 0 7 0,0 0 2 16,0 0-6-16,0 0-12 0,0 0-10 15,0 0-13-15,0 0 10 0,0 0-11 16,2 0-1-16,-2 0 0 0,2-2-3 16,0 2-24-16,-2 0 5 0,2 0 3 15,2 0 19-15,0 0 24 0,0 0 19 16,0 0 7 0,1 2 2-16,1-1 10 0,0 1 2 0,0-1 4 0,0 1-19 15,-3-1-19-15,3 1-8 0,-4 0-10 16,4 0-10-16,-4-1-1 15,0 2 0-15,-2-1-1 16,2-1-1-16,-2 1-17 0,0-1-19 0,0 1-30 16,0-1-16-16,0 0-7 0,0 1-20 15,0-2-20-15,0 1-31 0,0 1-42 16,0 1-18-16,0 0-40 16,2 0-150-16,2 0-138 0,0-2-221 0,1-1-846 0</inkml:trace>
  <inkml:trace contextRef="#ctx0" brushRef="#br0" timeOffset="354344.2206">20793 16557 274 0,'0'0'606'0,"0"0"62"16,0 0-252-16,0 0-140 15,0 0-50-15,0 0-32 0,0 0-11 16,0 0 3-16,0 0 0 0,0 0-11 15,8-16-16-15,-8 16 3 0,0 0-14 16,0 0-35-16,0 0-31 0,0 0-16 16,0 1 9-16,0 0-10 0,0-1-9 15,0 1-6-15,-2-1-10 0,2 0-24 16,-2 2-16-16,2 0-2 0,-4 0-23 16,0 2-13-16,0 1 7 0,-2 0 7 15,1 3 13-15,-1 0 11 16,-2 2 16-16,0-1 2 0,-1 4-2 15,-1 0-13-15,2 2 9 0,-4 2-9 16,3 0 9-16,-3 3-9 0,1 0 0 16,-1 0 10-16,0 1 5 0,1-1 4 15,1 3-7-15,0-1 1 0,3 2-13 16,-1 0 19 0,2 1-1-16,2 0 7 0,2 1 6 0,0 0-3 0,2 2 9 15,0 1 22-15,2 2-1 0,4 4-6 16,-2 9 4-16,6 5 11 0,1 2-6 15,-1-9-15-15,0-9 9 0,-1-9-18 16,-1-2 2 0,2 5-14-16,1 2-4 0,3 5 1 0,-1 1 5 0,1-3 6 15,1-1 16-15,1-2-6 0,-1 1-1 16,-1-3 31-16,0-1-3 0,-3-4-28 16,3-1-18-16,-1-5 1 15,1 2 2-15,-4-3-18 0,3-3 57 0,-3-2-20 16,0 0-22-16,-3-4-12 15,1 2 3-15,-2-1 6 0,-2-4-9 16,-2 0-11-16,0-3-2 0,-2 1 1 16,2 0 12-16,-2-1 3 0,0 0 0 15,0 0 3-15,0 0 0 0,0 0 3 16,0 0-6-16,0 0 12 0,0 0-10 16,0 0-19-16,0 0 1 0,0 0 11 15,0 0-12-15,0 0-1 0,0 0-2 16,0 0-11-16,0 0-2 0,0 0-3 15,0 0-15-15,0 0-24 0,0 0-58 16,0 0-63-16,0-1-101 0,0-3-189 16,2-1-194-1,1-1-445-15,-3-10-635 0,-5 48 226 0</inkml:trace>
  <inkml:trace contextRef="#ctx0" brushRef="#br0" timeOffset="355405.166">19710 16647 1068 0,'0'0'1297'0,"0"0"-955"16,0 0-313-16,0 0 0 0,0 0 16 15,5 48-19-15,-1-32 19 16,-2 1 6-16,2 1 13 0,2-1-19 0,-4-1-13 16,0 0-30-16,2-4 21 15,-2-2-23-15,0-4 0 0,-2-1-16 16,2-4 0-16,-2-1 0 0,1 0 16 15,-1-6 77-15,2 1 38 0,2-6-16 16,-4-1-49-16,0-2-15 0,0 0-9 16,0-2 25-16,0-1-4 0,0 1 29 15,0-1-42-15,-6-1-34 0,5 1-6 16,-1 0 5-16,0 4 2 0,0 2 64 16,2 4 4-16,0 1 20 0,0 4-17 15,0 2-72-15,0 0 0 0,0 1-91 16,4 6-43-16,-1 0 134 0,3 6 41 15,2 1 10-15,0 3-1 0,0 0-25 16,1 1-22-16,1 0-2 16,-2 0-1-16,3-3-18 0,-3-2 14 0,0-2 1 15,-2-2 0-15,-1-1 1 0,-1-3 2 16,0-4 1-16,-4-1 15 16,2 0 31-16,-2 0 95 0,2-1 61 15,-2-5 79-15,0-2 16 0,2-4-172 16,-2-2-56-16,0-4-43 0,0-3-11 15,2-2-13-15,-2-2-1 0,0 0-2 16,0 0-12-16,2 2-10 0,-2 5-21 16,2 1-51-16,0 3 8 0,0 4-52 15,2 2-47-15,-3 4-26 0,5 2-266 16,0 2-42-16,2 2 51 0,0 5-29 16,-1 0-96-16,-1 1-414 15,0 5 261-15</inkml:trace>
  <inkml:trace contextRef="#ctx0" brushRef="#br0" timeOffset="355692.6418">19954 16641 734 0,'0'0'781'16,"0"0"-254"-16,0 0-184 0,0 0-78 15,0 0-43-15,0 0-32 0,0 0-8 16,-4 42-17-16,4-30-28 0,0 0-32 16,2 0-30-16,2 0-12 0,3 0-41 15,-1-3-21-15,2 0 40 0,0-3-22 16,2-3 19-16,-1 0 40 0,-1-2 11 15,2-1-33-15,-5-1 78 0,3-3 84 16,0-3 10-16,-2-1-38 0,0-2-64 16,-3 1-53-16,-1-1-27 0,-2 0-4 15,0-1 1-15,-2 0-13 0,-3 0-17 16,-1 1-13-16,-4-3-31 0,0 2-39 16,1 1-21-16,-3 2-23 15,2 1 17-15,3 3-8 0,-1 1-2 0,4 2-35 16,0 0-82-16,4 1-111 15,0 0-53-15,0 0-382 0,0 0-370 16,4 0 329-16</inkml:trace>
  <inkml:trace contextRef="#ctx0" brushRef="#br0" timeOffset="355925.2127">20157 16493 1079 0,'0'0'1002'0,"0"0"-539"15,0 0-183-15,0 0-136 0,0 0-89 16,0 0 54-16,4 44 16 0,-4-24-1 16,0 0-29-16,2 1-47 15,-2 1-38-15,0-2-10 0,2-1-19 16,0-3 16-16,0-1-32 0,2-1-31 16,-2-4-81-16,0-2-58 0,0-3 58 15,-2-1-178-15,0-4-141 0,0 0-47 16,0 0-47-16,0 0-4 15</inkml:trace>
  <inkml:trace contextRef="#ctx0" brushRef="#br0" timeOffset="356169.2152">20008 16559 1585 0,'0'0'594'16,"0"0"-93"-16,0 0-147 0,0 0-98 15,0 0-31-15,0 0-44 0,0 0-52 16,0 0 25-16,0 0 19 0,35-39 8 15,-18 35-5-15,5-1 16 0,-3-1 16 16,2 0-49-16,1 2-37 0,-1 0-39 16,2 0-41-16,-5 1-24 0,1 0-5 15,-1 1-13-15,-1 1 0 16,-3-1-3-16,-1 1-12 0,-3 1-6 16,0 0-92-16,-3 0-94 0,-1 0-75 15,0 1-92-15,-4 2-87 0,2 0-45 16,-2-1-180-16,-2 2-954 0</inkml:trace>
  <inkml:trace contextRef="#ctx0" brushRef="#br0" timeOffset="357739.5546">17039 18394 2138 0,'0'0'1194'0,"0"0"-990"0,0 0 23 0,0 0-73 16,0 0-154-16,0 0-34 0,0 0-130 15,0 0 34-15,0 0 130 0,29-43 3 16,-9 33 61-16,5 0 15 15,2-1-10-15,6-3-12 0,13-2-13 16,11-1-16-16,5 2-6 0,-4-1-19 16,-2 5 28-16,-4 1 10 0,1 0 1 15,-1 3-11-15,4-3 4 0,0 0 14 16,-1-1 1-16,1 2-9 0,-2 1-39 16,-4 2-1-16,-1 2-1 0,-5 1-16 15,-1 2-2-15,-8 1-7 0,-8 0-16 16,-8 0-12-16,1 1 10 0,-1 3 17 15,4 0 3-15,3 0 20 16,-5 0 3-16,0 0-2 0,1-1-10 16,-5 1 0-16,1-1 11 0,-1 1 0 15,-2-1-18-15,3 0 8 0,-3 0 11 16,1-1 0-16,-1 1 1 16,1-1 10-16,1 0-9 0,-1 0 0 0,1-1 0 15,-3 2 20-15,1-2-4 0,3 1 8 16,-1-1-10-16,3-1-3 0,-3 1-1 15,2-1-10-15,5 2 33 0,-1-2 2 16,0 0-15-16,2 0-5 0,3 2-16 16,-3-1 17-16,2-1 1 0,2 2-7 15,-2-1 4-15,2 0-4 0,2-1 16 16,-2 0 0-16,4-2 16 0,-2-1 11 16,0-3-5-16,4 0-13 0,0-2-25 15,-4-1 10-15,2-1-8 0,0 2-14 16,2 1-2-16,-4 0 1 0,0 1-1 15,-2 3 1-15,0 3 1 0,-2 0 1 16,-2 0 39-16,-2 0 10 0,-1 2 8 16,-1-1 10-16,-2 3 36 31,-1 0 21-31,-3 0-51 0,1 0-38 0,-4-1-14 0,-1 1-1 0,1-1-3 16,-4 1-15-16,-1 0 0 0,1-1 0 15,-2 0-3-15,0-1 0 0,-2 1-1 16,-1-1-1-16,1 1 0 15,0 1-10-15,2-1 9 0,-4 1-33 0,4 0-28 16,-2 2-10-16,-2 1-24 0,3 0-55 16,-3 0-78-16,2 3-161 0,4 0-118 15,-8-4-224-15,2 3-1127 0</inkml:trace>
  <inkml:trace contextRef="#ctx0" brushRef="#br0" timeOffset="362807.5362">20979 16719 59 0,'0'0'244'15,"0"0"-117"-15,0 0 170 0,0 0-72 16,0 0-10-16,0 0-10 0,0 0-39 15,0 0-29-15,0 0-62 0,-4-2-40 16,4 2 1-16,0 0-10 0,0 1-26 16,0 0-31-16,-2 0-44 0,2 1 2 15,0 0 73-15,-2-1 33 0,2 2-7 16,0-1-10-16,-2-1 7 0,2 2-4 16,0-1 24-16,-2-1 38 15,2 0 23-15,0-1 25 0,0 0 37 16,0 2 15-16,0-2-13 0,0 0-17 15,0 0 9-15,0 0-6 0,0 0-10 16,0 0-1-16,0 0-3 0,0 0 0 16,0 0-11-16,0 0-38 0,0 0-44 15,0-3-22-15,0 3-22 0,2-2 19 16,-2-2-9-16,2 0-13 0,0 0-44 16,4-1 16-16,-4-2 25 0,4 0 3 15,-2-1 1-15,5 0 2 0,-5 1-2 16,4 0 0-16,2 2 1 0,-1-1-2 15,-1 2-16-15,4 2 4 0,-5 1-13 16,5 1 24-16,-2 1-2 0,-1 4 2 16,1 2 0-16,-2 3-2 0,0 1 3 15,-3 1 2-15,-1 3 27 0,-2 1-4 16,0 2 0-16,-2 1 6 16,-2 4-3-16,-4-1-12 0,1 0 3 15,-3 0-19-15,-2-2 0 0,0-2 17 16,1-2-1-1,1-3 9-15,0-2 9 0,-1-3 4 0,1-2-1 0,-2-2 7 16,4-1 5-16,1-3 7 0,-3 0-6 16,2 0-50-16,0-3 0 0,2-1-21 15,0-2 21-15,2 2 0 0,2-2-17 16,0 0-48-16,0-1-4 0,0 2 16 16,6-3 19-16,-4 3 15 0,4-1 7 15,2 2-1-15,-2 0-5 0,1 2 18 16,3 1 0-16,2 1 1 0,1 0 2 15,1 3 37-15,1 0 7 16,1 0 0-16,1 2-22 0,-3 0-7 16,-1 0-2-16,1-1-15 0,-2 1 0 15,-3-1 2-15,-1 2 11 0,-2-2-14 16,-2 0-2-16,2 0 0 0,-3-1-41 16,-1-1-82-16,0 1-70 0,0-2-34 15,0-1-25-15,0 0-87 0,-2 0 65 16,4-4-10-16,-4-3 24 0,2-5-108 15,0 3-228-15,4-12-509 0</inkml:trace>
  <inkml:trace contextRef="#ctx0" brushRef="#br0" timeOffset="363102.4365">21285 16788 39 0,'0'0'672'15,"0"0"-141"-15,0 0-82 0,0 0-76 16,0 0 29-16,0 0 46 0,0 0-29 16,0 0-108-16,0 0-103 0,0 0-208 15,-4-7-78-15,0 19 18 0,1 2 60 16,1 2 85-16,-2 4-6 0,4-2-1 15,0 0 7-15,6-2-47 16,-1-1-22-16,3-3 24 0,0-3 1 16,3 0 28-16,-1-5 33 0,4-4 10 15,1 0 67-15,1-4 64 0,-1-6-96 16,5-2-38-16,-7-4-8 0,3 0-25 16,-5-2-33-16,1 1-19 0,-2 1-6 15,-6 1 6-15,-3 2 10 0,-1 0 2 16,-1-1-36-16,-9 1-75 0,0 0-64 15,-5 0-20-15,-3 5-21 0,-1 0-32 16,1 7-78-16,1 1-21 16,-1 3-70-16,5 6-120 0,-3 4-112 15,7-1-184-15,-5 11-651 0</inkml:trace>
  <inkml:trace contextRef="#ctx0" brushRef="#br0" timeOffset="364238.7838">21179 17424 7 0,'0'0'1'0,"0"0"1683"0,0 0-1194 15,0 0-176-15,0 0-75 0,0 0-46 16,0 0-10-16,0 0-1 0,0 0-7 16,0 0-17-16,-4-13-31 0,4 13-49 15,4 0-52-15,-1-2-23 0,5 1 50 16,2-3 66-16,3-2 42 0,5 1-12 16,1-1-6-16,3 0-8 0,-5-1-45 15,2 2-60-15,-1-1-30 0,-3 2 0 16,-1 1-2-16,-2 1-19 15,-3 0-19-15,-1 2-25 0,-2 0-43 16,0 2-87-16,-3 2-48 0,-3 1-94 16,0 2-38-16,0 1-5 0,-3 1-13 15,-3 0-183-15,0-1-418 16</inkml:trace>
  <inkml:trace contextRef="#ctx0" brushRef="#br0" timeOffset="364656.3338">21244 17447 1137 0,'0'0'1466'0,"0"0"-1038"0,0 0-201 16,0 0-132-16,0 0-76 0,0 0 20 15,0 0 37-15,0 0 0 0,0 0-32 16,-38 36-18-16,34-28-11 0,0 0-11 16,0 2 15-16,2-2 6 0,0 0-12 15,0-1-11-15,2-2-2 0,0 0-12 16,0 0-23-16,2-2 7 0,2 1 6 15,2 0 22-15,2-1 0 16,1-1 31-16,3-2 7 16,0 1 13-16,3-1-10 0,1 0-19 0,-1 2-19 15,1-1 0-15,-1 2-1 0,1 4 0 16,-3-2 17-16,-1 1-6 0,-3 1 2 16,1 0 20-16,-4-1 12 0,0 0-3 15,-4-1 9-15,2 1 11 0,-4 0 14 16,0 1 19-16,-4 1 14 0,-2 1-5 15,0-1-38-15,-6 1-22 0,3-2-21 16,-7 0-7-16,3 0-12 16,-5 1-6-16,-1-3-55 0,0 0-4 15,-3-2 10-15,3-3-50 0,3 0-35 16,1-3-16-16,3-3-26 0,4-4-35 16,5-2-96-16,3-2-86 0,3-4-61 15,5 3-197-15,8-12-617 0</inkml:trace>
  <inkml:trace contextRef="#ctx0" brushRef="#br0" timeOffset="365131.989">21562 16772 1539 0,'0'0'1815'0,"0"0"-1393"16,0 0-230-16,0 0-192 0,0 0-26 16,0 0-24-16,0 0 5 0,0 0 45 15,0 0 10-15,0 0-7 0,4 3 31 16,6 4 60-16,0 2-50 0,3 4-18 15,3 3-1-15,-1 5 22 16,3 3 16-16,1 9 27 0,6 13 3 0,0 12 9 16,1 7 37-16,-5 2 24 15,-6-2-46-15,-3-3-40 0,-4-1-13 0,-4 1-6 16,-2-1-37-16,-2 0-9 0,0 0 1 16,-6-6-12-16,2-4 0 15,-4-11 2-15,4-10 0 0,-2-6-1 16,3-5-1-16,-3 1 0 0,0 1 1 15,-2 1-2-15,4-7-18 0,-3-5-33 16,3-3 8-16,-2-3 15 0,2-4-24 16,0 0-24-16,0-5-50 0,2-2-46 15,0-4-116-15,2-4-176 0,4-2-180 16,4 2-341-16,2-12-571 0</inkml:trace>
  <inkml:trace contextRef="#ctx0" brushRef="#br0" timeOffset="366346.8831">22832 16875 1480 0,'0'0'461'0,"0"0"-156"0,0 0-95 16,0 0-116-16,0 0 54 0,-41-8-57 16,29 11-75-16,3 4 22 0,-5 2 30 15,6 3-17-15,-11 3 0 0,7 2 20 16,-5 5 15-16,3 2 1 0,-7 10 53 15,4 8-77-15,-1 11 4 0,5 3 41 16,5-1-7-16,8-4-10 0,0-1-18 16,6-2-8-16,3 0-8 0,5 0 3 15,1-3-10-15,5-1 10 0,-1-8-14 16,-3-8-27-16,-1-7 0 0,1-3 15 16,1 1-34-16,2-1-1 15,7 2-2-15,-9-4-28 0,1-4-19 0,1-2-19 16,-7-4-6-16,-3-2-17 0,1-3-27 15,-2-1-26-15,-1-1-54 0,-1-9-116 16,2-1-212-16,-6 1-475 16,2-14-663-16</inkml:trace>
  <inkml:trace contextRef="#ctx0" brushRef="#br0" timeOffset="367164.0921">23144 17209 1732 0,'0'0'633'0,"0"0"-310"0,0 0-156 15,0 0-48-15,0 0-4 0,0 0 45 16,0 0 28-16,0 0-70 0,0 0-87 15,0 0 4-15,4-37 38 0,7 21 21 16,3 1 7-16,1 0 18 0,3 1-5 16,-1 3-24-16,-1 2-24 0,-1 4-41 15,1 3-25-15,-5 2 0 0,5 6 14 16,-7 5 23-16,3 4 32 0,-4 4 14 16,-2 4-40-16,-3 4 1 0,-3 1-7 15,-1 3-10-15,-1 2-11 0,-12-1-15 16,2 0-1-16,-1-1-12 0,-3-2-10 15,3-2-12-15,-3-3-6 0,3-2-6 16,-1-5-7-16,3-4 3 16,-3-3 37-16,6-5 13 15,-1-5 34-15,1 0 10 0,4-4-44 0,2-7-10 16,-4-2-49-16,6-4-9 0,0-2 25 16,0 0 8-16,8 1 17 0,-2 1 18 15,3 3 68-15,1 3 19 16,0 4-25-16,1 0-31 0,-3 5-6 0,2 2-7 15,1 0 4-15,1 5 24 0,4 2 19 16,-7 3-1-16,9 0-8 0,-9 2-38 16,5 0 0-16,-2-1-18 0,-5-1-4 15,7-1-23-15,-8-2-38 0,3 0-36 16,3-3-47-16,-6-1-45 0,2-2-70 16,-1-1-127-16,1-4 53 0,-2-5 56 15,0-1-41-15,0-3-91 0,1-3-48 16,-3-2-121-16,-4 0-1 15,4 0 120-15,-4 0 267 0,0 3 196 16,0 0 222-16,0 5 371 16,0 3 0-16,-2 3-86 0,0 2-69 0,2 2-48 15,0 2-68-15,0 5-153 0,0 4-150 16,0 4 90-16,0 3 50 0,4 2 9 16,0 0 14-16,6-1-50 0,1-3-34 15,-1-1-39-15,2-4-9 0,3-3 28 16,3-4 40-16,-1-4 27 0,4-2 25 15,-3-6 66-15,1-4-40 0,-1-4-47 16,1-2-58-16,-7 0-61 0,1 0-26 16,-5 1 17-16,-6 3 6 0,0-1 3 15,-2 0-2-15,-6 0-28 0,-4-1-25 16,-5 0-87-16,-3-2-76 0,1 2 1 16,-6 2-73-16,3 3-89 0,5 3-13 15,1 4-18-15,6 4-81 16,5 0-259-16,3 5-880 0</inkml:trace>
  <inkml:trace contextRef="#ctx0" brushRef="#br0" timeOffset="367703.7935">24167 17334 855 0,'0'0'798'16,"0"0"212"-16,0 0-762 0,0 0-88 16,0 0-42-16,0 0-19 0,0 0-3 15,-31-42-7-15,21 38 51 0,2 0 8 16,-1 1-85-16,1 1-28 0,-4 2 2 15,5 0-37-15,-3 3-18 0,2 3-20 16,0 3 13-16,1 3 6 0,1 2 16 16,-2 3 3-16,2 2 1 15,4 3 52-15,0 0-2 0,2 0-8 16,2 0 1-16,6-4-16 0,4-1-15 16,1-6 3-16,-1-1 4 0,1-3-8 15,7-4 13-15,-7-3-9 0,7-1-13 16,-3-7 12-16,1-1-15 0,-1-3-31 15,-1-3-45-15,-5-2-93 0,1-1-112 16,1-1-143-16,-7-3-212 0,0 7-558 16</inkml:trace>
  <inkml:trace contextRef="#ctx0" brushRef="#br0" timeOffset="368072.68">24283 17095 1129 0,'0'0'1924'0,"0"0"-1563"15,6 40-241-15,-2-20-47 0,0 5 10 16,0 1 39-16,1 2 26 0,-1-1 25 16,4 0-42-16,-4-3 0 15,0-1-1-15,2-4-50 0,-3-1-46 16,5-4-31-16,-4-3-3 0,4-3-2 16,-6-2-10-16,4-4-7 0,-3-2-5 15,3-1 24-15,-2-5 31 0,2-3 22 16,2-4 2-16,-1-4-12 0,1-1-31 15,0-1-12-15,-2 0-2 0,2 1 1 16,-1 3 0-16,-5 1-1 0,2 4 0 16,0 3 2-16,-2 3 16 0,0 4 11 15,-2 0 25 1,0 0-3-16,2 6-33 0,-2 3 8 0,0 3 28 16,2 4 3-16,2 0-30 0,-4 2-25 15,3-2-2-15,1 0-29 0,-4-2-100 16,6-1-75-16,0-2-78 0,0-4-106 15,2 0-140-15,-3-3 23 0,1-2-131 16,-2-1-438-16,6-4-216 0</inkml:trace>
  <inkml:trace contextRef="#ctx0" brushRef="#br0" timeOffset="368382.4533">24551 17298 836 0,'0'0'1657'0,"0"0"-1177"0,0 0-211 16,0 0-212-16,0 0-12 0,-18 40 76 15,14-24 66-15,2 3 36 0,0 1-78 16,2 0-38-16,0-1-38 0,4-2-19 16,2-1-22-16,2-3-7 0,0-4-2 15,3-4 24-15,3-2 29 0,-3-3 39 16,3 0-3-16,-2-5 24 0,-3-4 22 16,1-2-53-16,-2-1-46 15,-2-1-16-15,-1-1-5 0,-5 0-7 16,0-2 7-16,0 1-4 0,-5-2-16 15,-3-1-14-15,0 1-33 0,-6 2-25 16,3 1-21-16,3 3 27 0,-4 4 3 16,7 2-12-16,1 3-25 15,0 1-61-15,4 1-82 0,0 1-166 0,0 3-205 16,0 0 154-16,8 2 50 0,-1-2-212 16,3 0-493-16</inkml:trace>
  <inkml:trace contextRef="#ctx0" brushRef="#br0" timeOffset="368722.1949">24857 17247 173 0,'0'0'414'0,"0"0"1346"0,0 0-1247 16,0 0-240-16,0 0-85 0,0 0-25 16,0 0-18-16,-35 7 26 0,27-3 14 15,-2 3-40-15,5 2-54 0,-1 2-26 16,2 2-15-16,-2 4-4 0,4 4 4 15,2-1 0-15,0 1 11 0,0 0 4 16,8 0 0-16,-4-3-13 0,4-1 10 16,5-3 5-16,-1-3 4 0,-3-4 20 15,7-2 13-15,-6-4-6 0,5-1-4 16,-7 0-9-16,2-5-21 0,1-2-25 16,-3-3-14-16,-4 1-1 0,0-4 9 15,-2 0 1-15,-2-2-13 16,0-3-11-16,-4 1-10 0,-2-2-67 15,-2 2-106-15,0 0-27 0,-1 2-23 16,3 3-93-16,0 3-84 0,6 4-111 16,0 0-157-16,0 4-481 0,0-3-637 0</inkml:trace>
  <inkml:trace contextRef="#ctx0" brushRef="#br0" timeOffset="369281.4126">25039 17247 447 0,'0'0'684'0,"0"0"552"0,0 0-836 15,0 0-120-15,0 0 55 0,0 0 17 16,0 0-54-16,0 0-91 0,0 0-5 16,0 0-72-16,-37-6-87 15,27 12-29-15,3 3-14 0,-3 0-13 16,6 0-18-16,2 3-21 0,2-2-4 16,4 0 25-16,8 3 10 0,-1-3 1 15,-1 1 20-15,5-2 62 0,3 1-22 16,-6 1-37-16,5-1-2 0,-5 0 15 15,-3 1-15-15,3 0 11 0,-6 0-10 16,-4 0 0-16,0 0 23 0,-2 2 12 16,-6 1-3-16,-2-1-6 0,-6-2-4 15,5 2-5-15,-5-2-19 0,5-3-14 16,1-2-53-16,4-3-20 0,-4-2 63 16,6-1 24-16,2-1 0 0,0-3-38 15,6-3-76-15,2-2 83 0,0 1 18 16,5-3 13-16,3 1 34 0,-3-1 66 15,5-1 14-15,1 0-15 0,2 0-10 16,-3-1-43-16,1 0-25 0,-1 1-20 16,-3-1 3-16,3 1 14 0,-9 0-6 15,3-2 4-15,-4 2-1 16,-3-1-13 0,-3 1 22-16,-2 2 7 0,-2 0 12 0,-3 2-6 0,-7 1-25 15,2 1 1-15,-1 4-13 0,1 0-12 16,-2 2-7-16,1 5-5 0,1 5-19 15,2 0-9-15,1 5 22 0,3 3 8 16,-4 0 22-16,6 3 24 0,2 0 21 16,0-1-11-16,0 0-34 0,6-2 0 15,5-1-43-15,-3-3 0 0,6-1 19 16,-1-4-16-16,7 1-55 0,-3-3-78 16,4-3-106-16,5-1-230 0,5-2-181 15,-10-1-432 1,8-2-664-16</inkml:trace>
  <inkml:trace contextRef="#ctx0" brushRef="#br0" timeOffset="369610.5673">25797 17127 1395 0,'0'0'1785'15,"0"0"-1422"-15,0 0-322 0,0 0-31 16,0 0 116-16,42-16 63 0,-30 9 62 15,1 0 7-15,1 1-84 0,0 0-128 16,-1 2-46-16,-3-1-28 0,1 2-27 16,-7 0-41-16,2 1-72 0,-4 1-158 15,-2 1-198-15,0 0-225 0,-2 0-397 16</inkml:trace>
  <inkml:trace contextRef="#ctx0" brushRef="#br0" timeOffset="370037.3781">25739 17188 391 0,'0'0'2673'0,"0"0"-2186"0,0 0-432 16,0 0-53-16,-20 39 15 0,18-30 84 15,2-2 54-15,0 2-11 0,0-1-30 16,4-1-33-16,0 0-25 16,-2 1-28-16,6 0-26 0,-4-2-1 15,-3 0 0-15,5 0-1 0,0-1 0 16,-2 2 15-16,0-2 10 0,4 0 6 15,-5 2 0-15,7-2-15 0,-2 1 18 16,-2 0 21-16,1-1 16 0,5 2 0 16,-4-3-3-16,5 2 40 0,-1-1 5 15,-2 1-52-15,3-1-15 0,-7 0-15 16,2 1-10-16,2-1 6 0,-3 1-5 16,-7-1-4-16,4 0 3 0,-4 2 19 15,0 0 24-15,0 0 9 16,-4 3-19-16,-3 0-14 0,-5-1-13 15,2 2-12-15,-3-4-2 0,1 2-12 16,-5-1-1-16,1-1-13 0,-1-1-14 16,7-3-9-16,-7 0-13 0,7-3-12 15,-4 0-2-15,7-1 2 0,-1-4-22 16,4-1-48-16,4-4-38 0,0 0-6 16,4 0-16-16,5-4-67 15,3 0-147-15,4-1-131 0,-3 0-100 0,-1 4-131 16,5-9-570-16</inkml:trace>
  <inkml:trace contextRef="#ctx0" brushRef="#br0" timeOffset="370384.404">26043 16884 2163 0,'0'0'1312'0,"0"0"-1058"0,0 0-176 16,0 0 42-16,0 0 9 16,0 0 30-16,35-15 56 0,-24 20 32 15,-1 4-1-15,5 4-45 0,-1 2-36 16,2 5-47-16,-1 3-27 0,2 4-21 16,1 9-18-16,-3 9-1 0,3 12 4 15,-7 5 2-15,-1 0 19 0,-6-1-4 16,-4-7-18-16,-10-1-14 0,3 0-7 15,-9-4-33-15,1 1 0 0,-3-5-3 16,5-11-21-16,-3-6-49 16,6-8-29-16,5-5 11 0,-7 0-6 15,4 0-27-15,-5-2-77 0,3-5-51 16,4-5-70-16,2-3-172 0,0-8-230 16,-1 0-530-16,-3-15-872 0</inkml:trace>
  <inkml:trace contextRef="#ctx0" brushRef="#br0" timeOffset="370845.1932">25235 16852 977 0,'0'0'1320'0,"0"0"-630"16,0 0-342-16,0 0-97 0,0 0-1 16,0 0-27-16,0 0-73 0,0 0-87 15,0 0-61-15,0 0 41 0,-14 35 19 16,18-20-29-16,-4 1-33 0,2 3-2 15,2-4-23-15,0 1-68 0,-4-2-56 16,4-2-49-16,-4-4-92 0,1-1-165 16,1-4-255-16,-2-2-529 15</inkml:trace>
  <inkml:trace contextRef="#ctx0" brushRef="#br0" timeOffset="371057.1999">25304 16841 836 0,'0'0'1660'0,"0"0"-911"16,0 0-583-16,0 0-119 0,0 0 1 16,4 50-48-16,-4-33 0 0,2 0-26 15,2 2-18-15,0-1-118 0,0-4-310 16,4 4-714-16</inkml:trace>
  <inkml:trace contextRef="#ctx0" brushRef="#br0" timeOffset="371694.3861">23801 16882 339 0,'0'0'1736'16,"0"0"-1018"-16,0 0-384 0,0 0-203 16,0 0-39-16,0 0 4 0,0 0 21 15,0 0-22-15,0 0 110 0,0 0-36 16,21 38-68 0,-17-23-41-16,2-1-39 0,-1 0-21 0,3-1-2 0,-2 1-1 15,-2-6-25-15,2 0-56 16,-2-2-86-16,3-2-114 0,-3-3-119 15,0-1-204-15,0 0-213 0,-4-9-882 0</inkml:trace>
  <inkml:trace contextRef="#ctx0" brushRef="#br0" timeOffset="371899.188">23921 16849 1342 0,'0'0'2064'0,"0"0"-1649"16,0 0-346-16,0 0-6 0,0 50 0 0,0-31 13 15,0 0-4-15,2 0-10 0,0-1-15 16,3 2-47-16,-1-3 0 16,4-3-47-16,2 2-141 0,1-5-206 15,3-2-185-15,1-3-476 0,3-6-882 0</inkml:trace>
  <inkml:trace contextRef="#ctx0" brushRef="#br0" timeOffset="386589.2176">3464 14832 264 0,'0'0'1156'0,"0"0"-474"15,0 0-329-15,0 0-98 0,0 0-36 16,0 0-55-16,0 0-24 0,0 0-9 15,0 0-33-15,-10-1-68 0,10 1-30 16,0 0-44-16,0 0 2 16,0 0 23-1,4 1-6-15,-4 0 22 0,6 0 3 0,0 1 54 0,2 1-35 0,1-1-17 16,1 1 11-16,0 0 15 0,1 0 10 16,1 1 10-16,3-1 21 15,-1-1-27-15,0 2-14 0,1-2 1 16,1-1 21-16,1 1 25 0,0-1-18 15,5-1-10-15,1 1-9 0,2-1-1 16,0 1-14-16,-3-1-1 0,5 0 0 16,0 2-19-16,0-1 16 0,0 0-18 15,2 1-1-15,0 0 0 0,0 0 2 16,4-1 1-16,-4 0 13 0,4-1 9 16,6 0 18-16,6-2 29 0,5-3 3 15,0-1 2-15,-7 0-3 0,-12 1-6 16,4 0-25-16,2-1 19 0,2-1 0 15,9-2-1-15,-1 2 3 0,-11 0-11 16,3 2-23-16,-2 0-19 0,-4 2-11 16,-4 0-1-16,-8 2 1 0,1 0 0 15,3-1 0-15,8 1 1 0,0-1 1 16,3 1 11-16,-3 0-11 0,6 1 1 16,-6-2 9-16,0 1-9 15,0 1 9-15,6 0-9 0,-6 0 0 16,0 0 16-16,2 3 2 0,1-1-6 15,-1 0-2-15,6 1 8 0,4-1 3 16,-3 1-8-16,-5-1 5 0,-8 0 3 16,-2 0 4-16,4 1 11 0,4-2 1 15,2 2 12-15,0-2-10 0,-6 0-12 16,4 0 1-16,-1 1 5 0,-4-2 13 16,-1 1 5-16,2-1-11 0,-8 0-10 15,2 0 6-15,-4 0-2 0,-5 0-7 16,-3 0 9-16,3 0-9 15,-8 0-2-15,-2 0 2 0,1 0 6 16,-7 0-9-16,4 0-3 0,-4 0 28 16,0 0 2-16,0 0 3 0,0 0-8 15,0 0-4 1,0 0-6-16,0 0 0 0,0 0-3 0,0 0-9 0,0 0-3 16,0 0-6-16,0 0-3 0,-4 0-14 15,4 0-1-15,0 0 0 0,0 0-3 16,0 0-15-16,0 0-6 0,0 0-45 15,0 0-76-15,0 0-66 0,0 0-76 16,0 0-214-16,0 0-585 0,6 3 133 16,-2 0 138-16,-2-3-1482 0,-14-6 2262 0</inkml:trace>
  <inkml:trace contextRef="#ctx0" brushRef="#br0" timeOffset="387625.9077">6619 14798 995 0,'0'0'1116'0,"0"0"-731"0,0 0-66 16,0 0-87-16,0 0-53 0,0 0-29 15,0 0-20-15,0 0-10 0,0 0-3 16,0 0-16-16,-10-5-7 0,10 5-9 16,0 0-21-16,0 0-46 0,0 0-18 15,4 0-31-15,-4 0-42 0,6 0-21 16,-4 1 69-16,4 0 25 0,5 2 72 16,1 0-34-16,2 0-17 0,7 0 11 15,0 1 0-15,4 0 18 0,8-1 3 16,12 0 3-16,15-1 22 0,2 0-4 15,4-2-2-15,2 0-4 0,-2-1-22 16,-1-2 0-16,7 1 7 0,8-1-4 16,-3 1 6-16,8 1-2 0,-1 0-29 15,-1 0-12-15,0 1-9 0,-3-4 10 16,-3-1-10-16,-1 0 18 0,-4-3 4 16,-3 1 27-16,-3 0 36 15,-4 1 47-15,-5 1-26 0,-7 2-69 16,-2 1 2-16,-5 1 1 0,-10 1-7 15,-4 0-12-15,-8 0-5 0,1 0-8 16,-3 1-11-16,6 3-1 0,-3-1-21 16,3 1 7-16,-8 1-33 0,-1 0-113 15,-3 1-68-15,-5-1-120 0,-4 2-234 16,0 0-140-16,-4-2-349 0,-16-2-1180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52:09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10782 8387 111 0,'0'0'134'0,"0"0"45"15,0 0-32-15,0 0-85 0,0 0-62 16,0 0-30-16,0 0-260 0</inkml:trace>
  <inkml:trace contextRef="#ctx0" brushRef="#br0" timeOffset="2382.0947">10735 8386 241 0,'0'0'450'16,"0"0"75"-16,0 0-196 0,0 0-46 16,0 0-14-16,0 0 3 0,0 0-14 15,0 0-42-15,0 0-33 0,-4-3-36 16,0 3-19-16,4 0-13 0,0 0-4 16,0 0-3-16,0 0-4 0,0 0-10 15,0 0 1-15,0 0-7 0,0 0-18 16,0 0-17-16,0 0 0 15,0 0-10-15,0 0-12 0,0 0 4 0,0 0-14 16,0 0-21-16,0 0-3 16,0 0 0-16,0 0 0 0,0 0 2 15,4 0 0-15,-4 0-2 0,0 0-10 16,0 0 1-16,4 0 9 0,-4 0-13 16,6 2 16-16,-2-1 2 0,0 1-2 15,3-1 0-15,1 0 0 0,-2 1-1 16,2-2 1-16,-1 2 1 0,5 0 1 15,-2 0 1-15,1 0 12 0,1 1-2 16,2-2-10-16,-1 2-1 16,3-1 1-16,5 1 19 0,-2-1 5 15,3 0-14-15,-1 0 2 0,4 0 7 16,0-2-3-16,4 0 9 0,4 0-1 16,10 0 7-16,9-4 0 0,5-1-9 15,-1 0 21-15,-4 0 13 0,-2 0 2 16,-1-2-2-16,5-1-10 0,-3 1-9 15,3 0-16-15,0-1-2 0,4 2-19 16,4-2-1-16,0 0 16 0,0 0-15 16,0 0 22-16,-6-1-25 0,7 1 1 15,-5 1 1-15,-2-1-2 0,0 1 10 16,0 0-10-16,-1 1 0 0,-1-2 2 16,-2 1 19-16,-5 2-2 0,1 0 5 15,-3 0-8-15,-12 1 5 0,-4 1 12 16,-8 2 4-16,-6-1-7 0,9-1-11 15,-3 2-1-15,2-2-3 0,-9 3-12 16,-3-2 9-16,-1 1-8 0,-6 1 11 16,-2 0 3-16,-2 0 9 0,0 0 16 15,0 0 5-15,0 0 16 16,0 0 18-16,0 0-12 0,-2 0-37 0,2 0 16 16,-2 0-10-1,0 0-13-15,2-2-26 0,-2 2-15 0,2-2-3 16,0 2-3-16,0 0-22 0,0 0-60 15,0 0-67-15,0 0-76 0,2 0-192 16,2 7-584-16,2 2 500 0,-2-1-217 16,2 7-876-16</inkml:trace>
  <inkml:trace contextRef="#ctx0" brushRef="#br0" timeOffset="4664.9557">11010 5145 1508 0,'0'0'361'16,"0"0"-53"-16,0 0-72 0,-7-40-29 15,3 28-14-15,2 1-55 0,-2 0-25 16,-4 1-37-16,4 3-2 0,-4 1-20 16,1 3-25-16,-3 0-10 0,-2 3-18 15,5 0-1-15,-7 0-25 0,6 5-23 16,-5 1-10-16,5 2-9 0,0 3 10 16,4-1 18-16,1 4-3 15,1-4-9-15,2 1 13 0,2 1 25 16,3-1 13-16,5-1-26 0,2 0 26 15,-3-3 20-15,11 1-4 0,-7-2 45 16,7-1 16-16,-7 0 3 0,5-1-19 16,-3 3-29-16,-1-4-10 0,-3 3-22 15,-3 1-1-15,-2 0-2 0,2 0 1 16,-4 0-1-16,-4 0 3 0,0 0 11 16,0 0 30-16,-4 3 32 0,-4-2-6 15,0 0-10-15,-2 0-15 16,3 0-4-16,-1-3-16 0,-2 2-22 15,3-3 0-15,-1 2-18 0,2-5-42 16,2 2-39-16,0-3-35 0,4 0 3 16,0 0-32-16,0 0-72 0,0-1-71 15,4-2-96-15,2-1-50 0,-2 1-114 16,4-7-204-16</inkml:trace>
  <inkml:trace contextRef="#ctx0" brushRef="#br0" timeOffset="4869.4324">11094 5208 859 0,'0'0'547'15,"0"0"-154"1,0 0-91-16,0 0-98 0,0 0-35 0,0 0-37 0,0 0-39 16,0 0-38-16,40-36-10 0,-34 36-22 15,-2 0-20-15,4 5 26 0,-2 0 26 16,-1 4-4-16,1-1-3 0,-2 5-16 16,6 2-6-16,-6 0-23 0,1 2 13 15,-3 0-16-15,2-3-75 0,0-1-56 16,4-1-69-16,-4-3-32 0,2-4-60 15,-3-3-45-15,5-2-21 16,0 0-143-16,2-13-194 0</inkml:trace>
  <inkml:trace contextRef="#ctx0" brushRef="#br0" timeOffset="5118.7512">11413 4860 2164 0,'0'0'607'0,"0"0"-311"16,0 0-296-16,0 0-3 16,-19 39 3-16,15-18 76 0,-6 5 33 0,3 1-26 15,-1 4-48-15,0 0-3 16,4 2-16-16,-2-1-13 0,3 2 6 16,3-1-9-16,0-2-111 15,0-1-68-15,0-3 0 0,5-1-53 0,-1-5-39 16,0-2-14-16,0-5-62 0,0-4-66 15,0-5-167-15,0-3 20 0,-2-2 290 16</inkml:trace>
  <inkml:trace contextRef="#ctx0" brushRef="#br0" timeOffset="5474.774">11365 5252 22 0,'0'0'495'0,"0"0"-38"0,0 0-122 16,8-41-107-16,-4 32-17 0,3-2-71 15,-1 1-20-15,2 0-19 0,0-1 28 16,1 3 4-16,3-1-36 0,1 3-10 15,-1 1-38 1,-2 2-46-16,-2 1-1 0,-1 2-2 0,1 0 2 0,0 0 24 16,-2 4 0-16,-2 4 35 0,3 0 32 15,-5 3 10-15,2 3-22 16,-2 1 8-16,0 2 10 0,0 4 13 16,0-3-13-16,-2 1-29 0,4-2-38 15,0-3-32-15,5-3-10 0,1-1 10 16,-4-4 0-16,5-4 28 0,1-2 44 15,-2-1 55-15,5-6 21 0,-1-4-10 16,-3-1-55-16,3-3-43 0,-2-2-9 16,-5 0 13-16,-1 0 0 0,-2-4-32 15,2 4-12-15,-6 0-19 0,0-1-43 16,-2 3-67-16,-6 1-28 0,4 2 0 16,0 4-23-16,2 2-11 15,1 2-26-15,1 3-49 0,0 1-134 16,1 0-339-16,5 3 296 0,-2 2 49 15,0 0-153-15</inkml:trace>
  <inkml:trace contextRef="#ctx0" brushRef="#br0" timeOffset="6318.367">11735 5182 453 0,'0'0'655'0,"0"0"-101"16,0 0-87-16,0 0-98 0,0 0-175 0,0 0-30 15,0 0 32-15,0 0-4 0,0 0-17 16,0 0-29-16,-23-11-32 0,21 11-32 15,0 3-82-15,0 1-25 0,-2 3-10 16,4 3 35-16,0 0 0 0,0 1 6 16,0 1-6-16,0-1-47 0,0-3 25 15,6 0 21-15,-2 0 0 0,2-4 0 16,-4-1 1-16,1 0 0 16,1-3 22-16,0 0 13 0,0 0-4 15,0 0 39-15,0-2 5 0,-2 1-3 16,2-3 22-16,-4 1-24 0,4-1-14 15,-4 4-6-15,0-2 3 0,0 2-50 16,0 0-3-16,0 0-56 0,0 3-53 16,0 3 39-16,3-2 68 0,3 0 2 15,-2 1-3-15,4-2-50 16,0-1-76-16,3-2 0 0,-1 0-7 0,5-5-39 16,-1-3-64-16,3-3-75 0,-1 1 46 15,3-1 65-15,-5-3 51 16,-1-1-14-16,-1 0 17 0,0 1 68 0,-1 0 35 15,-9 1-6-15,4 2 49 0,-4 3 3 16,-2 2 94-16,0 3 56 0,0 0 25 16,-2 3 35-16,-4 0 81 0,4 1-178 15,-4 4-113-15,5 2 0 0,-3 1 26 16,2 1 19-16,2 2-32 16,0-1-12-16,4 0-1 0,5 1 29 15,-1-3 32-15,6 1 22 0,-1 1-9 16,5-4-17-16,-3 1-25 0,3 0-16 15,-3 0 0-15,-1-2-3 0,-3 1-12 16,-5 1 1 0,2 0-2-16,-4 0-2 0,0 2 2 0,-4-1 16 0,-4 1 38 15,-4 2 35-15,0 0-35 0,-1-1-19 16,-5-1-9-16,2-2-26 0,3 1-32 16,-5-5-32-16,4-1-6 15,6-2 4-15,1-3-37 0,3-7-70 0,0 0-58 16,3-4-101-16,9-2 24 15,-2-2 6-15,5-3-163 0,-1 1 175 16,1 2 249-16,3 0 41 0,-3 2 0 16,-1 3-16-16,5 3 16 0,-9 3 45 15,2 4 183 1,-3 3 39-16,-5 1-46 0,2 6 23 0,-2 5 99 0,-2 1-16 16,-2 6-112-16,0 1-32 0,0 3-36 15,-2 1-23-15,0 1 20 0,0 1-65 16,2-2-41-16,0 0-35 0,0 0 16 15,0-1-19-15,2-2-3 16,0-1-57-16,0-3-45 0,0-3-6 0,-2-4 25 16,2-3-1-16,0-3-5 0,-2-4-5 15,0 0-31-15,0-1 102 0,2-5 23 16,-2-4-64-16,0-4-169 0,0-3-165 16,0-4-115-1,0 4-233-15,1-13-57 0</inkml:trace>
  <inkml:trace contextRef="#ctx0" brushRef="#br0" timeOffset="6851.5937">12307 5093 1357 0,'0'0'702'0,"0"0"-216"16,0 0-58-16,0 0-57 0,0 0-76 16,0 0-81-16,0 0-148 0,0 0-66 15,0 0-18-15,-43 9 4 0,35 2 14 16,1 0 19-16,3 2-19 0,0 2-3 15,2 0-16-15,2-1 0 16,4 0-3-16,2-4-10 0,3 0 20 0,1-3 11 16,4-2-34-16,-1-3-18 15,-1-2 30-15,3 0 20 0,-1-2-16 16,3-3-41-16,-5-2 6 0,3 0 26 16,-5 1 9-16,4-1 17 0,-7 3 2 15,1-1-1-15,0 3-28 0,-4 2 19 16,0 0 10-16,-2 4 83 0,0 3 9 15,-1 1-10-15,-1 1 0 0,0 2-19 16,6-2-13-16,-6 1-29 0,2-3-21 16,2-3-19-16,2 0-6 0,4-2-9 15,-5-2 21-15,7 0-6 0,2-3-44 16,-3-3 51-16,1-1-74 0,-1-1-15 16,-1-2 57-16,0-3 44 0,-2 3 11 15,-3-5 8-15,1 5 7 0,-4 0 15 16,0 3-10-1,-2 4 26-15,2 0 9 0,-2 3-9 0,0 0-57 0,0 3-76 16,4 1 3-16,-4 6 73 0,10 0 69 16,-6 1-28-16,3 2 3 15,5 0-25-15,1-2-19 0,-1-1-12 16,6 0 11-16,-1-6 0 0,-2 0 0 16,5-1-37-16,-7 0-47 0,3-3-26 15,-3 0-32-15,-5 0-70 0,-2 0-98 16,-4 0-94-16,-2 0-104 0,0 0-86 15,-6-6-728-15</inkml:trace>
  <inkml:trace contextRef="#ctx0" brushRef="#br0" timeOffset="7125.1071">12291 5020 1532 0,'0'0'1304'0,"0"0"-993"0,0 0-85 15,0 0-19-15,0 0-58 16,0 0-64-16,0 0-85 0,0 0-26 0,0 0-94 15,0 0-127-15,-6-10-165 0,10 10-16 16,-2 1-73-16,-2 5-547 0</inkml:trace>
  <inkml:trace contextRef="#ctx0" brushRef="#br0" timeOffset="7666.7604">10615 5641 1532 0,'0'0'988'0,"0"0"-640"16,0 0-104-16,0 0-72 0,0 0-67 16,0 0-105-16,0 0-38 0,0 0-13 15,0 0 51-15,43-38 32 0,-24 35 22 16,6 0 3-16,0-1-12 0,12 2 72 15,10 1-69-15,7-1-26 0,8 2 60 16,4-2 0-16,-2 2-35 0,-2 0 3 16,6 0 16-16,1 0-44 0,7-2 0 15,3 0 23-15,1-1 2 16,3 1-10-16,4-1-9 0,5 0 3 0,-1 2-3 16,2-2-25-16,0 0 16 0,0 1-17 15,-2-3 14-15,-2 2 2 0,2-1 7 16,-6 0-22-16,-3 0 13 15,-7-2-4-15,-1 2-9 0,-10 4 13 16,-6-3-16-16,-4 3-1 0,-11 0-18 16,-10 1-18-16,-8 1-109 0,-10 1-93 15,3 1-86-15,-3 2-158 0,-1-1-225 16,-10 4-740-16</inkml:trace>
  <inkml:trace contextRef="#ctx0" brushRef="#br0" timeOffset="8735.1674">11597 5979 336 0,'0'0'1562'0,"0"0"-1225"16,0 0-68-16,-36-4-101 0,20 4-85 0,3 0-22 15,-5 0-6-15,3 4-3 0,5 0-24 16,-6 1-25-16,7 0-3 15,-3 1-23-15,4 1 1 0,4 0 6 16,3 0-4-16,1 0-28 0,0-1-7 16,5-1 23-16,3 0 32 0,4-2 1 15,1 1 44-15,3-2 7 0,1 0-30 16,5-1 20-16,-3 1 19 0,2 1 42 16,1 1-46-16,-1 2 4 0,-2 1-26 15,-5 1 10-15,3 1-4 0,-5 0-9 16,-4-1 16-16,-3 3 6 0,-1-1 16 15,-4 1 3-15,0 1 28 0,-7 3 28 16,-3-1-3-16,-2 0-26 0,3 0-26 16,-11-1-18-16,9 0-16 0,-3-5-15 15,4-1-6-15,-1-2 9 0,3-2 6 16,0-3-5-16,2 0-29 16,-1-3-75-16,3-5-56 0,0-1-67 15,4-5-111-15,0-6-133 0,8-1-110 0,3-5-30 16,-5 7-130-16,12-14-365 0</inkml:trace>
  <inkml:trace contextRef="#ctx0" brushRef="#br0" timeOffset="8948.704">11847 5803 1269 0,'0'0'1325'16,"0"0"-1000"-16,0 0-212 0,0 0-14 15,0 0 0-15,0 0-86 0,0 0 3 16,0 0 44-16,0 43 45 0,0-27-47 16,0 2-23-16,0 2-20 0,0 3-15 15,0 1 0-15,4 0-35 0,-2 0-101 16,2-2-49-16,2 3-46 0,-6 0-110 16,2 3-167-16,-2-8-262 0,0 14-478 0</inkml:trace>
  <inkml:trace contextRef="#ctx0" brushRef="#br0" timeOffset="9107.7802">11863 6432 1007 0,'0'0'1892'0,"0"0"-1231"16,0 0-330-16,0 0-120 0,0 0-42 0,0 0-55 16,0 0-114-16,0 0-49 0,0 0-51 15,0 0 4-15,14-29-15 0,-11 23-61 16,3 2-103-16,2 0-180 15,-4 1-299-15,4-2-881 0</inkml:trace>
  <inkml:trace contextRef="#ctx0" brushRef="#br0" timeOffset="12326.9179">1557 16294 2315 0,'0'0'346'0,"0"0"-89"16,0 0-20-16,0 0-112 0,0 0-29 16,0 0 31-16,0 0 18 0,0 0-47 15,0 0-98-15,-10-10-25 0,10 12-82 16,0 0 27-16,0 2-8 0,0 3 37 16,0 3 22-16,0 4 27 0,2 4 0 15,-2 3 2-15,4 4 12 16,-2 3 27-16,0 1-23 0,2 0-16 15,0-2 0-15,0 0-4 0,0-5-24 16,-2-3-7-16,1-4-3 0,1-5 18 16,-2-4 4-16,0 0 13 0,0-3 1 15,0 0-14-15,2-2-13 0,0 1 29 16,4-1 21-16,-1 1 27 16,7-1-7-1,-1-1-22-15,5 0 16 0,1 0 0 0,3 0-33 0,3 1 10 0,0 2-11 16,4-1-2-16,0 2 1 0,2 1-2 15,4-1 2-15,-4 0 0 0,4 0 16 16,-2-1 19-16,2 0 9 0,1-2-9 16,-3 1 6-16,2-2-9 0,2 0 9 15,0 0-10-15,-4 0-12 0,0 0-3 16,0 0-13-16,-2-2-1 0,-2 1 14 16,-6-2-3-16,4 0-10 15,-7 1 12-15,1-1 33 0,-9-2 15 16,3 0-13-16,-9-1 19 0,4 0 60 15,-7-5 67-15,-1-2 5 16,0-3-44-16,-2-3-52 0,-2-4-50 0,-1-1-22 16,-5-4-17-16,0 0-6 0,2-1-10 15,-3-1-31-15,1 2-21 0,4 0-25 16,4 1-33-16,0 4-35 0,0 4-38 16,4 2-133-16,5 5-172 0,3 3-144 15,-2 4-121-15,9 6-506 0</inkml:trace>
  <inkml:trace contextRef="#ctx0" brushRef="#br0" timeOffset="13328.2847">3115 16355 729 0,'0'0'538'0,"0"0"-255"0,0 0 36 16,2-37-40-16,-2 28-20 0,0 4-14 15,0 0-16-15,0 1-21 16,0 4-10-16,0 0-54 0,0 0-52 0,0 0-42 15,0 0-50-15,0 4-18 0,0 1-52 16,2 2 28-16,4 5 42 0,-2 5 118 16,2 4-26-16,-1 4-39 0,1 0-15 15,-2 1-22 1,4-1-16-16,-6-1-2 0,2-1-11 0,1-1-2 0,-1-2-4 16,2-3 15-16,0-1-18 0,-4-3 7 15,0-3-8-15,2-2-2 0,-2-4 3 16,0-1-7-16,0-2 1 0,1 0-7 31,-1 0 6-31,6-1 29 0,-4 2 23 0,6-2 34 0,1 2-10 0,-1-2-15 16,5 2-4-16,1 0 1 15,3 0-27-15,5 0-1 0,-3 1 2 16,2 1 13-16,4-1-14 0,0 2 17 16,1 1-3-16,5-1-1 15,-1 1 17-15,1-2-7 0,6 2-3 0,8-2 3 16,7 0-3-16,0 1-3 15,-1-3-6-15,-3-1-10 0,-7-1 19 0,1 0-20 16,-3 0 20-16,1-2-6 0,-1 0 2 16,2 1-5-16,-6-2-1 0,-4 0-1 15,-6 1-11-15,-6-1-1 16,-2 1 1 0,3-2 17-16,1 1-15 0,0-2 10 0,0-1-10 0,-5-1 30 15,-3 2 21-15,-5 0 24 0,-2 0 1 16,-2 1 12-16,-4 0 37 0,-2-3 61 15,0-2 21-15,-4-3-72 0,0-5-85 16,-8-2-18-16,3-4-19 0,1-1-15 16,-6-3-21-16,6 1-13 0,1-1-6 15,3 3-15-15,0 1-3 0,4 2 0 16,0 3-68-16,4 3-86 0,4 3-132 16,-3 1-146-16,11 4-102 0,-4 5-57 15,1 1-103-15,3 6-613 0</inkml:trace>
  <inkml:trace contextRef="#ctx0" brushRef="#br0" timeOffset="13803.4296">5005 16587 1441 0,'0'0'1687'0,"0"0"-1257"16,0 0-358-16,0 0-72 0,0 0-174 16,0 0 12-16,0 0-11 0,0 0 84 15,0 0 44-15,0 0-109 0,44 0-159 16,-30 0-124-16,-3 0-171 16,11 0-532-16</inkml:trace>
  <inkml:trace contextRef="#ctx0" brushRef="#br0" timeOffset="13945.7589">5404 16536 722 0,'0'0'1098'0,"0"0"-709"0,46-9-59 0,-30 6-123 15,3 2-72-15,1-2-90 0,-3 3-29 16,1-1-1-16,1 1-15 0,2-1-103 16,-3 0-58-16,1 0-113 0,-2 0-222 15,3-1-663-15</inkml:trace>
  <inkml:trace contextRef="#ctx0" brushRef="#br0" timeOffset="14093.7617">5900 16479 1410 0,'0'0'1478'16,"0"0"-1113"-16,0 0-263 0,0 0-102 16,0 0-70-16,0 0 10 0,0 0-55 15,0 0-84-15,0 0-78 0,0 0-108 16,17-6-225-16,-13 1-705 0</inkml:trace>
  <inkml:trace contextRef="#ctx0" brushRef="#br0" timeOffset="14657.5993">6102 16278 661 0,'0'0'1488'0,"0"0"-1135"16,0 0-115-16,0 0-32 0,0 0-33 15,0 0-35-15,0 0-21 0,0 0-34 16,0 0 31-16,0 0 35 0,11 44-36 16,-11-26-43-16,0 2-8 15,0 2-18-15,0 0-44 0,0 0 0 0,6 1-22 16,-4 0 19-16,0-2-16 16,2-1 1-16,0-2-36 0,5-2 39 15,-3-2 2-15,-2-3 10 16,6-2-29-16,-3-2 1 0,3-1 18 0,2-2 13 15,3-3 32 1,-1 1-4-16,3-2 7 0,6 0-16 0,5 0 3 0,-5-2-19 16,6 0 16-16,8 0-4 0,9 1 4 15,12 1 19-15,1 0 0 16,1 0-25-16,2 0 31 0,-8 1 46 0,0 0-9 16,8-1-53-16,0 0 9 0,-2 1 0 15,2-1-18-15,0 0-7 0,0 0 4 16,0-2-15-16,-4-2 2 0,-3 0 13 47,-1 0-15-47,-4-2-1 0,-3-1 1 0,-6 1 0 0,-7 1 1 0,-4-2 10 0,-11 4-11 0,-2 0-1 15,1-1 0-15,-3-1 1 0,3-1 18 0,-7 0 5 16,-1 0 13-16,-6-3 25 16,-4-3 86-16,0-2 27 0,0-7-62 15,-10-5-64-15,2-4-25 16,-3-3-22-16,1-1-2 0,-1-1-12 0,3 2-3 15,2 1-4-15,6 3-2 16,0 4-3-16,0 1 2 0,0 6-14 0,6 2-47 16,-2 3-129-16,0 5-196 0,-1 2-275 15,-3 5-385-15,0 1-562 0</inkml:trace>
  <inkml:trace contextRef="#ctx0" brushRef="#br0" timeOffset="15221.9303">6764 17105 1349 0,'0'0'469'15,"0"0"-352"-15,0 0-117 0,0 0-12 16,0 0-17-16,0 0-33 0,0 0-39 16,0 0-22-16,0 0 48 0,0 0 6 15,0 0 4-15,0 0 26 0,4 0 10 16,-4 0-49-16,0 0-209 0,0 0-378 0</inkml:trace>
  <inkml:trace contextRef="#ctx0" brushRef="#br0" timeOffset="16246.6442">1978 17186 734 0,'0'0'1381'0,"0"0"-912"0,0 0-102 15,0 0-94-15,0 0-19 0,0 0-3 16,0 0-22-16,0 0-34 16,0 0-73-16,0 0-113 0,-8 0-9 15,8 6-118-15,0 3 18 0,2 6 14 16,0 3 36-16,2 2 19 0,1 1-42 15,3 2-104-15,2-2-111 0,0-2-70 16,1 1-122-16,-1-5-343 0</inkml:trace>
  <inkml:trace contextRef="#ctx0" brushRef="#br0" timeOffset="16867.9002">3600 17191 764 0,'0'0'1404'0,"0"0"-964"0,0 0-70 16,0 0-34-16,0 0-9 16,0 0-68-16,0 0-48 0,0 0-43 15,0 0-53 1,0 0-44-16,-20-31-28 0,20 29-40 0,4 0 28 0,0 1-25 16,4 1-6-16,-2 0-34 0,-1 3 7 15,3 1 15-15,2 3 12 0,-6 3 13 16,2 1-13-16,-3 3 0 0,3 2-14 15,-4 2-54-15,-2 2-34 16,0-1-7-16,0-1-4 0,-2-1 3 0,-4-4 28 16,4 0 38-16,-1-4 22 0,-1-1 9 15,0-2 13-15,4-1 19 0,-4-1 0 16,4-4-19-16,0 0-9 0,0 0-51 16,8 0-98-16,-2 0 66 31,5 0 92-31,7 0 98 0,1 0-25 0,6 0-44 0,6 0-26 0,10 4-3 15,9 0-132-15,6 1-211 0,1 0-254 16,-17-2-469-16</inkml:trace>
  <inkml:trace contextRef="#ctx0" brushRef="#br0" timeOffset="17578.6944">6751 17186 798 0,'0'0'749'0,"0"0"-83"0,0 0-266 16,0 0-39-16,0 0-41 0,25-43-25 16,-25 36 11-16,0 2-73 0,0 2-77 15,0-1-16-15,0 2 23 0,-8 0 7 16,4 1-57-16,-5 1-48 0,1 0-25 15,-4 1-40-15,-1 7 0 0,5 0-37 16,-4 4-15-16,-1 0 3 0,5 2 6 16,2 0 3-16,2-1 0 0,4-1-9 15,0 0-7-15,0-1-6 0,4-2-2 16,6 0 5-16,-2-2 21 0,5-1 35 16,3-3 3-16,-3 1 47 0,3-3 9 15,1 1-10-15,-5-2-12 0,1 2-19 16,-5-2-12-16,0 2 0 0,-2-1 1 15,-4 2 11-15,-2-2 19 0,0 3 40 16,-2 1 24-16,-4 2 13 0,-2 6-63 16,0-1-17-16,-5 1 3 0,-3-1-34 15,-1-1-19-15,3-1-33 16,-1 0-33-16,1-3-35 0,3 0-34 16,-1-3-41-16,6-2-69 0,6-1-154 15,0-1-279-15,0 0-878 0,10-8 138 0</inkml:trace>
  <inkml:trace contextRef="#ctx0" brushRef="#br0" timeOffset="21098.5452">2697 15441 267 0,'0'0'284'0,"0"0"848"15,0 0-901-15,0 0-137 0,0 0-9 16,0 0-17-16,0 0 19 0,0 0 111 15,0 0 89-15,44-48-94 0,-30 16-94 16,3-9-31-16,3-13-17 0,-1 0-3 16,0 4 0-16,-9 11-4 0,2 11-21 15,-10 6-21 1,3 3-1-16,1-4 15 0,2-3 6 0,-6 1-6 0,2 3-13 16,0 7-2-16,-4 3-1 0,2 6 0 15,-2 4 16-15,0 2 9 16,0 1-25-16,0 5-76 0,0 3-99 15,3 6 175-15,1 4 108 16,2 13 20-16,4 10-46 0,-2 8-25 0,-1-3-15 16,5-9-17-16,-10-11-25 0,4-7-15 15,1 2-39-15,1 2-51 0,2-1-47 16,-2-3-5-16,-3-4 10 16,1-5-4-16,-6-2-14 0,0-2 7 0,0-3 45 15,0-1 74-15,-9-3-129 16,-1 1-400-16,4-1-493 0</inkml:trace>
  <inkml:trace contextRef="#ctx0" brushRef="#br0" timeOffset="21548.813">2786 15284 225 0,'0'0'1865'16,"0"0"-1340"-16,0 0-281 0,0 0-244 16,0 0-157-16,0 0 157 0,0 0 67 15,44-7 4-15,-22 5-23 0,-7-1-12 16,6 0-17-16,1-3 0 0,3 2 0 15,-10-1-19-15,7 0-3 0,-3-1-64 16,2 0-30-16,-9 2-6 0,6-1-10 16,-9 2 13-1,3-1-3-15,-1 2 19 0,-5 2 22 0,2 0 20 0,0 3 3 16,-2 3 39-16,-1 0 118 0,1 5 89 16,0 1-23-16,0 2-71 0,-2-1 28 15,-2 3-38-15,2-4-49 0,-1-1-53 16,-1-2-1-16,2-4-22 15,-2-1-10-15,0-4-23 0,0 0-2 16,2-2 57-16,0-3 0 0,-4-3 96 16,6-3 35-16,-4-3-38 0,1-1-69 15,-1 0-24 1,6 1-19-16,-8 2-3 0,6 3 9 0,-6 3-19 0,2 2-32 16,0 4-6-16,-2 0-1 0,2 2-9 15,0 3 80-15,0 5 32 0,2 1 128 16,-1 5-19-16,3 1-64 0,-2 1-42 15,-2 0-35-15,4-3-15 0,0-2-59 16,-2-3-60-16,-1-2-33 16,5-4-9-16,-2-4-18 0,0 0-38 0,3-5 89 15,-3-8 56-15,0-4-50 16,0-5-256-16,0-4-284 0,0 6 87 16</inkml:trace>
  <inkml:trace contextRef="#ctx0" brushRef="#br0" timeOffset="22502.8236">3352 14974 110 0,'0'0'1191'16,"0"0"-681"-16,0 0-214 0,0 0-112 16,0 0 104-16,5 44-1 0,-5-20-72 15,0 3-62-15,0 5-44 0,0 1-52 16,0-1-36-16,2 3-21 0,0-2-57 16,2-1-64-16,0-1-62 0,2-3 1 15,-2-2-15-15,-2-5-148 16,0-4 108-16,0-6 23 0,1-4-4 0,-3-5 0 15,4-2 16-15,-4-2 202 0,0-5-3 16,0-4 3-16,4-1-2 0,4-3 2 16,-4 1 107-16,4-1 137 15,1 1 10-15,3-1-49 0,-1 2-53 0,3 1-19 16,0-1 6-16,-3 2-4 16,-1 1-15-16,2-1-34 0,-3 2-21 15,1 0-14-15,0 1 7 0,-6 2 0 16,1 0 6-16,-1 2 6 0,-2 1 4 15,-2 2 2-15,0 0 26 0,0 1 50 16,0 0 31-16,-2 1-6 0,2 2-26 16,-2 0-29-16,0 2-113 0,0 1-9 15,-1 4-185-15,3 4 56 0,0 2 123 16,0 2 6-16,0 0 0 0,0-3-19 16,0-3-15-16,3-1-17 15,1-4-6-15,0-4-18 0,2 0-14 16,-2-3 38-16,0-1 51 0,0-6 16 15,1-3 51-15,1-2 9 0,0-1-35 16,2-2-38-16,-4 1-3 0,-2 3 3 16,0 1 13-16,-1 4-14 0,-1 2 1 15,2 1-2-15,-2 3 12 0,0 0 15 16,0 0-6-16,0 3-22 0,0 0-16 16,0 1-72-16,2 3 25 0,0 4 63 15,2-2 19-15,2 4-19 0,-2-2 0 16,0-1-35-16,3-2-12 0,1-4-23 15,2-2-3-15,0-2 38 0,1-6 13 16,-3-4-48-16,4-4 44 0,1-7 10 16,-5-2-51-16,2-4-144 0,1 0-1 15,-5-2 77-15,2 2 41 16,0-2 29-16,-5 0 10 0,3 1-74 16,-2-1-59-16,0 3 68 0,0 1 45 0,0 6 43 15,0 6 32-15,0 4 117 16,-4 5 9-16,0 4 14 0,0 5 92 15,0 6-9-15,0 7 92 16,0 8-72-16,1 13-65 0,-1 12-13 0,2 2-36 16,0-2-12-16,2-12-32 0,4-11-60 15,-4-8-25-15,0-4-38 0,2 0-3 16,1-3-15-16,-3-2-36 0,4-4 7 16,0-6 37-16,-3-1 48 0,1-8 69 15,4-4-6-15,-4-5-22 0,0-5-41 16,-1-4-34-16,-1-2-121 0,0-2 6 15,-4-1 3-15,4-1-49 0,-4 1-23 16,0 1-8-16,0 4 52 0,0 7 123 16,4 5 51-16,-4 7 22 0,0 7 27 15,2 2 67-15,-2 10-39 16,2 5 196-16,4 7-42 0,-6 4-75 0,3 5-61 16,1-1-34-16,4-2-30 15,-4 0-31 1,-2-1 0-16,4-4-85 0,0-1-84 0,-3-3 3 0,1-3-52 15,-4-2-23-15,0-4 25 0,0-2 28 16,-9-3-36-16,3-3-279 0,-12-2-665 0</inkml:trace>
  <inkml:trace contextRef="#ctx0" brushRef="#br0" timeOffset="22693.3275">3357 15281 3473 0,'0'0'703'16,"0"0"-703"-16,0 0-324 0,0 0 126 16,0 0 169-16,53-27 26 0,-28 17-8 15,-2-1 9-15,6 1 1 0,8-1-106 16,10 3-91-16,7-1-128 0,4 3-70 16,-2 3-83-16,-17 3-304 0,-4 0-536 0</inkml:trace>
  <inkml:trace contextRef="#ctx0" brushRef="#br0" timeOffset="23232.6544">4600 15177 1812 0,'0'0'746'0,"0"0"-502"16,0 0-102-16,0 0-91 0,-49-11-37 15,36 11-12-15,-1 0 56 0,2 4-58 16,1 1 0-16,-1 1 12 16,2 1-12-16,3 1-3 0,1 0 3 0,2-1 1 15,0 0-1-15,4-2 0 16,0 1-58-16,2-1-3 0,2 0 55 16,4 1 6-16,3-2 35 0,-3 1 23 15,6-3-4-15,-3 1 0 0,-1-1 1 16,2 0-7-16,-3 0-7 0,3 2-15 15,-4-2-23-15,-4 1 10 0,-1 0 12 16,1 3 13-16,-2 0 38 0,-2 2 77 16,0 3 17-16,-2 3-79 0,-2 1-44 15,-3-2-15-15,3-1-32 0,-4-1-50 16,4-2-23-16,-2-4-24 0,2-2-8 16,1-2-9-16,3-2-19 0,-4-6-100 15,4-4-155-15,0-6-54 0,0-4 43 16,4-5 48-16,-1-1-75 0,3-4-125 15,2 9 39-15</inkml:trace>
  <inkml:trace contextRef="#ctx0" brushRef="#br0" timeOffset="23738.5081">4646 15048 98 0,'0'0'427'0,"0"0"-104"15,0 0 29-15,0 0-43 16,43-21-68-16,-35 30-30 0,-5 3 77 16,1 6-39-16,0 5-26 0,-2 2-72 15,0 4-32-15,-2 1-29 16,0 1-17-16,0-2-60 0,0 0 14 0,0-2-27 15,0-2-29-15,0-2-57 0,0-4-27 16,0-2-38-16,0-4-39 0,0-4-55 16,2-2-73-16,0-4-110 0,2-2-70 15,2-1 175-15,-3-4 323 0,5-3 29 16,0 0 115-16,2 0-20 16,1-1-4-16,-3 0 1 0,6-1 38 15,-7 2 26-15,1 1-22 0,2 1-33 16,-4 1-26-16,-3 2 22 15,3 2 39-15,-4-1-13 0,-2 1-7 0,0 0 52 16,0 1 43-16,0 1-23 0,0 4-39 16,0 2-26-16,0 2-4 0,4 1-3 15,-4 2-37-15,4-2-93 0,4 1-15 16,-4-3-51-16,3-1 7 0,3-4 13 16,0-3 13-16,1-1 18 0,3 0 28 15,-2-4 7-15,-1-3-1 0,-1-2 33 16,-2 1-14-16,-1-3-6 0,-3-1-19 15,0 2 3-15,-4 0 0 0,0 1 10 16,-4 0 21-16,-3 2-62 0,-3 0-16 16,-2 1-61-16,-5 2 5 0,1 2-3 15,3 2 16-15,1 0 31 0,-2 2-2 16,7 2-7-16,-1-1-38 0,4 1-32 16,-2 0-32-16,6-2-89 15,0 0-142-15,0-2-109 0,2 0 29 31,6-2 93-15,-4-3 6-16,6-10-369 0</inkml:trace>
  <inkml:trace contextRef="#ctx0" brushRef="#br0" timeOffset="24073.634">4985 15076 163 0,'0'0'1896'0,"0"0"-1530"15,0 0-63-15,10 58-36 0,-8-26-56 16,2 1-35-16,-4 1-24 0,4-1-34 15,0-2-43-15,-1 1-52 16,1-5-22-16,-2-3 0 0,2-5-1 16,4-6-2-16,-4-5-39 0,0-2-10 15,-1-5 0-15,3-1 23 0,2-1 28 16,0-5 50-16,-4-4-18 0,3-3 16 16,3-2-42-16,-6-2-6 0,0 1-19 15,0 1 17-15,0 6 2 0,-2 3-19 16,-1 2-13-16,1 3 5 0,-2 1 27 15,0 4 16-15,2 3-4 0,0 5 29 16,2 2 114-16,0 3-55 0,0 1-75 16,0-2-25-16,2 0-25 0,1-3-28 15,1-5-19-15,2-1-32 0,-2-5-4 16,3-2-3-16,-3-2 13 0,2-7-39 16,1-3-232-16,-1-6-50 0,0 4-258 15,-1-13-630-15</inkml:trace>
  <inkml:trace contextRef="#ctx0" brushRef="#br0" timeOffset="24389.7295">5309 15127 2138 0,'0'0'740'0,"4"35"-442"16,-4-5-75-16,4 0-55 0,-4 5-32 16,0 1-7-16,2-8-22 0,0 3-50 15,1-4-35-15,1-6-22 0,-2-5-10 16,6-5-18-16,-4-2-19 0,0-6-3 15,0-3-13-15,1 0 44 16,3-8 19-16,0-5 57 0,-2-6-57 0,0-2-85 16,1-2-133-16,-1 2 5 0,-2 1 56 15,-2 4 55-15,0 2 47 0,2 7 7 16,0 3 7-16,-2 4-14 16,-2 1 0-16,3 6 55 0,-3 3 148 0,4 4 143 15,0 3-93-15,4 2-62 0,-4-1-47 16,2 1-48-16,5-2-41 15,-5-3-29-15,8 0-31 0,-9-4-89 16,5-2 0-16,-2-3-65 0,0-3-84 16,-1-2-112-16,-7 0-203 0,0-8-493 0</inkml:trace>
  <inkml:trace contextRef="#ctx0" brushRef="#br0" timeOffset="24623.7088">4654 15272 3911 0,'0'0'568'0,"0"0"-531"16,0 0-37-16,0 0-133 0,0 0-125 15,0 0-50-15,0 0 282 0,37-20 26 16,-18 11 14-16,4-2-14 0,6 0-63 15,0 1-54-15,8 0-134 0,10-2-155 16,-8 4-183-16,9-3-537 0</inkml:trace>
  <inkml:trace contextRef="#ctx0" brushRef="#br0" timeOffset="24956.118">5834 15213 2692 0,'0'0'1578'15,"0"0"-1337"-15,0 0-148 0,0 0-93 16,0 0-12-16,0 0-90 16,0 0-63-16,0 0-100 0,0 0-189 15,0 0-155-15,4 2-385 0,0 2-609 0</inkml:trace>
  <inkml:trace contextRef="#ctx0" brushRef="#br0" timeOffset="25122.7391">5900 15311 3295 0,'0'0'1430'0,"0"0"-1270"15,0 0-123-15,0 0 11 0,0 0-48 16,0 0-43-16,0 0-74 0,0 0-15 15,0 0-106-15,0 0-252 0,17-35-280 16,-9 31-423-16,0-3-776 0</inkml:trace>
  <inkml:trace contextRef="#ctx0" brushRef="#br0" timeOffset="25736.7284">6526 15152 2496 0,'0'0'518'0,"0"0"-329"16,0 0-55-16,0 0-19 0,-39-36-64 15,28 33-39-15,-5 1 11 16,2 2 2-16,-1 0 0 0,1 7-6 0,3 2 19 16,1 3-3-16,-2 4-33 0,1 3 9 15,7 1-11-15,-2-1-13 0,2 2 10 16,0-3-22-16,4 0-4 0,4-4 2 16,6-1 27-16,-2-3 38 0,7-2 15 15,-1-2 33-15,5 0-1 16,-1-2 3-16,3-1-7 0,-2 0-11 15,-1 0-17-15,3 0-16 0,-5 1-2 16,3 0 18-16,-9 1-10 16,-1 1-9-16,-1 1 13 0,-4 1 40 0,-4 1 76 15,0 2-9-15,-4 2-47 0,-4 2-58 16,-1-1-18-16,-1-2-10 0,-4 1-21 16,1-4-1-1,-3-1-48-15,3-5-39 0,1 0-23 0,2-3-31 0,-1-3-65 16,7-4-94-16,-2-5-134 0,6-2-80 15,0-3-115-15,6 5-442 0,6-10-202 0</inkml:trace>
  <inkml:trace contextRef="#ctx0" brushRef="#br0" timeOffset="25942.3194">6768 15089 1714 0,'0'0'1163'15,"0"0"-891"-15,0 0-125 0,0 0-29 16,0 0-42-16,0 0 0 0,0 0 60 16,0 0-16-16,8 43-54 0,-4-26-19 15,2 2-32-15,-6 2-15 0,3 2-16 16,5 2-37-16,-4 1-165 0,4 2-131 16,-4 0-99-16,2-7-331 0,1 11-1025 0</inkml:trace>
  <inkml:trace contextRef="#ctx0" brushRef="#br0" timeOffset="26074.7434">6851 15637 3540 0,'0'0'1052'16,"0"0"-834"-16,0 0-104 0,0 0-114 16,0 0-65-16,0 0-110 0,0 0-131 15,0 0-677-15,0 0-1310 0</inkml:trace>
  <inkml:trace contextRef="#ctx0" brushRef="#br0" timeOffset="50180.5177">14805 6896 39 0,'0'0'43'0,"0"0"746"15,0 0-399-15,0 0-191 0,0 0-26 16,0 0-63-16,0 0-22 0,0 0 12 16,-41-28 30-16,33 25-23 0,-3 1-45 15,-3 2-30-15,1 0-29 0,-3 1 10 16,-3 3 4-16,3 1 21 0,-5 1 27 16,1 3-13-16,-3 0-23 0,2 1 16 15,-2 3 4-15,-1 1-4 16,1 3 16-16,-4-3 20 0,0 6-4 15,-2 1-6-15,-2 0-7 0,-2 5-10 0,-2-1-6 16,-2 3-12-16,2 2 12 16,2 1 15-16,-2 1 11 0,1 5-4 15,-1 8-10-15,2 8-9 0,2 4-22 16,7-2 25-16,7-1-19 0,5-5-20 16,5 3 11-16,-1-3-26 0,8 0 0 15,0 0-16-15,2-2-22 0,9 0 6 16,-1-1 16-16,2 0 13 0,1 0 2 15,3-2-1-15,1 1 1 16,3-4 1-16,1-1-1 0,0 2 1 0,3-4 19 16,3 1 0-16,-4-6-3 0,-2-5 19 15,-1-7 15-15,-3 0 1 0,8 4-23 16,4 0-15-16,2 5-12 0,6-1 27 16,4 1-12-16,5 2-14 0,11 2-2 15,-1-1 0-15,-2-9 11 0,0-2-11 16,-9-9 1-16,3-3-1 15,5-2 0-15,-3-3 0 0,4-1 3 16,-3-4 22-16,-1-4-22 16,0-5-1-16,-3-4 23 0,1-1 23 0,-3-7-17 15,0-1 13-15,-1-5 19 0,1-2 9 16,-3-6-12-16,-1-1-11 0,2-5-5 16,-1-3-4-16,-1-4-2 0,-2-5-4 15,-2-1-6-15,-1-6 27 16,-3-2 26-16,2-5 21 0,-4 0 8 0,-2-4 4 15,-2 4-29-15,-5 1-26 0,-5 1-23 16,-5 1-36-16,-3 2-22 16,-3-1 20-16,-4 3-1 0,-2 2 3 31,-8-2 14-31,-3 5 14 0,-3 1-7 0,-5 2-20 0,-6 4 11 0,-4 4-10 16,-4 0 10-16,-6 5-12 15,-2 2 0-15,-1 3-24 0,-9 4-7 0,3 4-2 16,-5 5-1-16,-1 3-3 0,-2 4-11 15,-2 1 2-15,-4 5-22 0,-2 5 10 16,-4 3-7-16,-2 6 0 0,1 9 4 16,-3 7-13-16,-2 9-13 0,1 8-16 15,-5 8-21-15,2 12-43 0,1 7-40 16,-1 11-119-16,24-17-211 0,-6 6-644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25:24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6642 7086 424 0,'0'0'1307'0,"0"0"-1109"0,0 0 16 16,0 0-42-16,0 0-49 0,0 0-3 15,0 0-4-15,-41-9 12 0,38 6 27 16,3-1 37-16,-4 1 3 0,2 0-14 15,2 2-16-15,-4-2-24 0,4 3-24 16,0 0-36-16,0 0-36 0,0 0-45 16,0 0-18-16,0 0-14 0,0 0-15 15,0 0-13-15,0 1-9 0,4 1-10 16,-4-2-6-16,6 1-10 16,-3 1 95-16,9 0 10 0,2 0 25 15,1 2-4-15,3-4-5 0,3 0-11 16,2 0 8-16,2 0-8 0,1-4 4 15,5 0-16-15,-4-2 13 0,2-1 0 16,2-3-4-16,2 1-8 0,-4-1 8 16,4-1 2-16,-4 1-14 0,4 0 0 15,-8 0-1-15,0 1-1 0,-4 2 0 16,1-1-2-16,-7 3 4 0,3 2 0 16,-11-1-1-16,5 0-2 0,-10 2 3 15,2 2 1-15,-4 0 34 0,0 0 34 16,0 0 34-16,0 0-1 0,0 0-3 15,0 0 1-15,0 0-16 0,0 0-29 16,0 0-21-16,0 0-15 0,0 0-17 16,0 0-2-16,0 0-22 0,0 0-15 15,0 0-6-15,0-1-7 0,0 1-27 16,0 0-36-16,0-1-37 16,4-2-45-16,0 2-1 0,3-3-54 15,1 0-127-15,2 0-171 0,-2 1-463 16,-1-4-370-16</inkml:trace>
  <inkml:trace contextRef="#ctx0" brushRef="#br0" timeOffset="3541.2322">13287 7117 1365 0,'0'0'539'16,"0"0"-318"-16,0 0-69 0,0 0-64 15,-35 11-27-15,28-11-12 0,1 1 6 16,0 1 6-16,0-2-13 0,2 1-22 15,1 0-10-15,-1-1-3 0,0 2 3 16,2-2 4-16,-2 0-17 0,4 0 13 16,-2 0 10-16,2 1-10 0,0-1-16 15,0 0-1-15,0 0-22 0,0 2 1 16,0-2-1-16,0 0-16 0,2 0-22 16,-2 0-33-16,2 0-35 0,2 0-14 15,0 1 143-15,3 1 58 0,-1-1-6 16,2 2-17-16,0-2-5 15,5 1 2-15,-3-1 10 0,4 0 13 16,-1-1 22-16,3 0-3 0,1 0-9 16,4-2 2-16,1-1-15 0,1-3-20 15,2 2-13-15,2 0-6 0,0-2-12 16,1 2 2-16,-1-2 20 0,2 2-23 16,-2 0-3-16,-4 1 0 0,6 1 1 15,-8 1-1-15,1 1-13 0,-3 0 14 16,-1 0-18-16,-3 0 8 0,-5 0 12 15,3 0-13-15,-3 1-77 0,0-1-94 16,-4 2-129-16,-1-2-235 0,-3 0-657 0</inkml:trace>
  <inkml:trace contextRef="#ctx0" brushRef="#br0" timeOffset="4350.7939">14425 7168 1763 0,'0'0'373'0,"0"0"-121"16,0 0 26-16,0 0-175 0,0 0-64 16,0 0-12-16,0 0-27 0,0 0-16 15,0 0-17-15,8-19 1 0,3 15 19 16,-3 0-6-16,6 1 3 16,-1 0 13-16,5 0-10 0,-3 0 0 0,3 3 0 15,-3 0 13-15,4 0-26 16,1 0 4-16,-5 4 21 0,7-1-9 15,-3 0 10-15,0 3 32 0,-1-3-16 16,1-1 29-16,1 1-22 0,-1 0-22 16,-2-3 22-16,1 1-11 0,-1 1-9 15,-1-2-1-15,-3 0 7 0,1 0-9 16,-4 1-80-16,-5-1-65 0,-1 2-82 16,2-2-155-16,-4 1-269 0,-2-1-631 0</inkml:trace>
  <inkml:trace contextRef="#ctx0" brushRef="#br0" timeOffset="5340.7143">16088 7160 1479 0,'0'0'730'0,"0"0"-355"16,0 0-146-16,0 0-107 0,0 0-93 15,0 0 6-15,0 0 1 0,0 0-36 16,0 0-19-16,0 0-52 0,-24 2-25 15,28-2-20-15,-4 0-7 0,4 1 78 16,2 1 45-16,0 1 97 0,3 1-17 16,3 1 14-16,0 1-14 0,3-3 10 15,5 3-7-15,-5-2-12 0,6 1-30 16,1-2-40-16,3 1 38 0,-2 1 8 16,4-2-8-16,0 1-38 0,1 0 0 15,1-3-1-15,0 1-10 0,0-1 8 16,0-1 0-16,0 2 1 0,2-2-2 15,-4 0 1-15,0 0 1 0,-2-2 0 16,1 1-12-16,-5 1 11 0,-2-3-2 16,-3 3-27-16,3-4-40 15,-1 0-50-15,-5 1-65 0,1-4-124 16,-5 1-324-16,1-8-1084 0</inkml:trace>
  <inkml:trace contextRef="#ctx0" brushRef="#br0" timeOffset="11063.7573">6830 8467 290 0,'0'0'365'15,"0"0"167"-15,0 0-282 0,0 0-84 16,0 0-68-16,0 0-17 16,0 0 0-16,0 0 0 0,-8-2-9 15,8 1-11-15,0 0-22 0,0-1-36 16,0 0 13-16,0 0-16 0,0-1-29 15,0 2 29-15,0-2 37 0,0 2 38 16,0 1 12-16,0 0-2 0,0 0-11 16,0 0-6-16,0 0-13 0,-3 1-10 15,3-1-23-15,0 1-22 0,0-1 0 16,0 0-25-16,0 0-11 0,0 0-9 16,3 0-26-16,1 0 71 0,0 0 26 15,0 0 3-15,4 1-10 0,1-1 4 16,-1 0-23-16,4 0 2 0,1 0 20 15,-1 0-18-15,2-2 21 0,-3 1 11 16,3-1-21-16,3 0-15 0,-5-1 0 16,0 1 0-16,1-1 2 0,3 1 11 15,-3-1-10-15,-1 0 19 0,1 0-22 16,-1-1-4-16,-4 3 2 0,1-2 2 16,-1 0 2-16,0 0 18 15,2 0-19-15,-7 2-1 0,1 0 0 16,-4 1-1-16,4 0 0 0,-4 0 0 15,0 0 0-15,0 0 1 0,0 0 22 16,0 0 1-16,0 1-20 0,-4 0-3 16,4 1-90-16,0 0-130 0,0 3-45 15,0-2-176-15,0 5-373 0</inkml:trace>
  <inkml:trace contextRef="#ctx0" brushRef="#br0" timeOffset="12718.6692">6788 9230 1532 0,'0'0'335'0,"0"0"18"16,0 0-155-16,0 0-85 15,0 0-71-15,0 0 25 0,0 0 24 16,0 0-17-16,0 0-16 0,0 0-58 16,-30 0-7-16,30 0-60 0,0 0-30 15,0 0-13-15,0 0-12 0,2 0-1 16,2 0 58-16,0 0 65 0,0 0 1 15,0 0 2-15,0 1 0 0,2-1 10 16,-3 1-13-16,5-1 3 0,-4 0 13 16,4 0 26-16,-2 1-11 0,1 0-31 15,1 0 0-15,4-1 2 0,-3 3 31 16,-1-2-30-16,4 2-1 0,1-2 0 16,-1 1 0-16,2 2 18 0,1-3-1 15,-1 1-6-15,-1 0-12 16,-1 0 1-16,0-1 14 0,1 0 1 15,-1 1-15-15,1-2 14 0,-5 0-14 16,6 0-1-16,-7 0 0 0,-3 0 12 16,0 0-10-16,0 0 10 0,0 0-10 15,0 0 17-15,-4 0-4 0,0 0-16 16,0 0-10-16,0 0-148 0,0 0-150 16,0 0-263-16,0 1-483 0</inkml:trace>
  <inkml:trace contextRef="#ctx0" brushRef="#br0" timeOffset="13947.7478">6797 10039 192 0,'0'0'1528'16,"0"0"-1138"-16,0 0-137 0,0 0-124 16,0 0-77-16,0 0-14 0,0 0 30 15,0 0 6-15,0 0-6 0,0 0-17 16,-25-1-17-16,25 1-34 0,0 0-46 15,0 0-15-15,0 0-6 0,0 0-4 16,0 0-3-16,0 0-17 0,0 0 4 16,4 0 3-16,-4 0 12 0,0 0 27 15,0 0 29-15,4 0 15 0,-4 0 1 16,0 0 39-16,6 1 29 0,-6-1-10 16,2 1 3-16,3 1-18 15,-1-1-8-15,0-1-3 0,4 3 4 16,0-3-17-16,1 2-17 0,-1 0 18 15,2-2-1-15,1 2 17 0,3-1-34 16,-2 1 15-16,-1-1-17 0,3 0-2 16,1 0 1-16,-1-1-1 0,3 2-1 15,-1-2 3-15,1 1 16 0,-1 0-16 16,1-1 19-16,1 0-3 0,-3 0-14 16,1 1-1-16,-3-1 37 0,5 0-38 15,-7 0 0-15,-1 0 0 16,2 0 2-16,-5 2 1 0,1-2-3 15,-2 2-13-15,-6-2 12 0,4 0 1 16,0 1 0-16,-4-1 1 0,0 1-1 16,0 0-41-16,0-1-97 0,0 1-98 15,0 1-183-15,0-1-218 0,-4 3-617 0</inkml:trace>
  <inkml:trace contextRef="#ctx0" brushRef="#br0" timeOffset="15239.5726">6834 11612 365 0,'0'0'581'0,"0"0"-262"0,0 0-137 0,0 0-81 16,0 0-20-16,0 0-3 0,0 0 26 16,0 0 13-16,0 0-6 15,0 0-4-15,-8 0-13 0,8 0-26 16,0 0-13-16,0 0 6 0,0 0 4 15,0 0-7-15,0 0-3 0,0 0-7 16,0 0-3-16,0 0-13 0,0 0-21 16,0 0-11-16,0 0-16 0,0 0 3 15,0 0-16-15,0 0-29 0,4 0-23 16,0 0 80-16,4 0 1 0,-6 0 1 16,5 0 2-16,1 0-2 0,2 0 21 15,-2 0 17-15,3 0-10 0,3 2-10 16,1 0-6-16,-1 0-9 0,1 2 18 15,3-1-21-15,-1 0 1 0,3-1 14 16,1 1-12-16,0-1 8 0,-1-1-12 16,1 0 0-16,0 0 17 0,1-1-15 15,-1 0 17-15,-2 0 13 0,3-1-32 16,-7-1-19-16,3-1 19 16,-5 3-29-16,3-3-58 0,-3 3-74 15,-1 0-134-15,-4 0-270 0,-3 1-681 0</inkml:trace>
  <inkml:trace contextRef="#ctx0" brushRef="#br0" timeOffset="50818.8147">18927 4966 55 0,'0'0'0'0,"0"0"-19"0,0 0 16 15,0 0-27-15,0 0 29 0,0 0 1 16,0 0 0-16,0 0-2 0,0 0 2 16,-14-17 47-16,12 15-44 0,0 0 46 15,2-1 39-15,-2 1 52 16,0 1 0-16,0-1-42 0,1 1-61 0,-1 0-37 16,2-2-16-16,-2 3 5 15,0-1 11-15,0 0 49 0,2 0 78 16,-2 0 26-16,0-1-26 0,0 1-22 15,2-1-31-15,-2 1 1 0,0 0 0 16,2 0-32-16,-2-1-43 0,0 1-30 16,0 0-15-16,2 1-53 0,-4 0-71 15,2 0-108-15,1 0-128 0,-5 2 26 0</inkml:trace>
  <inkml:trace contextRef="#ctx0" brushRef="#br0" timeOffset="50960.0785">18791 4981 248 0,'0'0'332'0,"0"0"-172"16,0 0-160-16,0 0-65 0,0 0 0 16,-39 43-10-16,30-33-43 0,1-2-41 15,0-1 74-15,0 2 65 0,3-3 18 16,-3 2-70-16,2-2-7 0</inkml:trace>
  <inkml:trace contextRef="#ctx0" brushRef="#br0" timeOffset="53050.7205">18398 5392 137 0,'0'0'832'0,"0"0"-320"16,0 0-194-16,0 0-171 0,0 0-53 15,0 0 9-15,0 0 14 0,0 0 6 16,0 0 10-16,0 0-27 0,0-14-19 16,0 14 0-16,0 0 6 0,0 0 7 15,0 0-14-15,0 0-12 0,0 1-10 16,0-1-32-16,0 3-32 0,0-3 0 16,-2 3-39-16,2-3 1 0,0 1 0 15,0 1-10-15,0-1-3 0,0 2-4 16,0 1 52-16,0 0 3 0,4 3 32 15,-2 2 10-15,-1-1-10 0,3 4 3 16,-2 0-10-16,2 4-2 0,2-1 18 16,-6 4 1-16,2 3-10 0,2 0-10 15,-2 2 0-15,0 1 4 16,0 1-7-16,0-2-18 0,-1 1-1 16,5 1-8-16,-6-1 8 0,2 1 25 15,-2-2-9-15,2-2-7 0,-2 0-5 16,2-1 8-16,0 2 17 0,-2-2 9 15,0 2-25-15,2-2 0 0,-2 1 2 16,0-1 4-16,2 1-16 0,-2-2 8 16,2 1-10-16,-2 0 17 0,2 2 4 15,-2 1 26-15,0 0-1 0,2 0-9 16,-2 2-19-16,0 1-17 0,0-1 30 16,0 0-4-16,0 0-25 0,0 1-1 15,0 1 0-15,0 1 1 0,0 0 13 16,0 1-6-16,0-1-7 0,0 2-3 15,0 1 19-15,0-1-16 0,0 1-1 16,0 1 0-16,4-1 1 0,-4 7-2 16,2-4-1-16,-2 0 3 0,1 6 13 15,1-1-3-15,0 11-13 16,2-1 22-16,-2-3-19 0,2-6-1 16,0-3 0-16,-2-6 0 0,0-5 0 15,2-4 0-15,-2 1 0 0,0 1-1 16,5 11-1-16,-5 9 1 0,2 5 0 15,0 1 1-15,-2-5 2 0,2-2 8 16,-4-7-11-16,2 3 2 0,-2 1 10 16,0 0-11-16,4-2 1 0,-4 3-2 15,0-3 2-15,0 0 16 0,0 2 3 16,0 0 10-16,0 0-13 0,0 2-3 16,-4 1 9-16,2 2-4 0,-2-1-8 15,2 0-1-15,0 0 1 0,-2 1-12 16,2-1 1-16,0 3 14 15,-2-4-13-15,1 0 9 0,-1 1-9 16,0-1 0-16,0 1 13 0,2 1-4 16,0 1-10-16,-2 1 1 0,2 2 0 15,0 1-1-15,0 0 1 0,2 1 0 16,-2 2 13-16,2-3-1 0,0 4 4 16,0-3-7-16,0 3 0 0,0 2 4 15,0 3-1-15,0 2 4 0,0-1-17 16,0 1-2-16,0 3 0 0,0-1-1 15,-2 4 1-15,2 5 3 0,-3-2-3 16,-1 3 19-16,0-3-16 0,-2-2-1 16,0-2 1-16,4-1 13 0,-4 0-16 15,3 1-1-15,-3 3-2 0,0 2 2 16,0 1 1-16,0 1 1 0,1 0 2 16,-1 0-2-16,0-3 1 15,2-1-1-15,-2 1-1 0,0-3 0 0,3 3 13 16,-1 1-11-16,0-1-1 0,2-2 0 15,-2-1 0-15,4-1-1 16,-4 1-1-16,4-2-2 0,0 1 1 16,0 0-1-16,0-3 1 0,0 1-1 15,0-3 0-15,4-1-10 0,-2-2 12 16,4 0-1-16,-2-1 0 0,-2 2 0 16,5 0 1-16,-5 1-1 0,4-1 0 15,-2 1 0-15,-2-1 0 0,2-2 2 16,0 2-1-16,-1-2 0 0,1 0-1 15,-2 4 1-15,0-2-2 0,-2 3 1 16,2 1 1-16,-2 0 0 16,0-1 1-16,0-1 0 0,0-1 1 15,0 0-1-15,0-1-1 0,-2 3 1 16,0-2 2-16,0 2 1 0,-2 0 0 16,1-2 0-16,1 0 0 0,0-3-3 15,0 0 1-15,0-3-1 0,0-2 2 16,0 0 0-16,0-2-1 0,0-1 0 15,2-1 1-15,-4-3-1 0,4-1 0 16,-2 0 0-16,-2-2 0 0,4-9 0 16,-2-6 1-16,1-4 0 0,1-4 1 15,-2 4-1-15,2 3-2 0,-2 0-12 16,2-2 12-16,0-2 2 0,0-5-1 16,-2-6 0-16,2 0-1 0,0-4-12 15,0-5-7-15,0-1-15 0,0 0-18 16,0-2-11-16,0 0-5 15,0 0 12-15,0-2 0 0,0 0-11 16,2 0-40-16,0-1-75 0,1 0-27 16,3-3-164-16,-4 0-377 0,-4-7-1144 0</inkml:trace>
  <inkml:trace contextRef="#ctx0" brushRef="#br0" timeOffset="58605.6107">19516 5670 20 0,'0'0'123'0,"0"0"93"0,0 0 445 16,0 0-244-16,0 0-108 0,0 0-42 15,0 0-79-15,0 0-49 0,0 0-7 16,11-28 14-16,-11 27-1 0,0 1-36 15,0 0-32-15,0 0-38 0,0 1-39 16,0 2-10-16,-1 0-41 0,-1 1-1 16,0 2 20-16,-2 4 32 0,-2 4 58 15,0 3-7-15,-2 5 1 0,-1 4-4 16,-3 3 0-16,-1 7-6 0,-5 7-4 16,-1 6-9-16,1-5 9 0,7-9-19 15,-1-13-16-15,6-6-3 0,-2 2-18 16,3 0-7-16,-3 0-1 0,4-2-25 15,0-7-7-15,0 0 7 0,2-5 6 16,2-2 39-16,0-2 6 16,0-4 51-16,0-3-51 0,2-5-3 0,4-6-132 15,0-6 52-15,2-3 50 16,-1-4 31-16,7-8 1 0,-2 3 1 16,1 0-1-16,-1 1-1 0,-1 5 1 15,1-2 1-15,0 2 16 0,-5 5-15 16,1 4 22-16,0 3 6 0,-2 6 6 15,-2 4 3-15,-1 3-12 0,-3 1-25 16,2 4-1-16,-2 0-48 0,4 0-48 16,-4 0-65-16,4 5 122 0,0 1 39 15,4 1 31-15,-2 4 11 0,1 4-7 16,5 2 14-16,-4 8 5 16,1-1-2-16,1 7 15 0,2 7-9 15,-1 8-3-15,1-4-11 0,0-2-15 16,-3-9-27-16,-1-8-2 0,2 4-1 15,1 1-11-15,-3-5-11 0,0-5-12 16,0 0-17-16,-3-5 11 0,-1-3 12 16,-2-3 0-16,0-2-16 0,-2-2 35 15,0-1 10-15,-4-2 26 0,-3 0-26 16,-3 0-125-16,0 0-98 0,-3 0-65 16,-5-3-205-16,5 0-174 0,-7-2-334 0</inkml:trace>
  <inkml:trace contextRef="#ctx0" brushRef="#br0" timeOffset="58848.368">19374 6100 767 0,'0'0'1306'0,"0"0"-979"16,0 0-72-16,0 0-84 16,0 0-68-16,0 0-33 0,0 0-9 15,0 0 4-15,0 0-14 0,0 0-51 16,14-23-10-16,-4 16-3 0,1 1 13 15,3-1 26-15,-1 0-13 0,1 4-11 16,1-1-2-16,1 2-1 0,-1 1-3 16,1 0-8-16,1 0 11 0,-1 1-54 15,3 0-50-15,-5 0-62 0,-1 0-85 16,-1 0-32-16,0-2-112 16,-1 2-59-16,-5-3-85 0,0 2-116 0</inkml:trace>
  <inkml:trace contextRef="#ctx0" brushRef="#br0" timeOffset="59248.6543">19688 5975 52 0,'0'0'659'0,"0"0"74"16,0 0-262-16,0 0-198 0,0 0-111 15,0 0-149-15,0 0-13 0,0 0-75 16,0 0 75-16,0 0 39 0,16 10 168 16,-10-1-4-16,-2 1-23 0,-1 3-39 15,-1 2-29-15,2-1-29 0,-2 0-41 16,4 1-29-16,-6-2-13 0,4-3-2 15,0-1-11-15,-2-3 10 0,0-2-17 16,0-3-2-16,-2-1 3 0,1 0 19 16,-1 0 3-16,0-1 55 0,2-4 43 15,2-1 1-15,-2-4-10 0,4-2-41 16,0-5-51-16,2 0-26 0,-1-1 11 16,1 1 11-16,0 1-24 15,0 5 12-15,-3 0-9 0,1 4-7 0,2 2-6 16,-4 1-16-16,2 2 3 0,-2 2 16 15,-1 0 9-15,3 2 14 16,-2 4 12-16,2 0 19 0,0 4 6 16,-2 1 10-16,-1 1 0 0,-1 2-3 15,2 2-10-15,-4-2-6 0,2 3-16 16,-2-3-1-16,0-1-47 0,0-3-85 16,0 1 5-16,0-1-109 0,0-2-118 15,0-2-201-15,0-1-46 0,0-3-105 16,4-2 16-16</inkml:trace>
  <inkml:trace contextRef="#ctx0" brushRef="#br0" timeOffset="59700.8245">20031 5996 801 0,'0'0'1174'0,"0"0"-701"15,0 0-151-15,0 0-126 0,0 0-71 16,0 0-13-16,0 0 0 0,0 0 34 15,0 0 13-15,0 0-48 0,-15 6-111 16,9-2-47-16,0 3-26 0,0 0 58 16,-1 2 15-16,-1 2 31 0,0 2-16 15,2-1-15-15,2 1-13 0,2 0 1 16,-1-4-7-16,3 2 6 0,0-4-19 16,0 2-9-16,0-4-13 0,2-2-6 15,1-2 6-15,1-1 12 0,0 0 20 16,0-1 22-16,2-3 12 15,0-2 64-15,-2-1 20 0,1-1-17 0,-1-2-19 16,0 5-25-16,-2-2-3 0,0 2-4 16,-2 3 4-16,0 0 12 15,0 1 12-15,0 1-22 0,0 0-34 16,0 3-73-16,0 0-75 0,0 1 18 16,4 2 83-16,0 2 47 0,0 2 63 15,1 3-28-15,-1 1-7 0,2 0-9 16,0 0-15-16,0 0-4 0,0-2 0 15,-1-2-4-15,1-2-11 0,2-1-17 16,0-1-19-16,-2-1-22 0,-1-3-9 16,-1 0-46-16,0-2-29 0,0 0-93 15,2-2-85-15,-2-6-60 0,0 2-236 16,-1-11-597-16</inkml:trace>
  <inkml:trace contextRef="#ctx0" brushRef="#br0" timeOffset="59996.5508">20254 5770 714 0,'0'0'1235'0,"0"0"-824"0,0 0-117 16,0 0-46-16,0 0-46 16,0 0-45-16,0 0-27 0,0 0-18 15,0 0-71-15,0 0-41 0,-13 18-44 16,7-6 44-16,2 6 12 0,0 6 26 15,2 0 3-15,-2 4 4 0,2 1-14 16,0 3 4-16,2 1-6 0,0-1-17 16,0-3-12-16,0 0-1 0,0-3-11 15,0 2 8-15,2-6-21 16,0 1-25-16,2-5-23 0,-2-3-92 0,2-3 18 16,-2-5-35-16,2-3-91 15,2-3-33-15,-1-1 5 0,1-7-212 16,0 0-206-16</inkml:trace>
  <inkml:trace contextRef="#ctx0" brushRef="#br0" timeOffset="60804.2978">20370 6021 42 0,'0'0'1054'15,"0"0"-751"-15,0 0-127 0,0 0-17 16,0 0 23-16,0 0 23 0,0 0 12 16,0 0 12-16,0 0-22 0,0 0-21 15,8-16-19-15,-14 24-14 0,3 4-13 16,-3 3-38-16,0 2-10 0,4 2-10 15,-4 1-22-15,4 1-10 0,2 0-21 16,0-4-29-16,4 0-13 0,2-3-22 16,2-3-2-16,3-1 8 0,-1-5 7 15,2 0 0-15,-1-4 19 0,-1-1-7 16,0-1 10-16,-1-4 38 16,-3-2 19-16,2 0 15 0,-4-3 4 15,0 0 5-15,-4-2-21 0,0-2-18 16,0 1-42-16,-6-1-28 0,2-1-36 15,-2 1 1-15,2 4 29 0,2 1-17 16,-2 2-12-16,4 4-9 0,0-1-23 16,6 1-54-16,2 0-7 0,0-1 89 15,3 1 41-15,3-1 4 0,-1 1 13 16,1 2 9-16,2-1 15 0,-5-2-2 16,3 3 3-16,-3-1 16 15,-1 1-13-15,-2-1 16 0,-2 1 0 16,-2 1 4-16,-3 0 18 0,-1 0 19 15,0 0 22-15,0 0 10 0,0 2-7 16,-1 0 2-16,-1 3-18 0,0 0-18 16,-4 4 42-16,2 4 0 0,-2 3-22 15,0 0-16-15,1 3-25 0,1-1-21 16,0-2-25-16,2 0 0 0,0-5-37 16,2-2-19-16,0-3-15 0,4-3-22 15,0-2 12-15,1-1 25 0,1-3 56 16,4-4 45-16,0-1 12 0,-1-4-23 15,3 0-15-15,-4 0-18 0,-1 2-1 16,1 0-3-16,-2 3-18 0,2 3-17 16,-4 1-5-16,3 0 2 0,1 3 7 15,0 0 6-15,0 3 12 0,-1 4-6 16,1 3 2-16,0 4 20 0,2 2 1 16,-5 5 19-16,3 3 5 0,-4 3 0 15,2 2 6-15,-2 3 32 0,0 0 5 16,-1 1-33-16,3 2 14 15,-6-2-47-15,4 0 11 0,-4-1-13 16,0-3 0-16,0 0 11 0,-2-2 8 16,0-1-17-16,-9-2-2 0,1-4 18 15,0-1 3-15,-3-4-20 0,-1-4 41 16,-1-2 23-16,-3-4-25 0,-1-5-40 16,-2 0-37-16,-3-4-12 0,1-8-38 15,4-1-12-15,-1-2-7 0,9-3-3 16,-1-2-5-16,6 2-15 0,6 0 54 15,0-1-32-15,6-1 18 0,6 0 3 16,-1 3-22-16,3-1-172 16,3 1-232-16,-3 5-145 0,9-5-433 0</inkml:trace>
  <inkml:trace contextRef="#ctx0" brushRef="#br0" timeOffset="61419.5213">20909 6071 607 0,'0'0'1681'15,"0"0"-1283"-15,0 0-257 0,0 0-97 16,0 0-43-16,0 0-1 0,0 0 32 16,0 0 26-16,0 0-10 0,-15 42 26 15,13-24-4-15,0 0-22 0,0 3-19 16,0-1-19-16,2 0-10 0,-2-1-64 15,2-4-87-15,0-1-67 0,0-4-114 16,0-3-135-16,0-5-43 0,0-2-203 16,-2-4-73-16</inkml:trace>
  <inkml:trace contextRef="#ctx0" brushRef="#br0" timeOffset="61570.7046">20847 5882 2192 0,'0'0'469'0,"0"0"-221"16,0 0-248-16,0 0-32 0,0 0-104 16,0 0 4-16,0 0 58 0,0 0-4 15,0 0-245-15,0 0-99 0,37-16-216 0</inkml:trace>
  <inkml:trace contextRef="#ctx0" brushRef="#br0" timeOffset="62406.0995">21531 6017 726 0,'0'0'479'0,"0"0"107"16,0 0-469-16,0 0 45 0,0 0-6 16,12 53-14-16,-10-31 3 0,-2 3-35 15,0 2-65-15,-2-1-22 0,0 0-22 16,-2-2-1-16,2-6-19 0,0-2-14 15,0-4 11-15,2-5 2 0,0-3-18 16,0-4-24-16,0 0 62 0,0-6 13 16,0-4 65-16,2-3-20 0,0-4-23 15,4-4 33-15,-4-1-13 0,4-1 3 16,1 0-7-16,1-1 13 0,0 3 13 16,4 2-35-16,-7 2-20 0,5 5-19 15,-4 3-3-15,0 5-11 0,0 2-18 16,1 2 3-16,-5 2 26 15,6 3 55-15,-2 4 28 0,0 5 38 16,3 3 29-16,-3 1-27 0,0 1-47 16,-2 2-19-16,0-1-22 0,1-2-35 15,-1-4-12-15,0-2 9 0,0-4-28 16,0-1-11-16,0-3-18 0,0-3 0 16,0-1 16-16,0-1 44 0,1-4 0 15,1-3 101-15,0-5 7 0,4-2-48 16,1-3-60-16,-3-3-4 0,4 1-8 15,-1 1 10-15,-1 2-20 0,0 2-4 16,-3 4 8-16,-1 3 15 16,0 3-25-16,-4 5-13 0,0 0-7 15,-2 0 36-15,2 6 12 0,-2 2 28 16,2 2 105-16,0 5 21 0,2 2-25 16,-4 2-56-16,0 1-48 0,0-1-25 15,0-1-48-15,2-4-27 0,-2 0-79 16,1-5-83-16,3-3-74 0,0-2-74 15,0-4-43-15,2-2-117 0,0-6-27 16,0-1-155-16,5-9 110 0</inkml:trace>
  <inkml:trace contextRef="#ctx0" brushRef="#br0" timeOffset="62724.5416">21963 6027 104 0,'0'0'571'0,"0"0"-177"0,0 0-48 16,0 0-54-16,0 0-48 0,0 0-36 15,0 0-69-15,0 0-81 0,0 0 265 16,0 0 5-16,30 27-69 0,-29-4-90 15,1 0-36-15,2-1-50 16,2-1-39-16,0-4-44 0,4-2-32 0,-1-6-6 16,1-3 10-16,0-3 10 15,1-3 18-15,-1 0 25 0,-2-4 26 16,-2-3-1-16,-3-2 64 0,1-2 33 16,-4-2-14-16,0-2-46 0,-6-2-24 15,-1 0-20-15,-5-2-27 0,0 0-16 16,-3 0-2-16,-1 3-23 0,1 1-50 15,1 3-12-15,5 4 87 0,1 5 6 16,4 2 50-16,0 1-25 0,4 1-31 16,0 5-166-16,0 1-44 0,0 3 71 15,4-1 72-15,0 2-5 0,6-3-138 16,-1-5-84-16,7-3-5 16,1-1-140-16,1-8-252 0,-5-1-117 15</inkml:trace>
  <inkml:trace contextRef="#ctx0" brushRef="#br0" timeOffset="62948.6742">22242 5764 483 0,'0'0'661'0,"0"0"-260"16,24-51-11-16,-15 31-37 0,-1 6-133 15,0 6-59-15,-6 3-35 0,0 5-36 16,-2 0-42-16,0 6-45 0,2 4 55 16,-2 7 201-16,0 4 6 0,0 13-69 15,-6 14-48-15,-2 10-41 0,0 4 3 16,-1-3-16-16,5-9-49 0,2-14-45 15,2-7-69-15,0-7-60 0,2-2-47 16,0 0-51-16,4 0-53 0,-6-1-7 16,5-6 27-16,-5-5 5 0,0-4-46 15,0-4-117-15,-5-4 34 0,1-2-356 16</inkml:trace>
  <inkml:trace contextRef="#ctx0" brushRef="#br0" timeOffset="63119.5975">22109 6028 567 0,'0'0'1644'0,"0"0"-1098"0,0 0-176 16,0 0-163-16,0 0-178 0,0 0-29 16,0 0 0-16,0 0 0 0,0 0 79 15,40-31-15-15,-24 26-32 0,5 1-4 16,1-2-27-16,-1 2-1 0,2-1-3 16,4 2-22-16,0 0-67 0,8-1-90 15,0 2-173-15,-12-1-339 0,16-2-730 0</inkml:trace>
  <inkml:trace contextRef="#ctx0" brushRef="#br0" timeOffset="64607.1086">23272 5897 114 0,'0'0'20'0,"0"0"378"0,0 0-92 16,0 0-23-16,0 0-64 0,0 0-99 15,0 0-9-15,0 0 29 0,0 0 28 16,0 0-28-16,-10-7-23 0,10 7-39 15,-2 0 9-15,2 0 17 0,0 0 9 16,0 0 0-16,-2 0-10 0,2 0-3 16,0 0-7-16,0 0 3 15,0 0-3-15,-2-1-10 0,2 1-16 0,0 0 10 16,-2 0-4-16,2-1-16 16,0 1-16-16,0 0-18 0,-2-2-4 15,2 2-7-15,0 0-10 0,0-2-2 16,0 2-1-16,0-2-2 0,0 2 0 15,0 0 3-15,0 0 1 0,0-1 15 16,0 1 15-16,0 0 7 0,0 0-3 16,0 0 0-16,0 0-3 0,-2 0-14 15,2 0-14-15,0 0-3 0,0 0-1 16,0 0 0-16,0 0 1 0,0 0 0 16,0 0 1-16,0 0 1 0,0 0 10 15,0 0 5-15,0 0 5 0,0 0-13 16,0 0-10-16,0 0-19 0,0 0-3 15,0 0 0-15,0 0 6 0,0 0-9 16,0 0 0-16,0 0 3 0,0 0 19 16,0 0 3-16,0 0 19 0,0 0 12 15,0 0-3-15,0 0-6 16,0 0-6-16,0 0-14 0,0 0-2 16,0 0-1-16,0 0-1 0,0 0 0 15,0 0-1-15,0 0 0 0,0 0 0 16,0 0 2-16,0 0 1 0,0 0 12 15,0 0-9-15,0 0 13 0,0 0 3 16,0 0 3-16,0 0 3 0,0 0 3 16,0 0 4-16,0 0-1 0,0 0 4 15,0 0 10-15,-2 0-5 0,2-1-18 16,-6 0-9-16,3 0-12 0,1 0 0 16,-2 0-1-16,0 1-4 15,-2-1 2-15,0-1 2 0,2 1 0 16,-5 1 0-16,-1-1 0 0,2 0-1 15,-5 1 0-15,5 0-27 0,-9 1-6 16,3 1 8-16,0 3 4 0,1 1-10 16,3-1 4-16,-2 1-19 0,9 2-16 15,-7-1-3-15,2 0-6 0,4 1 5 16,0-1 4-16,4 0-13 0,0-1 9 16,0-1-47-16,0 0 2 0,4 1 42 15,0-1 25-15,4 1 29 0,2 0 13 16,-7 1-1-16,7 0 2 0,0 0 1 15,0-1 1-15,3 2 0 0,-1-1 1 16,1-1 1-16,3 1 1 0,1 0 0 16,-3 0 10-16,3 0-3 0,-1 0-10 15,-1 2-2-15,-1-2 1 0,-4 2 0 16,-1 0 2-16,-1 0 23 16,0 0 27-16,-4 0 0 0,-4 0 70 15,2-1-6-15,-2-1-30 0,0-1 80 16,-2 1-11-16,-6 0-16 0,0-1-33 15,-2 0-9-15,-1-1-18 0,-5 0-19 16,1-2-22-16,-5-1-37 0,1-2-19 16,-2 0-37-16,-1-3-35 0,1-2-18 15,0-1-29-15,5-1-57 0,5 1 24 16,5 0 16-16,2 0-24 0,4-1-61 16,10-1-258-16,-7 0-144 0,7 0-148 15,8-4-308-15</inkml:trace>
  <inkml:trace contextRef="#ctx0" brushRef="#br0" timeOffset="65041.5561">23508 5968 222 0,'0'0'1087'16,"0"0"-336"-16,0 0-407 0,0 0-235 15,0 0-15-15,0 0-13 0,-45-20 41 16,30 18-9-16,5 1-33 0,-5 1-45 16,1 0-32-16,2 3 26 0,1 2 32 15,1 1-45-15,-1 3 0 0,1-2-13 16,4 1-3-16,0 1 0 0,2-2-35 16,4-1-7-16,0 2-28 0,2-1 6 15,4 0 28-15,2 0 34 0,2 0 2 16,1-1 19-16,3 1 4 15,-3-1 6-15,3 0-10 0,-4-1-16 16,3 1 16-16,-7 0 4 0,2 0-1 16,0 0 20-16,-5 2 38 0,1 0 16 15,-2 2 66-15,-2 1 54 0,0-1-97 16,-2 0-2-16,-2 1-29 0,-5 0-48 16,1-1-10-16,-4-1-3 0,3-2-27 15,-1 0-28-15,-6-3-30 0,3-1-33 16,-3-2-47-16,3-1-55 0,-1-6-74 15,5-3-50-15,1-5-43 0,8-2-118 16,0-4-6-16,6-2-43 0,-4 5-181 16</inkml:trace>
  <inkml:trace contextRef="#ctx0" brushRef="#br0" timeOffset="66087.0694">23529 5842 10 0,'0'0'541'0,"0"0"619"0,0 0-884 15,0 0-156-15,0 0-117 16,0 0-2-16,0 0-1 0,0 0 120 16,0 0 126-16,0 0 38 0,31 30-31 15,-29-12-54-15,4 2-56 0,-2 2-19 16,2 4-13-16,-2 1-3 0,-1 1-32 16,1 2-42-16,0-3-22 0,0-2-12 15,0-2-16-15,0-2-15 16,-2-6-1-16,2-3-6 0,0-3 0 15,-3-5-6-15,1 0-7 0,-2-4-6 0,4 0-19 16,-2-5 9-16,0-3 67 16,2-6 13-16,2-3 35 0,2-4-48 0,-3-1-35 15,5-1 12-15,-2 2 4 16,0 3 0-16,1 2 0 0,-3 3 0 16,2 4 3-16,-4 4 13 0,0 0-16 15,0 4-16-15,-1 1-4 0,-3 1 17 16,0 5-4-16,4 1 26 0,-2 1 49 15,2 5 34-15,0 2-3 0,2 0-26 16,0 2-22-16,3-1-7 0,-3-2-25 16,8-1-15-16,-7-5-1 0,7 1 13 15,0-4 2-15,-1-5 1 0,3 0 26 16,-5-3 22-16,3-4-10 0,-3-2 0 16,1-2 9-16,-2 0-12 0,-4-2-3 15,-1 0 15-15,-1 1 10 0,-4-1 37 16,-6 1-9-16,1 0-23 0,-5 1-17 15,-2 3-38-15,3 2 14 0,-3 0-17 16,2 4 30-16,1 1 6 16,-1 1-12-16,-2 0-28 0,3 6-24 15,-3 0-51-15,0 2-8 0,3 3 17 16,-1 3 29-16,4 2 34 0,2 1-13 16,0 4 13-16,4 1 3 0,0 2 0 15,6-2-3-15,0-1-19 0,6-3-13 16,1-4 4-16,3-4-1 0,3-4 10 15,0-3 6-15,1-3 4 0,1-5 12 16,-3-6 1-16,1-4 2 0,-2-4 28 16,-1-5-5-16,1-1-25 0,-3-3-1 15,-2-3-1-15,-5-2-1 0,3-5 2 16,-2-9 0-16,-4-8 18 16,-4-3-18-16,0 14-88 0,-4 9-16 15,-2 14 66-15,6 5 7 0,0-1 31 16,0 0 16-16,-2 5 41 0,2 5 41 15,-2 5 6-15,2 2-22 0,0 0-79 16,-2 5-3-16,2 2-129 0,0 5 44 16,0 7 85-16,2 5 82 0,0 12-7 15,2 8-2-15,0 10-26 0,-4 1-25 16,4-11-7-16,-4-11-15 0,4-14-14 16,-3 0-30-16,3-1 3 0,0 5-9 15,0 1-32-15,0-4 19 0,0-3-4 16,-4-5 17-16,0-3 50 0,0-2 9 15,0-3 26-15,-8-3 3 0,-2-1-38 16,3 0-133-16,-9-1-16 0,3-5 69 16,-3-2 20-16,-1-2 31 0,-1-3 23 15,1-1 6-15,1-1 25 16,5 0 49-16,1 1 15 0,2 4 28 16,4-1-3-16,-2 4-22 0,6 0-92 0,0 0-57 15,6-2 6-15,2 2 51 16,0-2 10-16,3 1 37 0,3 1 4 15,1-1-7-15,1-1 0 0,3 4-6 16,1-1-19-16,-1-1-17 0,2 1-1 16,3-1 1-16,1 0-2 0,-4-1-63 15,4-1-101-15,1 2-122 0,-1-1-88 16,0 1-196-16,-6 2-487 0,7 1-314 0</inkml:trace>
  <inkml:trace contextRef="#ctx0" brushRef="#br0" timeOffset="66763.9341">24242 6043 29 0,'0'0'72'16,"0"0"-72"-16,0 0-2 0,0 0 2 16,0 0 59-16,0 0-29 0,0 0-30 15,0 0-33-15,0 0-22 0,0 0 35 16,18-22 17-16,-18 21-23 0,0 1 26 15,0 0 111-15,0-2 209 0,0 2 54 16,-2 0-15-16,0 0-30 0,2 0-76 16,0 0-129-16,0 0-124 0,-2 0-67 15,2 0-47-15,0 0-33 0,0 0-22 16,0 0 0-16,0 0 35 0,0 0 43 16,0 0 62-16,0 2 29 0,0-2 49 15,0 0 9-15,0 1-12 0,0 0-46 16,0-1-13-16,0 1-228 0,-2 3-457 0,4-13 496 15</inkml:trace>
  <inkml:trace contextRef="#ctx0" brushRef="#br0" timeOffset="67560.5229">24382 5713 1372 0,'0'0'1208'15,"0"0"-966"-15,0 0-101 0,0 0-82 16,0 0-59-16,0 0-16 0,0 0 0 15,0 0-16-15,0 0 32 0,27-43 16 16,-13 31 54-16,3-2 39 0,2 1-3 16,3-1 5-16,-1 1 10 0,-2 2-45 15,3 4-61-15,-7 2-15 0,-1 4-13 16,-1 1 13-16,-1 2 37 0,-4 6 4 16,0 2 13-16,-3 4 12 0,-1 0 10 15,-4 6 6-15,0 0 9 0,-4 4-9 16,-3 1-32-16,-3 1-6 0,-4 2-19 15,3-1-22-15,-5 0-3 0,3 0-15 16,-1-3 13-16,2 0-23 0,5-3-19 16,-7-3-5-16,6-3-9 15,5-4-11-15,-1-5-6 0,4-2 6 16,0-3 6-16,0-1-7 0,4 0-9 0,-1-1-38 16,5-3 114-16,0 1 3 15,4 0 38-15,-1-1-16 0,1 0-22 16,-1 0-15-16,3 1-33 0,-6 1-34 15,0 2-36-15,1 0-29 0,-1 2-77 16,-6 3-76-16,2 5-127 0,-2 0 57 16,-2 3 42-16,-4 1 6 0,0 4-63 15,-4-5-101-15</inkml:trace>
  <inkml:trace contextRef="#ctx0" brushRef="#br0" timeOffset="67690.6466">24500 6250 202 0,'0'0'711'0,"0"0"109"0,0 0-401 0,0 0-228 15,0 0-129-15,0 0-7 16,0 0 3-16,14 36-29 0,-8-36 9 16,3 0-12-16,1-2-26 0,2-3-113 15,-5 1-385-15,3-9-1136 0</inkml:trace>
  <inkml:trace contextRef="#ctx0" brushRef="#br0" timeOffset="74501.4764">19305 6931 16 0,'0'0'310'0,"0"0"673"15,0 0-638-15,0 0-199 16,0 0-146-16,0 0-32 0,0 0-20 0,0 0 52 16,0 0 117-16,3 23 10 15,-3-14-30-15,2 2-42 0,2 1 0 16,-2 5 33-16,2 2 28 0,0 5 1 15,0 1-21-15,0 10-25 0,2 8-13 16,-3 8-25-16,1-4-4 0,-2-9 0 16,-2-10-13-16,0-8-14 0,0 1 11 15,0 3-13-15,0-1-2 0,0-6-15 16,0-4 16-16,0-5 1 0,0-2 16 16,0-3 23-16,-2-3 54 0,2 0 42 15,-2-2-33-15,0-5 42 0,0-3-144 16,-1-2-38-16,-1-8-4 0,-2-2-6 15,2-4 38-15,-2-1 10 0,0-6 30 16,1 1-30-16,1-1-22 0,0-5 0 16,4 4-10-16,0-1 0 0,2 2-10 15,7-1 42-15,1 2 0 0,8 2 58 16,-5 1 12-16,3 4-9 0,3 1-36 16,-2 3-25-16,3 3-3 15,-3 3-19-15,1 5 18 0,-3 3-34 16,3 3 6-16,-5 4 10 0,1 1 7 15,-3 6 15-15,-1 3 3 0,2 2 16 16,-6 3 0-16,3 2 1 0,-9 3 2 16,2 2 13-16,-2 3 22 0,-2 2-9 15,-7 0-13-15,-3 5-3 0,0-2-16 16,-1-1-3-16,-3 0-1 0,3-4-8 16,-5-2 15-16,7-6 0 0,-5 1 3 15,1-4-22-15,5-1-3 0,-2 0-32 16,3-3-7-16,1-3-8 0,2 0-8 15,4 0-15-15,0-1 6 0,2 2 13 16,0-2 12-16,0 0 4 16,4 3 20-16,2 0 18 0,4 2 2 15,-3 1 1-15,5 3 23 0,-2-3-4 16,3 4 7-16,-1 3-13 0,-1-1 19 16,-1 1-13-16,4-1-3 0,-5-1-6 15,3-1-13-15,0-1-1 0,-1-6 0 16,3-2 0-16,-3-2 1 0,1-3 12 15,0-2 26-15,-1-4 3 0,1-3 7 16,-2-1 19-16,1-4 12 0,-1-3 0 16,-2 0-12-16,-2-3-1 0,-3 2-12 15,-1-1-1-15,-2-1 4 0,0-1-20 16,-2 3 7-16,-1 1-3 0,-3 2-21 16,2 5 2-16,0 1 3 0,-2 1 21 15,2 2 17-15,-3 1-1 16,3 1-21-16,0 2-41 0,0-2-43 15,0 2-26-15,2 0 1 0,-2 4-10 16,2 3-24-16,2-1 18 0,-2 6 21 16,2 1 19-16,-2 3 18 0,2 1 14 15,0 1-4-15,4-1 15 0,2 3-15 16,-2-4-22-16,4-1-41 0,-1-1-48 16,3-3-57-16,0-2-34 0,5-2-61 15,-1-6-66-15,3-1-34 0,1-1-301 16,1-5 29-16,-3 1 87 0</inkml:trace>
  <inkml:trace contextRef="#ctx0" brushRef="#br0" timeOffset="75511.9261">19849 7441 345 0,'0'0'469'0,"0"0"-58"16,0 0-11-16,35-40-111 0,-29 29-71 15,-2 4-34-15,0 2 13 0,-4 4 23 16,0 1 46-16,-4 0 38 0,-2 0-52 16,0 0-123-16,0 4-75 0,-1 3-38 15,-5 3-4-15,0 6-12 0,3-1 79 16,-3 5 6-16,2-1-47 15,1-1-38-15,3-1-18 0,2-3-26 16,4-3-25-16,0-3-20 0,0-3-18 16,4-2-13-16,2-3 37 0,3 0 61 15,1-4 22-15,0-5 19 0,1-1-19 16,1-2-26-16,0-1-28 0,-1 3 26 16,-1 1 2-16,-2 4-2 0,1 1-24 15,-3 3 8-15,2 1 26 0,0 1 18 16,1 5 35-16,-1 3 3 0,2 4 7 15,-1 5-10-15,1 1-16 16,-2 5 13-16,0 2 3 0,-3 3-10 0,-1 1-6 16,0 2 0-16,0-3-3 15,-2-1-14-15,0 0 2 0,-2-1 12 16,0-3-1-16,-2 0-2 0,-2-2 25 16,-4-3-3-16,-1 1 9 0,-3-7-15 15,0-1-1-15,-1-3-28 0,-1-3-33 16,-3-2-30-16,-1-4-22 0,-1 0-14 15,-2-5-3-15,1-4 10 0,3-1-1 16,-1-3 71-16,5-1 22 0,5-3-1 16,4-1-9-16,4-2-3 0,0 1-9 15,10-2 22-15,0 0 35 0,3 1-9 16,5-4-7-16,-1 0-3 0,4 3 6 16,5-2 13-16,-1 2-9 0,-2-2-4 15,4 2-6-15,-2 1 0 0,-1 1-14 16,-3 1 11-16,0 1 0 0,-5 2-11 15,-3 2 30-15,-1 1-4 0,-4 3 10 16,-2 0 32-16,1-1 19 16,-7 3 9-16,2 2 0 0,-2-3 0 15,0 3-14-15,0-2-5 0,-2 1-25 16,-4 2-17-16,1-1 35 0,1 1-25 16,-2 1-19-16,0 1 12 0,0 0-16 15,2 2-24-15,-1 0 0 0,1 0 19 16,-2 2-19-16,4 2-38 0,-4 1-45 15,4 3 1-15,2 0 1 0,-4 5 27 16,4 4 1-16,0-1 18 0,4 2 13 16,0 2 7-16,4-2 12 0,0-2-1 15,1-2-15-15,3-3 1 0,0-2-1 16,3-3 0-16,1-5 19 0,3-1 0 16,-2-4 34-16,1-6-2 15,-1-3-16-15,3-5 2 0,-5-1-18 16,3-4-10-16,-5-3-31 0,1-1 0 15,-3-2 13-15,-1-2-4 0,-4-4 7 16,-2-8 9-16,-4-6-34 0,-2 4 47 16,-6 10 1-16,2 9-27 0,0 7-15 15,1-1-4-15,-1 2 48 0,2 1 47 16,0 6 73-16,0 2 28 0,2 6 21 16,2 2-27-16,-2 1-39 0,0 1-103 15,2 4-100-15,-3 2-54 0,1 7 36 16,0 2 118-16,2 6 41 0,-4 8-4 15,4 0-5-15,0 8-4 0,0 7 1 16,4 7-7-16,3-3-22 0,-3-11-13 16,2-11-2-16,2-10-21 0,-2 5 11 15,5-3-19-15,-1 2-15 0,2-4 8 16,-3-6 23-16,3-2 12 0,-2-2-3 16,1-5-3-16,-1-2-19 15,0-2-72-15,1-5-62 0,1-2-176 16,-1-5-199-16,-3 3-491 0,0-13-396 0</inkml:trace>
  <inkml:trace contextRef="#ctx0" brushRef="#br0" timeOffset="75683.4963">20564 7271 1208 0,'0'0'1908'15,"0"0"-1411"-15,0 0-283 0,0 0-214 16,0 0-112-16,0 0-72 0,0 0-48 16,0 0-69-16,0 0-194 0,0 0-46 15,6 1-595-15</inkml:trace>
  <inkml:trace contextRef="#ctx0" brushRef="#br0" timeOffset="75833.9298">20551 7474 646 0,'0'0'1086'0,"0"0"-836"16,0 0-52-16,0 0-85 0,0 0-51 15,0 0-43-15,42-21-19 0,-36 13-220 16,0 1-446-16,-2-3-817 0</inkml:trace>
  <inkml:trace contextRef="#ctx0" brushRef="#br0" timeOffset="76562.8375">19254 7904 1771 0,'0'0'994'15,"0"0"-686"-15,0 0-209 0,0 0-99 16,0 0-63-16,0 0-2 0,0 0 8 15,0 0-24-15,0 0 81 0,0 0 65 16,29 0 12-16,-17 0-36 16,1 0 10-16,3 0 23 0,-1 3 12 0,7-3-13 15,-1 1-12-15,4 0-13 16,4 0-20-16,0 0-9 0,8-1-6 16,8 0-10-16,9 0 13 0,2 0 0 15,-1 0-1-15,-1-3-11 0,-6 2 8 16,1-2-11-16,3 2 1 0,0 0 11 15,3 0-11-15,-5-1 0 0,4 2 2 16,-3-1-1-16,3 0 13 0,-6 0-4 16,3 0 17-16,-5-2 12 0,1-1 3 15,-5 1-3-15,1-1 3 0,-8 0 0 16,-10 2-6-16,-2 1-1 0,-3-2 7 16,1 3-2-16,0-2-20 0,1 0-19 15,-5 0-2-15,-5 1-1 0,-4 1 0 16,-5 0 0-16,-1 0 22 0,-2 0 34 15,0 0 53-15,-2 0 31 0,0 1-66 16,1-1 34-16,-1 0-16 0,-6 0-92 16,2-1-188-16,-2-2-172 15,2-1-445-15,-7-6-1482 0</inkml:trace>
  <inkml:trace contextRef="#ctx0" brushRef="#br0" timeOffset="91515.9076">21624 7271 280 0,'0'0'150'0,"0"0"862"16,0 0-710-16,0 0-45 0,0 0-63 16,31-43-32-16,-27 35 16 0,4-2-14 15,-8 3-19-15,2 0 0 0,0 0 5 16,-2 2 4-16,0 0-11 0,0 1 0 15,-4 1-13-15,4-2-20 16,-8 3-28-16,-2-1-1 0,1 0 2 16,-3 3-83-16,-1 0-61 0,-5 0-5 15,-3 4-12-15,-2 5 15 0,1 2 25 16,-3 2 32-16,6 0 6 0,-3 5 3 16,5-4-3-16,3 2 0 0,1-1-29 15,3 1-12-15,4-2-3 0,0-1 6 16,3 1-28-16,3-1-26 0,0-2-1 15,0 0 10-15,5-1 26 0,3-3 19 16,2 0 38-16,3-1 0 16,1-1 0-16,5-2 3 0,1 1 19 0,-1-1-19 15,4 0 0-15,-3 0 1 16,-1 0-4-16,1 1-13 0,-1 2-3 16,-4-2 3-16,-1 2 10 0,-2-1-10 15,-3 2 13-15,-1 1 18 0,-2 0 1 16,0 1 17-16,-2-1 15 0,-3 2 19 15,-1 0 22-15,0 0 13 0,-5 1 9 16,-1-2-4-16,-4 2-12 0,0 1-13 16,-1-3-10-16,-3 0-5 0,-1-1-8 15,-3-1 4-15,3-1-4 0,-5-4-15 16,1 0-13-16,2-2-34 0,-3 0-49 16,1-2-85-16,5-3-32 0,1 1-39 15,5-2 32-15,4 1-20 0,4-1-94 16,0-1-144-16,8 0-329 0,2 1-295 15</inkml:trace>
  <inkml:trace contextRef="#ctx0" brushRef="#br0" timeOffset="92059.8615">21770 7501 300 0,'0'0'1391'0,"0"0"-1073"0,0 0-133 16,0 0-42-16,0 0 31 0,0 47-6 15,0-28-30-15,0 2-25 0,0 0-17 16,2 3-28-16,0 0-36 16,-1 0-20-16,3-1-12 0,0 0 0 15,-2-3-22-15,0-4 9 0,2-4-25 16,-2-2-26-16,-2-3-20 0,2-4 84 15,-2-2 20-15,0-1 64 0,0 0 79 16,-2-1 54-16,0-4 37 0,-6-1-175 16,2-2-76-16,-3-3 11 0,-1-2-14 15,2-4-29-15,-1-2-15 0,-1-4 0 16,8-3 6-16,-2-1-29 0,4 2 16 16,4-1 7-16,2 4-4 0,3 2 48 15,1 2 19-15,2 2 10 0,-1 0 3 16,5 5-10-16,-3-1-22 0,1 3-12 15,2 0-7-15,-3 5 16 0,-1 1 1 16,1 3 2-16,-3 0 2 0,2 3 17 16,-5 3 10-16,1 1-26 0,-2 2 16 15,-2-1 3-15,0 0-3 0,-4 3 6 16,0 1 29-16,0-1 41 16,-4-2 12-16,-4 3 0 0,0 1-26 15,-1 0-42-15,-5-2-17 0,2-1 0 16,-1 2-4-16,-3-3-18 0,5-1-36 15,-1-2-34-15,6-1-21 0,-1-2-47 16,3-2-20-16,2-1-16 0,2 0-107 16,6-3-155-16,1-1-318 0,1 0 293 15,8-2-298-15</inkml:trace>
  <inkml:trace contextRef="#ctx0" brushRef="#br0" timeOffset="93026.329">22359 7340 1144 0,'0'0'1481'0,"0"0"-1098"15,0 0-105-15,0 0-122 0,0 0-121 16,0 0-35-16,0 0-57 0,0 0-61 15,0 0-115-15,0 0-295 0,15-13-676 16</inkml:trace>
  <inkml:trace contextRef="#ctx0" brushRef="#br0" timeOffset="94301.9974">22382 7681 802 0,'0'0'1381'16,"0"0"-996"-16,0 0-191 0,0 0-75 15,0 0-52-15,0 0-19 0,0 0-25 16,0 0-23-16,0 0-80 0,0 0 67 16,16-3 13-16,-1-1 134 0,-5-6-6 15,5-1-35-15,1-2-36 0,1 1-3 16,-3-3-19-16,-1 3-3 0,-1-3-16 16,-2 3 10-16,-3 2-1 15,-1 0 19-15,-2 1 16 0,0 2 20 16,-4 2 8-16,0 2 9 0,-4 0-6 15,0 3-28-15,0-2-52 0,0 2-11 16,-5 0-44-16,1 4-82 0,2 2-12 16,2 2 33-16,-5 3 58 0,3 2 18 15,2 2 26-15,4 2-16 0,0-1 17 16,0 2 2-16,6-2 1 0,1-1-1 16,1-2-2-16,6-4-17 15,-1-2 18-15,5-3 1 0,-1-4 13 0,3-4 25 16,1-6 9-16,0-3 1 15,-1-4 2-15,1-4-12 0,-4-3-10 16,1 1-12-16,-1-3-14 0,-5 0-2 16,0 2-21-16,-5-2-10 0,-1 1-7 15,-4-2-13-15,0 0-18 0,-2 1-36 16,-4-1 35-16,0 3 29 0,2 3-29 16,-7 3 70-16,5 6 48 0,0 4 50 15,0 5 51-15,2 3 19 0,0 0-165 16,-2 7-3-16,2 4-174 0,-5 5 66 15,1 7 108-15,2 2 23 0,2 6 21 16,0 8 3-16,2-4 13 0,2-1-9 16,4 1-23-16,0-8-28 0,3 3-10 15,1-6-28-15,2-7-19 0,1-4 32 16,3-6 25-16,-1-3 12 0,3-4 26 16,-3-3 16-16,1-7 22 0,3-4 9 15,-5-4-10-15,3-5-28 16,-7 0-28-16,3-2-3 0,-5-2-13 0,0 1 10 15,-2-2-13-15,-5 0-60 16,1 0-63-16,-2 2 67 0,0 1 34 16,0 4-16-16,0 5 19 0,0 5 19 15,0 5 67-15,0 4 43 0,-2 2-28 16,1 5-82-16,-3 2-88 0,0 6-16 16,-2 8 104-16,6 3 26 0,-10 13 6 15,4 6 9-15,3-1 15 0,1-4-6 16,2-7-29-16,2-6-21 0,1-2-3 15,7 1-56-15,0-5-1 0,3-5 29 16,1-6 31-16,3-2 6 0,-1-5 41 16,3-1 12-16,-5-4 8 15,-1-3 21-15,3-4-32 0,-4-2 12 16,-3-1-12-16,1-4-6 0,-6-1-10 16,2 2 10-16,-6-3-7 0,0 3-19 15,0-1-24-15,-6 1-18 0,-2 3 18 16,0 4 2-16,1 3 26 0,-1 1-9 15,-2 4 2-15,0 2-21 0,1 2-45 16,-1 4-23-16,2 3 25 0,-1 3 12 16,1 2 18-16,2 3 10 0,4 0 0 15,0 0 3-15,2 0-3 0,4-1 2 16,2-2-1-16,5-2 1 0,-5 0 1 16,4-3 1-16,4-1 2 0,-7-1-1 15,5-3 1-15,-2 2-3 0,-1-3-12 16,-1-2-4-16,0 0-30 0,-2-1-35 15,-4 2-28-15,-1-2-49 0,1 0-43 16,0 0-87-16,2-2-137 16,-2 1-280-16,-2-4-619 0</inkml:trace>
  <inkml:trace contextRef="#ctx0" brushRef="#br0" timeOffset="95786.5373">21527 8247 365 0,'0'0'105'0,"0"0"511"0,0 0-349 16,0 0-124-16,0 0-36 0,0 0 14 15,0 0 18-15,0 0 56 0,0 0 38 16,0 0-39-16,2-16-35 0,-4 17-34 16,2 2-2-16,-3 1-43 0,-1 0-45 15,0 4-22-15,-6 5 6 0,4 5 4 16,-7 4 25-16,-3 5 6 0,3 0 3 15,-1 3-9-15,1-3-22 16,-1 0-13-16,4-5-13 0,1-4-1 0,3-4-15 16,2-4-23-16,2-6-5 15,2-3-4-15,0-2-42 0,0-5 29 16,4-5-25-16,2-5-1 0,3-3 38 16,3-4 48-16,-4-3-15 0,3 1 13 15,1-1 3-15,-2 4 0 0,-1 0 3 16,-1 3-3-16,0 4 13 0,0 1-13 15,-3 2-26-15,1 4-6 0,2 1-10 16,-4 4 10-16,2 2 3 0,-2 1 6 16,-1 5 23-16,3 4 117 0,2 5 50 15,0 5-13-15,-2 3-16 0,1 5-39 16,3 3-17-16,-2 8-8 0,-1-4-46 16,3 2-25-16,-2-1-3 0,0-5 0 15,3 2-70-15,-5-5-89 0,4-3-4 16,-2-7-13-16,1-2-8 0,-5-7-80 15,2-2-5-15,-4-4-91 0,-2-2-141 16,0 0 28-16,-6-5-339 0</inkml:trace>
  <inkml:trace contextRef="#ctx0" brushRef="#br0" timeOffset="95953.8768">21429 8516 1535 0,'0'0'1345'0,"0"0"-1182"15,0 0-163-15,0 0-141 0,0 0 112 16,50-3 29-16,-33 3 45 0,7 0 3 16,-1 0-48-16,4 0-2 0,0 0-110 15,0 2-181-15,-2 0-118 0,5 1-151 16,-9-1-138-16</inkml:trace>
  <inkml:trace contextRef="#ctx0" brushRef="#br0" timeOffset="96367.7503">21915 8495 68 0,'0'0'790'0,"0"0"-178"0,0 0-141 16,0 0-69-16,0 0-82 0,0 0-104 16,0 0-30-16,0 0-78 0,0 0-12 15,-39-34 19-15,28 31-55 0,-1 2 67 16,0 1-13-16,5 0-13 0,-5 6-41 16,4 0-60-16,0 2-13 0,5 4-24 15,-3 2 5-15,4 2 7 0,2 0 12 16,0-1-18-16,4 0-17 0,2-4-2 15,1-1-20-15,1-4 16 0,2-3 34 16,1-3 20-16,1-2 35 0,0-6 28 16,-1-5 16-16,1-2 7 0,-1-5-39 15,1-3-19-15,-4-2-15 0,0 1 0 16,-1 1-1-16,-5 0 4 16,0-1 6-16,-2 1-22 0,-4-1 0 15,0 2-13-15,-3-1-24 0,3 3-29 16,-2 4 31-16,4 3 35 0,0 5 16 15,0 5 91-15,0 2 25 0,2 1-73 16,0 4-59-16,0 4-141 0,0 4-17 16,4 5 158-16,2 6 72 0,0 2-28 15,2 1-31-15,1 1-13 0,1 0-3 16,2-1-57-16,-1-1-66 0,3-3-71 16,-1-2-67-16,3 0-108 0,-1-6-89 15,1-4-169-15,-5-1-362 0,5-9 237 0</inkml:trace>
  <inkml:trace contextRef="#ctx0" brushRef="#br0" timeOffset="96803.6797">22167 8437 1301 0,'0'0'770'0,"0"0"-349"0,0 0-150 16,0 0-101-16,0 0 0 16,0 0-4-16,0 0-70 0,-37-31 31 15,31 31 51-15,-1 3-125 0,-1 4-53 16,2 2-44-16,-6 5 22 0,5 3 22 15,-1 4 22-15,2 2-3 0,2 1 6 16,2-1-15-16,2-3-10 0,2-3-60 16,4-4-29-16,2-2 4 0,1-6 27 15,5-3 49-15,-2-2 9 0,1-5 38 16,1-5 22-16,1-5 10 0,1-4-16 16,-3-4-35-16,1 0-6 0,-3-2-13 15,-1 1-22-15,-2 0 0 0,-4-1 0 16,0 2 6-16,-2-1-6 15,-2 0-16-15,0 2 38 0,2 2 0 0,-2 4 1 16,0 5-1-16,0 4 54 16,0 6 47-16,0 1 28 0,0 0-47 15,0 6-82-15,-2 4-141 0,2 6 101 16,-2 4 40-16,0 4 72 0,2 2-9 16,0 2-19-16,0 0-27 0,2-1-17 15,2-1-35-15,1-1-37 0,3-4-54 16,2-2-58-16,1-3-48 0,-3-4-59 15,4-4-47-15,-2-4-50 0,1-4-79 16,1-3 96-16,-3-8 81 0,1-1-133 16,2-1-154-16</inkml:trace>
  <inkml:trace contextRef="#ctx0" brushRef="#br0" timeOffset="96935.7295">22409 8436 395 0,'0'0'648'0,"0"0"-176"16,0 0-215-16,0 0-162 0,0 0-44 15,0 0 232-15,0 0 50 0,0 0-50 16,18 46-74-16,-15-24-71 0,-3-1-65 15,2-1-73-15,2-1-2 16,-2-6-46-16,2-1-102 0,0-4-113 16,0-5-92-16,4-3-67 0,-5-5-75 15,1-2-193-15</inkml:trace>
  <inkml:trace contextRef="#ctx0" brushRef="#br0" timeOffset="97071.6461">22460 8281 515 0,'0'0'1160'0,"0"0"-589"15,0 0-74-15,0 0-227 0,0 0-270 16,0 0-93-16,0 0-55 16,0 0 68-16,0 0-39 0,0 0-130 0,31-12-179 15,-24 17-226-15,3 6-588 0</inkml:trace>
  <inkml:trace contextRef="#ctx0" brushRef="#br0" timeOffset="97609.371">22677 8386 137 0,'0'0'1422'0,"0"0"-243"16,0 0-835-16,0 0-181 0,0 0-97 15,-39 10-66-15,25-5-16 0,-1 3 16 16,-3 2 38-16,9 0-3 0,-7 3 6 16,6-2-2-16,3 1-30 0,1-1-9 15,4-1-48-15,2-1-22 0,0-3-44 16,8 0 15-16,1 0 80 0,5-3 19 15,1 0 29-15,1-2-3 16,1 0-10-16,1 0-6 0,-1 1-10 16,-3 1 0-16,-1 3 0 0,-3-2 16 15,0 3 26-15,-4 2 6 0,-3 1 6 16,-1 1 60-16,-2 2 32 0,-5 2 19 16,-3 2-14-16,-4-1-48 0,3 1-49 15,-3-2-29-15,0 0-25 0,3-2-15 16,1-4-17-16,0-1-50 0,4-4 13 15,2-2-13-15,2-2-50 0,2-4-96 16,6-6-107-16,0-2 85 0,7-4 73 16,1-3-39-16,3-3-27 0,2 1 97 15,-1 0 88-15,-1 3 46 0,-1 4 12 16,-1 2 23-16,-1 5 19 16,-5 4 0-16,1 3 3 0,-2 1 104 15,1 7-10-15,-3 5 42 0,-2 4 51 16,0 5-24-16,-3 10-57 0,-3 8-30 15,0 15-45-15,-3 1 16 0,-5 1 3 16,4-7-35-16,-4-15-26 0,6-7-34 16,2-9-13-16,0-2-40 0,0-2-55 15,0 1-19-15,0-2 19 0,0-6-20 16,0-5-29-16,0-3-103 0,0-3-11 16,2-11 3-16,4-4-83 0,-4 1-251 15,2-16-482-15</inkml:trace>
  <inkml:trace contextRef="#ctx0" brushRef="#br0" timeOffset="98166.5998">23089 8513 310 0,'0'0'720'0,"0"0"-85"16,0 0-248-16,0 0-89 0,0 0-17 16,0 0 76-16,0 0 20 15,0 0-76-15,0 0-130 0,0 0-14 16,-5-27-40-16,-3 33-116 0,-6 3-1 15,3 4 15-15,1 2 16 0,-2 1 7 16,5 0-4-16,1-1-34 0,2-1-9 16,4-1-22-16,0-3-38 0,4-2-29 15,2-3 16-15,-1-1 35 0,3-2 25 16,2-2-3-16,-1-3 25 0,1-2 14 16,2-4 17-16,-3-2-31 0,3-1-22 15,-4 1-44-15,-2-3-16 0,1 4 57 16,-3-1 25-16,0 2 22 15,-2 1-19-15,0 3-1 0,-2 3-1 16,4 1 3-16,-4 1 14 0,0 1-14 16,0 2-4-16,2 5-13 0,2 1 13 15,0 3 104-15,0 3-4 0,1-2-43 16,1 0-56-16,0 0-1 0,2-4-28 16,1-2-16-16,1-2 16 0,4-4 6 15,-3-1 3-15,5-4 16 0,-1-5 0 16,1-4-19-16,1-1-59 0,3-4-21 15,-9 0 14-15,9-1 12 0,-13 3 22 16,3-2 25-16,0 4 13 0,-1 3-13 16,-1 2-18-16,-4 5 15 0,0 2-19 15,-2 2 3-15,2 6 48 0,-4 4 156 16,4 6 48-16,-4 4-18 0,0 2-16 16,0 3-66-16,0 0-63 0,0 0-25 15,0-3-16-15,0-5-42 0,0-2-58 16,2-3-32-16,-2-5-26 0,0-2-48 15,0-1 31-15,0-4-69 16,0 0-87-16,-2-3-66 0,-2-1-654 16,-6-7-168-16</inkml:trace>
  <inkml:trace contextRef="#ctx0" brushRef="#br0" timeOffset="98332.69">22832 8343 2951 0,'0'0'1045'16,"0"0"-998"-16,0 0-47 0,0 0-299 15,0 0-209-15,0 0 150 0,0 0 64 16,48-3-191-16,-34 2-328 0</inkml:trace>
  <inkml:trace contextRef="#ctx0" brushRef="#br0" timeOffset="98761.5059">23556 8497 2205 0,'0'0'546'16,"0"0"-161"-16,0 0-161 0,0 0-50 0,-42-18 10 16,34 16 2-16,0 1-58 15,2 1-52-15,-1 0-23 0,1 0-53 16,4 1-48-16,-4 3-72 0,4 1 4 16,2 1-39-16,0 1 16 0,0 4-4 15,8-2 16-15,-2 1 12 0,3-1 64 16,5 0 50-16,2 1 1 0,-5-3 3 15,7-1 19-15,-7 0 13 0,3 0 7 16,-5 0 22-16,-1-1-20 0,0 2-2 16,-4-1 31-16,-4-1 60 0,0 1 75 15,0-1-38-15,-4 3-15 0,-6 0-40 16,3 1-65-16,-1-2-29 0,-2-1-19 16,4 0-2-16,-3-2-17 0,1-3-80 15,4-1-85-15,-2 0-72 0,6-4-110 16,0-3-216-16,6-3-473 0,-2 2-53 15</inkml:trace>
  <inkml:trace contextRef="#ctx0" brushRef="#br0" timeOffset="99873.2246">23818 8450 323 0,'0'0'1137'0,"0"0"-708"0,0 0 25 15,0 0 1-15,0 0-121 0,0 0-158 16,0 0-78-16,0 0-28 0,-50 11-22 15,36-1 9-15,2 1 22 0,-3 3-3 16,5 0-1-16,-1 1-15 0,3-1-22 16,4 0-38-16,4-2-13 0,0-1-34 15,8-1-13-15,3-3 41 0,3 0 19 16,3-1 16-16,1-2 25 16,-1 0-16-16,5-2-6 0,-5 1-18 15,-1 0-1-15,-3-1-12 0,-1 2-4 16,-5-2-3-16,-1 1-19 0,-6 1-25 15,0 1-4-15,-7 0 67 0,-3 2 16 16,-4 0 0-16,-1 1-32 0,-5-3 6 16,3 0-37-16,0 0 47 0,-1-1 3 15,8-2-2-15,5 0 56 0,5-2 34 16,0 2-91-16,3-2-37 0,5 0-36 16,6 0 73-16,5-4 92 0,4-1 2 15,5-3-3-15,1-2-50 0,2-3-13 16,0-2 39-16,3 0 30 0,-1-1 9 15,-3-4-16-15,-3 2-62 0,0-1-26 16,-6 1-1-16,-3 1 2 0,-3 0-2 16,-1 4 11-16,-12 1 7 0,1 2 15 15,-3 0 49-15,-5-1-61 0,-9 3-22 16,0-1-43-16,3 3-13 16,-9 1 34-16,7 5 22 0,-3 0 44 15,3 6-1-15,-3 3-43 0,7 3-17 16,-3 3-5-16,4 2 0 0,4 2 22 15,4 3 3-15,0-2 12 0,2 2-15 16,6-4-1-16,2-1-21 0,3-3-15 16,3-3-22-16,1-4 34 0,3-3 7 15,1-4 18-15,0-2 2 0,1-5 0 16,-1-4-2-16,-2-5-14 0,-1-2-48 16,-1-2-38-16,-1 0-26 0,-9-1 17 15,-3 0 69-15,-2 0 40 0,-2-2 0 16,-2-1-6-16,-5-1-45 0,-3-2-94 15,0 0-115-15,0 2 206 16,3 2 53-16,1 6 1 0,2 5 48 16,0 3 69-16,4 7 61 0,0 2-24 15,0 5-138-15,2 7-13 0,2 3 75 16,0 5 39-16,4 8-51 0,-5 2 21 16,1 0-46-16,0 3-39 0,0 1-4 15,2-1 2-15,-4-1-16 0,4-1-25 16,-2-4-52-16,1-4-18 0,1-7 11 15,-2-3 12-15,6-3 12 0,-6-5 7 16,0-3 12-16,1-2 57 0,3-4 28 16,0-6 58-16,3-3-26 0,3-3-60 15,0-4-15-15,1 1 2 0,-3-1 11 16,1 0 2-16,-1 3 13 0,0 3-13 16,-3 3 0-16,-1 2 2 0,0 5 18 15,1 2 2-15,-5 2 41 0,2 6 56 16,0 4-8-16,0 1 10 15,1 2-43-15,-3 1-50 0,0 0-13 16,2-1-3-16,-2-1-12 0,4-3-22 16,-4-2 4-16,1-1-14 0,1-5-11 15,2-1 2-15,2-1 39 0,-1-6-13 16,3-3-1-16,0-3-15 0,5-3-41 16,-5 1 18-16,1 0 16 0,-1 0 19 15,-1 6 4-15,3 0 14 0,-6 3-34 16,1 4-6-16,-1 2 1 0,0 1 40 15,-2 6 63-15,2 5 19 0,-1 3 7 16,-3 2 14-16,0 2 0 0,0 1-41 16,0-2-48-16,2-2-14 15,-3-1-3-15,1-4-25 0,-2-2-37 0,0-2-32 16,2-4-41-16,-2-2-54 16,0-1-61-16,-2-1-36 0,2-6 56 15,-2-2-50-15,0-3-315 0,-4 3-536 16</inkml:trace>
  <inkml:trace contextRef="#ctx0" brushRef="#br0" timeOffset="100273.5376">24692 8340 1099 0,'0'0'1160'16,"0"0"-921"-16,0 0-77 0,0 0 44 15,0 0-36-15,0 0-29 0,0 0 44 16,0 0-4-16,0 0-58 0,0 0-50 15,25 37-26-15,-19-29-15 0,0 2 24 16,0-1-8-16,-2 3-45 16,3 1 7-16,-3 0-10 0,6 1-19 15,-6 1 7-15,2-3-4 0,-1 1-15 0,1-1-17 16,2-1-11-16,-4-5-14 16,0 2-6-16,-2-4-13 0,1-2 0 15,-1-1-10-15,0-1-32 0,2-2 22 16,0-5 112-16,4-2 72 0,-4-3-33 15,0-5-23-15,1 1-15 0,3 2 2 16,-4 0 16-16,2 5 51 0,-2 2 26 16,-2 4-4-16,0 3-9 0,-2 1-33 15,2 5-31-15,-2 4 57 0,2 5 129 16,-1 3 6-16,1 3-58 0,2 3-98 16,-4 0-55-16,4-1-9 0,0-2-69 15,0-4-78-15,4-2-61 0,5-4-80 16,-5-5-62-16,6-3-94 0,1-3-57 15,-1-3-302-15,1-13-519 0</inkml:trace>
  <inkml:trace contextRef="#ctx0" brushRef="#br0" timeOffset="101060.416">25097 8447 642 0,'0'0'1160'0,"0"0"-496"16,0 0-139-16,0 0-75 0,0 0-180 15,0 0-138-15,-17 45-44 0,13-27 25 16,2-1-6-16,2 2-38 0,2-2-32 15,2-3-37-15,3 1-62 0,7-3 27 16,-2-1 35-16,5-2 11 0,0 1 1 16,1-1 1-16,1 2-12 0,3 0 11 15,-7 0-12-15,3 2-3 16,-1 2 3-16,-5 1-1 0,-7 2-8 16,1 1 9-16,-6 3 37 0,-2 2-14 15,-5 0-21-15,-7 3 18 0,0-2-20 16,-3 0-13-16,-6-4-8 0,5-1-8 15,-3-7 29-15,-4-2 2 0,5-8 35 16,3-1 3-16,-2-2-18 0,5-7 3 16,-3-3-14-16,9-2-11 0,4-5-43 15,4-3 30-15,4-1 13 0,5-5 47 16,11 1-13-16,1-1 3 0,4-2-9 16,1-1 9-16,3 1 0 0,4 1-3 15,-4 0-12-15,0-1 3 0,0 2-22 16,0-1 0-16,0 1-1 0,-4 0 0 15,-4 1-2-15,-3 4 0 0,-3 1 2 16,-7 7 14-16,-4 3 30 0,-2 4 21 16,-2 5 50-16,-4 1 82 0,-2 0-83 15,-1 0-116-15,-7 1 0 0,2 6-18 16,-3 3-1-16,1 4 18 16,1 5 1-16,1 4 2 0,-2 0 17 15,7 1 17-15,3-3-2 0,4-4-7 0,0-4-27 16,0-3-32-16,4-2-5 15,3-4 13-15,3-1 9 0,2-3 2 16,1 0 10-16,3-7 2 0,1-1-1 16,-1-3-1-16,-3-2-40 0,1 1 4 15,-2 1 8-15,-5 3 10 0,1 2 2 16,-2 3 1-16,-6 1-22 0,4 2-18 16,-4 0 0-16,0 4 27 0,0 1 31 15,4 0 18-15,-4 2 1 0,4-1-4 16,-3 1-15-16,5-2-1 15,-4-2-36-15,6 0-21 0,4-3 15 16,-1-1 43-16,5-8-1 0,3-2 1 16,0-5-19-16,3-5-15 0,-1-2 25 15,0 0 9-15,-1 0 13 0,-3 3-13 16,5 3-10-16,-7 4-21 0,3 5 31 16,-1 4 43-16,0 3 27 0,3 1 1 15,-3 7 15-15,-1 3 3 0,5 2-13 16,-4 3-18-16,1 0-30 0,1 3-19 15,-1-1-9-15,-3-2-24 0,5 0-41 16,-9-3-94-16,1 0-68 0,-4-2-107 16,-3-2-133-16,-3-1-104 0,-2-3-242 15,-7-1-635-15</inkml:trace>
  <inkml:trace contextRef="#ctx0" brushRef="#br0" timeOffset="101733.6423">21328 9213 293 0,'0'0'584'0,"0"0"786"0,0 0-1047 16,0 0-45-16,0 0-63 0,0 0-33 15,0 0-1-15,0 0 7 0,0 0-27 16,0 0-61-16,-14-10-76 0,16 20-22 15,2 6 71-15,0 5 28 0,2 7 27 16,0 0-41-16,-1 1-43 0,1 0-35 16,-2-4-9-16,0-1-25 0,0-5-31 15,0-4-34-15,0-2-7 0,-3-5-36 16,1-4-18-16,0-2-35 0,-2-2-36 16,2-7-40-16,0-6-10 0,-2-4-222 15,2 2-632-15</inkml:trace>
  <inkml:trace contextRef="#ctx0" brushRef="#br0" timeOffset="101872.168">21353 9048 1148 0,'0'0'1541'0,"0"0"-1124"0,0 0-209 16,0 0-208-16,0 0-86 0,0 0 25 16,0 0 36-16,0 0 9 0,39-3 0 15,-28 10-71-15,3 2-173 0,-4-2-212 16,9 3-650-16</inkml:trace>
  <inkml:trace contextRef="#ctx0" brushRef="#br0" timeOffset="102507.9713">22293 9171 1672 0,'0'0'742'16,"0"0"-409"-16,0 0-166 0,-14-39-74 15,10 28 35-15,-1 1 38 0,-5 2-42 16,4 2-73-16,-2 1 25 0,1 2 23 16,-3 1-5-16,2 2-12 0,-3 0-16 15,-3 5-66-15,4 3-60 0,-7 4 29 16,3 3-13-16,5 2 16 16,-5 2 12-16,6 2 3 0,-1 0 12 0,5 0-46 15,2-1-4-15,2 0-15 16,4-3-49-16,3-3 4 0,5 0 41 15,2-1 47-15,3-3 14 0,0 0 9 16,1-3 22-16,1-1-20 0,-1 1 20 16,-1 0 14-16,1-2 21 0,-7 1-6 15,1 0 3-15,0-1-16 0,-9 1-9 16,3 0 2-16,-4-1 23 0,-2 0 35 16,0-1 46-16,-2 2 16 0,0-1 0 15,-5 2-1-15,-3-1-69 0,0-2-29 16,0 2 7-16,-5-3-6 0,3-1 5 15,-3 0-5-15,3-2-14 0,-1 0-38 16,1 0 19-16,4-2 14 16,2 1-9-16,4-1-16 0,1 1-9 15,1 1-65-15,0-1-42 0,0 1-32 16,0 0-10-16,0 0 9 0,1 0 10 16,-1 0 18-16,6 0 20 0,-6 0 36 15,6 1-20-15,-2 2-101 0,0 0-139 16,4 0-84-16,-3-2-243 0,3 2-587 0,-50-17 298 15</inkml:trace>
  <inkml:trace contextRef="#ctx0" brushRef="#br0" timeOffset="104626.9298">22487 9393 385 0,'0'0'26'0,"0"0"652"0,0 0-307 16,0 0-55-16,0 0-31 0,0 0 13 15,0 0-23-15,0 0-1 0,0 0-47 16,0 0-16-16,11-36 18 0,-17 33-49 16,1-1-57-16,-1-2-45 15,0 2-15-15,0 2 10 0,-2 1 14 16,1 1-9-16,1 0-6 0,-4 2-72 16,4 3-22-16,-3 4-53 0,3 3 10 15,-2 2 31-15,4 2 34 0,0 2 25 16,2 0-11-16,2-3-14 0,0-1-31 15,4-4-32-15,2-2 3 0,0-4 13 16,2-1 18-16,-1-3 29 0,1 0 11 16,2-2 27-16,2-3 25 0,-5-5-3 15,1-1-17-15,2 0-21 0,-4-2-3 16,1 2 3-16,-7 0 9 0,2 1 12 16,0 1-5-16,-2 2-10 0,2 1-1 15,-2 2 11-15,0 3 5 0,0-1-6 16,0 2-3-16,0 0-34 0,0 2-18 15,0 2-32-15,0 0-18 0,0 3-25 16,4 5 93-16,0 2 34 16,4 3 25-16,-3 0-40 0,-1-1-19 0,4-1-31 15,0-1-19-15,-2-3-56 16,3-3-22-16,-1-1-20 0,0-2-56 16,0-5-27-16,-1 0-49 0,-1 0-28 15,0-4-139-15,0 1-286 0,-2-9-624 0</inkml:trace>
  <inkml:trace contextRef="#ctx0" brushRef="#br0" timeOffset="104984.9532">22644 9383 411 0,'0'0'1269'0,"0"0"-575"15,0 0-319-15,0 0-201 0,0 0-88 16,0 0 157-16,0 0-1 0,15 46-23 16,-9-32-68-16,-4-2-69 0,2 0-58 15,0-1-24-15,0-6-29 16,-1 1-14-16,1-2-11 0,2-3 7 15,-4-1 6-15,2 0 20 0,0-4 21 16,2-2 34-16,-4 0 17 0,1-2-29 16,1-1-22-16,-2 1-35 0,-2-1 33 15,4 2 2-15,-4 1 0 0,2 3-1 16,-2 1-12-16,0 1-2 0,0 1 15 16,2 0 0-16,-2 1 0 0,0 1-35 15,2 2 19-15,4 1 16 0,-2-2 48 16,-1 3-17-16,3-2-18 0,0-1-10 15,-2 1 0-15,2-1-1 0,0 0-1 16,-4-2-1-16,1 2 0 0,-1-3-3 16,0 0-16-16,0 1 3 0,-2 0 13 15,2 0-19-15,-2 0-12 16,0 0-23-16,2 2-26 0,0 1-53 0,-2 0 12 16,0 2-84-16,4-1-151 0,-4 1-310 15,0-1-531-15</inkml:trace>
  <inkml:trace contextRef="#ctx0" brushRef="#br0" timeOffset="105399.1426">22890 9374 1223 0,'0'0'1296'16,"0"0"-932"-16,0 0-168 0,0 0-94 16,0 0-61-16,0 0 27 0,0 0 72 15,0 45 9-15,0-32-38 0,0-1-64 16,2 0-25-16,-2-3-3 0,2-2-7 16,-2-1-12-16,2-4 19 0,0-1-6 15,-2-1-13-15,1 0-16 0,3-2-18 16,-2-3 24-16,2-2 10 0,2-2 66 15,0-3-3-15,0-2-31 0,3 1-32 16,-7-1 0-16,4 4-2 0,0 2-30 16,-4 2-9-16,4 3-6 0,-4 0-7 15,-1 3 10-15,1 0 16 0,2 0 28 16,-2 6 27-16,0 1 36 0,4 1 32 16,-4 6-1-16,4-2-31 0,-2 1-60 15,-1 2-3-15,3-2-63 16,-4-2-122-16,2 0-113 0,2-2-126 0,-2-2-159 15,4-1-576-15</inkml:trace>
  <inkml:trace contextRef="#ctx0" brushRef="#br0" timeOffset="106232.529">23301 9375 417 0,'0'0'747'16,"0"0"228"-16,0 0-638 0,0 0-92 15,0 0-62-15,0 0 13 0,0 0-4 16,0 0-27-16,0 0-16 0,-29-37 9 15,23 34 3-15,2 1-48 0,0 0-25 16,2 1-10-16,0 0-16 0,0 0-3 16,-2 1-12-16,4 0-16 0,0 0-16 15,0 0-15-15,0 0-3 0,-6 1-18 16,6 1-20-16,-3 2-27 0,1 0-19 16,0 1-29-16,0 2 9 0,0 0 50 15,0 3 23-15,2-3-1 0,0 0-9 16,0 0-3-16,2 0 12 0,2 2 19 15,0-3 13-15,5 2 3 0,-3-2 0 16,4 0 13-16,-1 0 3 0,1 0 18 16,4-2-12-16,-7 1-18 0,1 0 14 15,0-1-18-15,-2 2-1 16,0-2 1-16,-4 0 1 0,1 0 34 16,-1 0 9-16,-2 0 6 0,0-1 16 15,0 2 1-15,-4 1 33 0,1 0-10 16,-7 1-6-16,0 0-19 0,1-2-9 15,-5 0-19-15,0-1 31 0,1-1-40 16,-1-2-28-16,3-1-37 0,1 0 9 16,0 0-49-16,6-2-72 0,1 0 40 15,3-4-83-15,3 1-154 0,5-4 0 16,6 1-31-16,-1-2-68 0,5 0-193 16,-5 3-133-16,9-2-315 0</inkml:trace>
  <inkml:trace contextRef="#ctx0" brushRef="#br0" timeOffset="106870.2525">23477 9384 696 0,'0'0'1684'16,"0"0"-1249"-16,0 0-159 0,0 0-74 16,0 0-104-16,0 0-56 0,0 0 44 15,0 0 59-15,-39 22-37 0,39-18-42 16,-4-1-29-16,4-1-21 0,0 0-3 15,0 0-1-15,0-2 4 0,0 0 0 16,0 0-16-16,0 0-2 0,0 0-14 16,4 0-3-16,-4 0 7 0,0 0 12 15,0 0 2-15,2 0-1 0,-2 0 1 16,0 0 10-16,2 1-9 0,-2-1 0 16,0 1-3-16,0 0 0 15,0-1-3-15,0 3 2 0,2-2-1 16,0 2 2-16,0 1 0 0,0 2 0 15,4 1 0-15,-2 3 16 0,3 1 0 16,-3 0-4-16,4 1-10 0,0 3 0 16,-3-2-1-16,3-2-1 0,0 2 0 15,2-5-15-15,-3 0-4 0,1-3-19 16,2-2 23-16,0-3 14 0,-3-1 1 16,5-4 28-16,-2-5-9 0,-5-2 15 15,3-1-34-15,2-1-75 0,-8-2-29 16,2 2 44-16,-2 0 28 0,0 0 32 15,-2 4 4-15,0 0 18 0,0 5-19 16,1 1 19-16,-1 2 6 16,0 2-12-16,0 0-16 0,0 4-29 15,2 1 29-15,2 3 25 0,-2 4 47 16,4 4 4-16,-2 0-4 0,0 6-15 16,2 1 9-16,1 2 9 0,1 4 21 15,-2 1-31-15,0 7 7 0,0 6 18 16,-3 8-53-16,1-1-7 0,-4-9-8 15,0-9-10-15,0-10-11 0,0-3 3 16,-6 2-1-16,1 1 9 0,-1-2-9 16,-2-5-3-16,4-5-11 0,-5-5-8 15,1-4 4-15,0-2-41 0,0-7-55 16,-1-6-54-16,1-8-28 0,0-10-43 16,2-11-58-16,6-8-37 0,2-3-12 15,10 4-163-15,-6 12-257 0,1 15-278 16</inkml:trace>
  <inkml:trace contextRef="#ctx0" brushRef="#br0" timeOffset="107198.3417">23758 9417 355 0,'0'0'799'16,"0"0"202"-16,0 0-671 0,0 0-81 16,0 0 111-16,0 0-32 0,10 38-96 15,-10-19-27-15,0 0-42 0,-4 0-34 16,4 0-57-16,0-5-54 0,0-2-18 15,4-4-40-15,-4-4-10 0,4-2-15 16,1-2-9-16,1-4 27 0,4-5 44 16,-2-5-69-16,1-4-16 0,3-1-48 15,-2-3 19-15,-1 1 44 0,1 1 73 16,0 2 7-16,-3 2 5 0,5 3 0 16,-6 4-11-16,2 3 1 0,-5 5 1 15,-1 1 35-15,0 4 19 0,2 4 101 16,-4 7 12-16,0 3-43 15,0 2-15-15,0 4-22 0,0-1-34 16,0-1-46-16,0-3-10 0,0-3-50 16,4-2-90-16,0-6-77 0,2-2-83 15,0-4-126-15,3-2-181 0,-5-2-457 16</inkml:trace>
  <inkml:trace contextRef="#ctx0" brushRef="#br0" timeOffset="107409.3959">24087 9257 1905 0,'0'0'993'15,"0"0"-682"-15,6 56-104 0,-2-27 21 16,-4 3-16-16,4-1-49 0,-4 0-28 16,4-3-65-16,-2-2-70 0,2-5-34 15,0-4-29-15,3-7-47 0,-3-3-25 16,2-5-42-16,0-2-32 0,0-3-36 15,1-6-49-15,1-4-160 0,-4-1-178 16,0 2-165-16,2-5-276 0</inkml:trace>
  <inkml:trace contextRef="#ctx0" brushRef="#br0" timeOffset="107570.5058">24180 9454 153 0,'0'0'1077'0,"0"0"-254"0,0 0-283 16,-13 38-221-16,11-25-101 0,0-3-30 15,-2 0-29-15,4-3 19 0,0-2-80 16,0-2-98-16,0-1-19 0,0-2-38 15,0 0-10-15,0 0-21 0,0 0 75 16,0 0-28-16,4 0-58 16,-2-3-57-16,0 0-65 0,4-2-136 0,-2-1-28 15,-1 2-407-15,5-5-516 0</inkml:trace>
  <inkml:trace contextRef="#ctx0" brushRef="#br0" timeOffset="107972.2361">24312 9245 1041 0,'0'0'1771'16,"0"0"-1249"-16,0 0-192 0,0 0-62 16,0 0-135-16,0 0-133 0,0 0-117 15,0 0-47-15,0 0-41 0,0 0-120 16,0 0-88-16,-8-3-139 0,8 3-494 16,2-2-186-16</inkml:trace>
  <inkml:trace contextRef="#ctx0" brushRef="#br0" timeOffset="108489.524">24411 9410 650 0,'0'0'1227'16,"0"0"-656"-16,0 0-252 0,0 0-120 15,0 0-16-15,0 0-33 0,0 0-26 16,-39-22 22-16,30 22-25 0,1 0-8 16,0 4-22-16,-4 4-37 0,5 2-39 15,1 2 7-15,-4 4 22 0,4 0 4 16,3 0-48-16,1-2-9 0,2-2-24 15,2-1-1-15,5-4-22 0,1-2 18 16,4-3 13-16,-1-2 9 0,3 0 16 16,3-6-3-16,-3-1 0 0,5 0 0 15,-7-1-48-15,1 2-28 0,-1 2 35 16,-2 2 9-16,1 2 7 0,-7 4 28 16,2 6 15-16,-2 5 64 0,-2 3 3 15,-2 3-19-15,0 2 31 0,0 5-35 16,0 0-11-16,-4 1-45 15,0 3 9-15,-2 1 23 0,0 1-12 16,3-4-23-16,-5-2-2 0,0-4-16 16,2-4 2-16,2-5 0 0,1-6-6 15,-1-5-1-15,2-3-30 0,0-2-22 16,0-9-123-16,0-4-139 0,0-5 8 16,2-6-111-16,0-10-88 0,6-8-37 15,-2 8-178-15,3-5-25 0</inkml:trace>
  <inkml:trace contextRef="#ctx0" brushRef="#br0" timeOffset="109625.4169">24535 9280 310 0,'0'0'1414'0,"0"0"-1005"15,0 0-231-15,0 0-126 0,0 0-51 16,0 0 2-16,0 0 49 0,0 0 74 15,0 0 57-15,0 0 20 0,-6 7-23 16,6-7-43-16,0 0-6 0,0 0-17 16,-2 0-16-16,2-2-15 0,0 1-14 15,0 0-3-15,0 0-9 0,0 1 6 16,0 0-7-16,0 0-28 0,0 0-24 16,0 1 11-16,0 3-15 0,0 2-31 15,0 4 31-15,0 7 89 0,0 3 4 16,0 9 16-16,0 1-3 0,2 2-41 15,-2 0-31-15,2-5-34 0,0 0-1 16,0-7-15-16,2-2-2 0,0-7-10 16,0-5-15-16,-2 0-1 15,2-6-18-15,1 0-10 0,1-8 60 16,2-2-1-16,0-5 1 0,-1-2-60 16,3-4-32-16,0-1 22 0,1 0 26 15,1 2 31-15,-4-1 9 0,5 5-9 16,-5 3-10-16,-2 4 34 0,2 3-18 15,-1 3-16-15,-3 3 32 0,0 1 3 16,0 8 104-16,0 2 50 0,2 6 4 16,-2 2-43-16,-1 1-12 0,3 2-47 15,-2-3-25-15,2-2-30 0,4-3-1 16,-3-4-22-16,1-2 3 0,6-6 19 16,-1-2 22-16,3-2-3 0,1-8 24 15,3-3-24-15,-3-3-19 0,-3 0-22 16,1-2-31-16,-3-1-24 0,1 2-20 15,-7-1 29-15,0 0 2 0,-4 0 22 16,-2 2-25-16,-2 0-29 0,-4 2 98 16,0 5 19-16,-3 3 56 15,1 3-12-15,0 3 7 0,-2 2-61 16,3 5-9-16,-1 6-37 0,0 2 37 16,2 8 56-16,3 1 19 0,1 3-25 15,0 0 2-15,2 2-8 0,4-1-19 16,1-4-22-16,7-3-3 0,-2-7-53 15,5-4-12-15,1-6 27 0,5-4 38 16,0-1 11-16,1-9-10 0,-5-4 0 16,2-2-1-16,3-5-55 0,-11 0-23 15,7-1-17-15,-9-3 10 16,3 0 35-16,-4-1-32 0,0-2 19 0,-8-2-16 16,0 0-50-16,0-1-43 15,0 4 83-15,-6 6 89 0,4 4 73 16,-2 5 67-16,-4 5 82 0,6 5-43 15,-4 2-44-15,1 1-46 0,1 6-49 16,4 3-37-16,-4 4-3 0,4 6 69 16,0 3 6-16,0 2 2 0,4 6-27 15,0-2-16-15,1 3-9 0,1-1 15 16,4-2-40-16,2-4-23 0,-3-4-33 16,3-3 4-16,2-5-4 0,1-3 31 15,-1-4 7-15,5-5 14 0,-5-1-11 16,-1-5 15-16,3-4-13 0,-7-2-27 15,3-2-32-15,0-2 25 0,-5 1 16 16,3 1 12-16,-6 0 19 0,-4 2 60 16,0 1 2-16,0 3-9 0,0 2 22 15,0 1 12-15,0 2-10 0,0 1-12 16,0 1-16-16,0 0-49 0,0 0-36 16,0 3-47-16,0-1-47 15,4 2-23-15,0 3 147 0,3 0 6 16,3 3 19-16,2-1 6 0,-1 2-3 15,3 1-22-15,-4 0 18 0,1-2-15 16,-3 1 0-16,-2-1 16 0,0 0 0 16,-5-2-7-16,-1 1 1 0,0-1-13 15,-3 1 0-15,-3-2 13 0,-2 0-13 16,-4-4-34-16,1 0-7 0,-5-2-18 16,5-1-50-16,-9-4-36 0,-1-3-81 15,0-3-126-15,-1 0-212 16,1 0-238-16,-8-7-542 0</inkml:trace>
  <inkml:trace contextRef="#ctx0" brushRef="#br0" timeOffset="109803.8541">24977 9429 343 0,'0'0'1373'0,"0"0"-802"15,0 0-154-15,0 0-109 0,0 0-58 16,0 0-65-16,0 0-68 0,0 0-35 16,0 0-80-16,0 0 36 0,4-12 85 15,5 11-19-15,3-2-10 0,6 2-11 16,1-1-15-16,6-1-18 0,-2 1-31 15,8 0-19-15,-2 1-31 0,8 0-44 16,6-1-73-16,7-4-91 0,3 2-107 16,-15 1-220-16,-9-1-734 0</inkml:trace>
  <inkml:trace contextRef="#ctx0" brushRef="#br0" timeOffset="110049.9648">25564 9177 1292 0,'0'0'1812'0,"0"0"-1356"0,0 0-282 16,0 0-39-16,0 0-78 0,0 0-57 16,0 0 0-16,-27 52 40 0,17-28 62 15,4 10-2-15,3 7-19 0,-1 0 0 16,0-5-23-16,4-6-58 0,0-5-25 15,0 2-78-15,0 0-71 0,4-2-47 16,2-3-107-16,1-4-180 0,3-7-281 16,-4 0-756-16</inkml:trace>
  <inkml:trace contextRef="#ctx0" brushRef="#br0" timeOffset="110891.8355">25698 9406 836 0,'0'0'1426'0,"0"0"-687"16,0 0-321-16,0 0-221 0,0 0-96 15,0 0-51-15,-39 41-12 0,37-27 9 16,0 3-3-16,2-1 0 0,2 0-6 16,6-1-19-16,3-1-19 0,1-4-16 15,6-2 16-15,3-4 19 0,0-4 6 16,4 0 10-16,1-6 9 0,1-5 0 15,-2-2-28-15,0-3 12 16,0-2-25-16,-3-1-3 0,-5 1-22 16,-1-3-9-16,-5 1 15 0,-1 1 4 15,-2 1 12-15,-8 1-1 0,0 2 0 16,-8 2 1-16,6 1 49 0,-12 4 42 16,7 1 2-16,-11 5-9 0,8 2 9 15,-7 0 8-15,5 6-45 0,-1 0-55 16,1 2-1-16,4 3-15 0,-1 1 15 15,5 2 2-15,-4 3 13 0,4 2 0 16,0 2-2-16,4 0-11 0,0 1-2 16,4-2-28-16,0-4-27 0,4-2-23 15,0-4 17-15,5-3 30 0,-5-3 3 16,6-3 15-16,-3-1 3 0,-1-5 10 16,5-2 21-16,-3-4-21 15,2-2-3-15,-3 1-50 0,3 1 13 16,-5-2 2-16,3 4 17 0,-4 2-7 15,0 1 3-15,-1 3-6 0,-1 3 9 16,2 0 22-16,-4 3 11 0,2 4 14 16,-3 0 9-16,3 4 19 0,-4 0 22 15,2 2-57-15,-4 0-18 0,4-1-17 16,-4-1-8-16,0-3-43 0,0 0-23 16,0-2 26-16,0 0 5 0,0-2-16 15,0-2-53-15,6 0-79 0,2-2 151 16,9 0 57-16,-5-3 64 0,5-3 30 15,2-3 10-15,3 0-72 0,3-2-1 16,-2-2 7-16,2-4-35 0,3-1 13 16,-3 0-4-16,-2-3-12 0,-2 1-25 15,1 0 25-15,-7 0 0 16,1 1-18-16,-11 1 0 0,-1 1 18 0,0 2 47 16,-8 2 25-16,-3 3-18 15,-5 1-29-15,0 3 3 0,-9 5 3 16,2 1 10-16,-1 1 2 0,3 7-2 15,-5 1 98-15,7 2-55 0,-3 0-23 16,7 3-39-16,3 1 6 0,2 3 9 16,2 3-6-16,4 1 21 0,2-1-49 15,4 0 15-15,4-1 41 0,1-2-16 16,3-3-10-16,2-1 7 0,3-3-40 16,-5-1-21-16,7-4-19 0,-4-1-12 15,5-2-59-15,-5-3-83 0,2 0-66 16,-1 0-69-16,1-1-135 0,-5-1-250 15,-1-3-758-15</inkml:trace>
  <inkml:trace contextRef="#ctx0" brushRef="#br0" timeOffset="111022.2763">26527 9607 1353 0,'0'0'1893'0,"0"0"-1313"0,0 0-340 15,0 0-119-15,0 0-121 16,0 0-93-16,0 0-65 0,0 0-53 15,0 0-90-15,0 0-345 0,29-5-1297 0</inkml:trace>
  <inkml:trace contextRef="#ctx0" brushRef="#br0" timeOffset="129794.5208">19378 10317 46 0,'0'0'127'0,"0"0"-10"16,0 0 424-16,0 0 59 0,0 0-164 16,0 0-138-16,0 0-65 0,0 0-13 15,6-14-21-15,-6 13-19 0,0 0-19 16,0 1-18-16,0 0-12 0,0 0-1 15,0 0-10-15,0 0 0 0,0 0-4 16,0 0 0-16,-2 1-11 0,2 0-37 16,0 1-43-16,0-2-25 15,-2 2-2-15,2-1-10 0,0 1-1 16,-4 1-2-16,2 2 15 0,-2 1 6 16,-1 3-4-16,-1 4 10 0,-4 3 4 15,-1 4-13-15,-5 4-3 0,-1 5 0 16,-7 7 1-16,-3 8 2 0,-2 8 0 15,-4 0 0-15,4-3 1 0,2-5 11 16,4-10-13-16,5-9 14 0,5-5 15 16,3-6-19-16,-4 3-10 0,3 0 23 15,-3 2-3-15,5-4-21 0,-1-4-1 16,4 1-25-16,2-7-12 16,4-2-19-16,0-1-25 0,0-2-32 15,0 0-7-15,0 0 10 0,2-1-13 16,0-1-57-16,2 1 27 0,2-2 93 15,0 0-14-15,1-2-76 0,3 0-107 16,0-2-142-16,-3 3-273 0,5-6-422 0</inkml:trace>
  <inkml:trace contextRef="#ctx0" brushRef="#br0" timeOffset="130257.9246">19322 10458 430 0,'0'0'1133'0,"0"0"-785"0,0 0-53 16,0 0-55-16,0 0-34 0,0 0-61 15,0 0 32-15,0 0 41 16,0 0-103-16,0 0-42 0,0-24-19 15,0 24-29-15,0 0-25 0,0 0-1 16,0 2-34-16,0 1-32 0,0 1-38 16,2 3 89-16,4 4 16 0,0 3 134 15,1 4 0-15,5 6-49 0,0 8-6 16,3 8-25-16,3 9-29 0,1 2-3 16,-5-10-9-16,-3-8-11 0,-1-13-2 15,0-1 0-15,1 2-1 0,1 2 0 16,3 0 1-16,-7-1 1 0,4-3-1 15,-5-3 1-15,1-1-1 16,0-4 0-16,-2-2 0 0,-2-2 2 16,-1-1 1-16,3-4-1 0,-6 1 11 15,0-1-10-15,0-2 19 0,0 0-12 16,0 0-10-16,0 0-63 0,0 0-10 16,0 0-9-16,-4 0 47 0,1-2-22 15,-1 1-137-15,-2 1-196 0,-2-3-13 16,0 2-89-16,3-2-154 0,-7 0-340 0</inkml:trace>
  <inkml:trace contextRef="#ctx0" brushRef="#br0" timeOffset="130651.3969">19221 10858 349 0,'0'0'1148'0,"0"0"-816"0,0 0 2 16,0 0-101-16,-46-19-33 0,40 13 19 16,-6 2 16-16,3 0-5 0,1 0-30 15,0 1-41-15,2 0-4 0,0 2 8 16,3-1 1-16,1 1-27 0,-2-2-16 16,4 3-12-16,-2-1-14 0,2 1-21 15,0 0-27-15,0 0-26 0,0 0-19 16,2 0-2-16,-2 0-31 0,2 0-27 15,0 0-16-15,0 0-28 0,1 1-28 16,7 2 123-16,2 1 7 0,3 0 90 16,1 1-21-16,5-3-11 0,0 1-15 15,3-1 10-15,-1-1-28 0,-2 1-7 16,1-1-18-16,-3 0-1 0,-2 1 1 16,-1-1 0-16,-3 0 0 0,-1 1-1 15,-2-1-21-15,-2 2-36 16,-1-2-87-16,-3 2-66 0,4 0-66 15,-6 2-82-15,0 3-121 0,0-1-190 16,-2 3-838-16</inkml:trace>
  <inkml:trace contextRef="#ctx0" brushRef="#br0" timeOffset="131546.4225">19822 10808 166 0,'0'0'72'15,"0"0"759"-15,0 0-479 16,0 0-238-16,0 0-114 0,0 0-22 16,0 0 4-16,0 0 18 0,0 0 32 15,0 0 17-15,-19 13-23 0,19-13 7 16,2 0-11-16,-2 1 1 0,0 0 36 15,2 0 54-15,-2-1 76 0,1 1 93 16,-1 0-82-16,0 1 7 0,0-1-18 16,0 0-41-16,0-1-30 0,0 1-12 15,0-1-1-15,0 0-23 0,0 0 1 16,0 0-4-16,2 0 13 0,-2 0 2 16,4-1-6-16,-4 0 0 15,0 0 4-15,0-2 5 0,0 1-13 16,0-2-22-16,2-1-25 0,0-2-37 15,2-2-33-15,0-3-10 0,2 0 2 16,1-2 7-16,3 0 3 0,0-3 12 16,1 1 0-16,1 0 18 0,4-2 0 15,-5 2 1-15,3 2 0 0,1-1 1 16,-5 2-1-16,4 2-3 0,-5 2 1 16,3 0-1-16,-2 3 2 0,-3 2-12 15,1 2-8-15,0 2-1 0,-2 0-3 16,3 3 21-16,-1 4 4 0,2 3 4 15,-2 1 14-15,1 2 1 0,-1 1 9 16,0 2 0-16,-1 1 3 0,-3-2 13 16,2 2 3-16,0-1 6 0,-4 1-13 15,0 0 13-15,0-2-16 0,0-2-15 16,-2 2-4-16,0-4 1 16,0 0 18-16,0-1-7 0,0-2-8 15,0-1-19-15,0-2 0 0,0-2-3 0,0-2-3 16,0 0-37-16,0-1-31 15,0 0-37-15,0-2-20 0,0 0-31 16,0-1-121-16,2-1-157 0,2-4-226 16,-1 2-607-16</inkml:trace>
  <inkml:trace contextRef="#ctx0" brushRef="#br0" timeOffset="132278.4933">20549 10566 186 0,'0'0'91'0,"0"0"1168"0,0 0-772 16,0 0-172-16,0 0-95 15,0 0-8-15,0 0-19 0,0 0-13 16,0 0-5-16,-12-38-16 0,10 36-13 16,2 1-32-16,0 0-23 0,-2 1-6 15,2 0-10-15,0 0-1 0,0 1-24 16,0 0-50-16,0 2-66 0,0 1-47 15,0 5-25-15,0 4 138 0,4 5 41 16,2 2 22-16,-4 6-13 0,2 2-19 16,0 0-15-16,0 0-4 0,-3-1-9 15,3-1-3-15,0-6-22 0,-2 1-59 16,2-7-7-16,0-2 25 0,-2-4-7 16,0 0-25-16,-2-4 7 0,0-1-55 15,4-3-65-15,-4 0-26 0,0-2 12 16,0-3-65-16,0-5-82 0,0 4-239 15,0-12-400-15</inkml:trace>
  <inkml:trace contextRef="#ctx0" brushRef="#br0" timeOffset="132834.8256">20535 10550 1831 0,'0'0'606'0,"0"0"-168"0,0 0-226 15,0 0-103-15,-4-36-64 0,4 26-36 16,2-1-9-16,0-1 0 0,2 1 10 15,4-1 18-15,-4 1 17 0,3 1 16 16,-1 2 9-16,2 0-1 0,0 2 7 16,1 1-9-16,3-2-26 0,-2 3-16 15,1 1 0-15,3 3-12 0,-4 0-11 16,1 0-2-16,-1 0-2 0,-2 5-14 16,-1 1 16-16,-1 3 0 0,0 0 2 15,-4 1 11-15,0 2-1 0,0 2 20 16,-2 3 3-16,0-1-10 0,-2 4 3 15,-2 1-25-15,-2-2-3 0,0 0 0 16,1-3-25-16,1-2 25 16,0-3 0-16,2-1-2 0,2-4-36 15,0-1-34-15,0-2-39 0,2 1 1 16,4 0 79-16,1 1 31 0,5 0 19 16,0 1-3-16,1 0-14 0,3 1 1 15,1-1 13-15,-1 1-13 0,-1 1 29 16,3-1-20-16,-5 2 23 0,3 1 6 15,-1-1-38-15,-3 4 13 0,1-1-13 16,-1 1 13-16,-2-1-13 0,-4 3 19 16,1-3 19-16,-5 1 13 0,0-3 34 15,-2 3 32-15,0-1 36 0,-4 0 5 16,-3 0-15-16,-1 0-32 0,0-1-28 16,-5 0-18-16,-1-4-13 0,-2 2-6 15,-3-2-15-15,0-1-22 16,-5-2 19-16,1-2-11 0,-2-2-20 15,0 0-18-15,-2-3-10 0,1-4-51 16,3-2-7-16,4 0 0 0,7 0 18 16,4 0 0-16,7 0-80 0,2-2-107 15,11 1-110-15,6-3-50 0,7 1-20 16,4-2-103-16,-6 4-289 0,16-6-717 0</inkml:trace>
  <inkml:trace contextRef="#ctx0" brushRef="#br0" timeOffset="133330.9754">21202 10625 413 0,'0'0'1512'0,"0"0"-974"15,0 0-103-15,0 0-150 0,0 0-116 16,0 0-61-16,0 0 19 0,0 0 19 16,0 0-23-16,0 0-35 0,-25 3-51 15,27-3-37-15,0 0-69 0,-1 0-19 16,5 1 0-16,-2 0 56 0,4 0 32 16,2 0 98-16,1 1-19 0,5-1-20 15,-1 1-2-15,1-1-16 0,-1 1-12 16,3-1-26-16,-3 0 9 0,3 0-9 15,-1-1-2-15,-1 1-1 0,-1-1 0 16,-1 0 0-16,-3 0-19 0,-1 2-36 16,-2-1-48-16,-1 0-67 0,-3 0-55 15,0 0-74-15,-2 0-99 0,-2 2-63 16,0-1-152-16,-6 4-204 0</inkml:trace>
  <inkml:trace contextRef="#ctx0" brushRef="#br0" timeOffset="133625.95">21221 10772 1094 0,'0'0'1452'0,"0"0"-986"0,0 0-200 16,0 0-59-16,0 0-27 0,0 0-38 16,0 0 9-16,0 0-15 0,0 0-33 15,0 0-25-15,-4 1-13 0,4-1-6 16,2 0-13-16,-2 0-19 0,0 0-27 15,0 0-3-15,0 0-12 0,0 0-13 16,6 0-16-16,0 0 44 0,2 0 0 16,3 0 78-16,-1 0-10 15,4 0-22-15,-3 1-30 0,5-1-13 16,-3 0-2-16,3 0 1 0,1 0-2 16,-1 0-21-16,-1 0-53 0,-1 0-146 15,1 0-122-15,-1 0-96 0,1-1-124 16,-5 0-245-16,4-2-872 0</inkml:trace>
  <inkml:trace contextRef="#ctx0" brushRef="#br0" timeOffset="134247.0027">21911 10578 1125 0,'0'0'1421'0,"0"0"-1115"16,0 0-207-16,0 0-73 0,0 0 13 15,0 0 34-15,0 0 116 0,-6-40-8 16,0 37-44-16,3 1 5 0,-3 1-7 16,-2 1-19-16,0 0-116 0,-3 4-21 15,1 2 8-15,-4 4-40 0,1 2 15 16,-1 4 38-16,-3 4 31 0,1 0 4 16,3 4-7-16,-1 3 3 15,3 2-15-15,3 1-14 0,4 3 20 16,0 0 26-16,4-4-17 0,6-1-31 15,4-5-34-15,1 0-5 0,7-7 17 16,3-3 4-16,0-4 18 0,1-5 0 16,3-4 37-16,0-1 14 0,2-8 3 15,-2-2 23-15,0-2-33 0,-3-3 0 16,-5-1-7-16,3 0-6 0,-11 0 9 16,-1 0 1-16,-2-1 14 0,-4-1 22 15,-2 0-18-15,-4 0-56 0,-8-3-3 16,-1 3-46-16,-7-2-28 0,3 2-10 15,-8 1-6-15,1 3 19 0,3 5 71 16,2 1 3-16,3 5 37 0,3 1-40 16,1 2-6-16,2 1-50 0,5 1-37 15,-3 2-4-15,2 2-83 0,4 0-88 16,0 0-8-16,2 0-5 0,2 1-57 16,4-2-133-16,4-1-74 15,-5-1-142-15,11-4-310 0</inkml:trace>
  <inkml:trace contextRef="#ctx0" brushRef="#br0" timeOffset="134613.5859">22051 10418 1201 0,'0'0'1031'16,"0"0"-659"-16,0 0-25 0,0 0-90 16,0 0-104-16,0 0-48 0,0 0 9 15,0 0 3-15,0 0-13 0,0 0-32 16,-2-13-62-16,-4 23 9 0,-2 4-7 15,-3 4 13-15,-3 8 25 0,-2 8 7 16,-9 13-3-16,-6 16-10 0,-4 8-4 16,0 1 7-16,1-2-44 0,3-7 19 15,0-3 0-15,2-5 15 0,3-3-12 16,3-5 0-16,4-8 3 0,5-10-10 16,4-7-16-16,1-4 0 15,1 3-1-15,-2-2 1 0,3-1 14 0,-1-4-1 16,6-7-13-16,0-3 0 15,2-3 22-15,0-1 4 0,0 0-28 16,2-2-12-16,0-1-4 0,2 0-2 16,0-3 18-16,3 1 25 0,-1-3 2 15,2 0-11-15,2-2-16 0,-3 2-3 16,-1-1-31-16,2 1-34 0,0 1-63 16,1-1-71-16,1-1-126 0,2 1-160 15,-3 2-196-15,3-4-843 0</inkml:trace>
  <inkml:trace contextRef="#ctx0" brushRef="#br0" timeOffset="135416.602">23171 10421 772 0,'0'0'1128'0,"0"0"-590"0,0 0-251 15,0 0-135-15,0 0-63 0,0 0 4 16,0 0 61-16,0 0-55 0,0 0-26 16,0 0 3-16,-43-11-76 0,31 17-3 15,1 2 1-15,-3 4 4 0,5 2 9 16,-9 3 62-16,5 2 25 0,-3 3-22 15,3 3-10-15,1 9-19 0,2 9-22 16,2 8 10-16,8 6-3 16,0-6-11-16,6-9-19 0,0-13-2 15,2-7-11-15,2-4-5 0,3 5 15 16,5 0 0-16,1 2 1 0,2-5-2 16,2-3 0-16,1-4-1 0,1-2 1 15,-2-4 0-15,-1 0-1 0,-5-3-32 16,4-1-47-16,-9 0-54 0,3-3-12 15,-1 0-24-15,-2-4-77 0,-3-3-137 16,1 0-267-16,2-8-817 0</inkml:trace>
  <inkml:trace contextRef="#ctx0" brushRef="#br0" timeOffset="135666.6944">23489 10569 2081 0,'0'0'688'0,"0"0"-453"16,0 0-235-16,0 0 0 0,0 0-19 16,0 0 19-16,0 0 83 0,0 0 32 15,0 0-38-15,0 0 76 0,5 18 75 16,-7 7-51-16,2 2-55 0,-5 2-53 16,3 1-47-16,0-4-22 0,0-1-22 15,2-4-56-15,0-3-10 0,0-3-10 16,0-4-3-16,2-4 16 0,-2-3-33 15,2-3-102-15,-2-1-93 0,2-4-84 16,-2-4-79-16,2-1-343 0,-2-9-397 0</inkml:trace>
  <inkml:trace contextRef="#ctx0" brushRef="#br0" timeOffset="135980.3342">23489 10453 802 0,'0'0'1169'16,"0"0"-809"-16,0 0-163 0,0 0-96 15,0 0-14-15,38-25 38 0,-26 25-19 16,0 0-35-16,1 6 47 0,5 3 0 16,-5 2-51-16,1 3-16 0,3 1 0 15,1 3-6-15,-3 2-10 0,1-1 0 16,-3 3 3-16,-1-1-10 0,1 2 16 16,-7-1 20-16,2 1 11 0,-6-1 4 15,-2 1 25-15,0-3 16 0,-6 0 11 16,0 1-4-16,-5-3-28 0,-5 0-31 15,1-3-12-15,-1 0-19 0,-3-2-12 16,-3-1 3-16,5-2-1 0,-2-3-8 16,-1 0-19-16,5-3-37 0,-1-1-37 15,7-2-34-15,5-1-19 16,4 0-29-16,0-4-95 0,4 0-251 16,7-6-32-16,7 0-40 0,-5 2-247 15,14-8-476-15</inkml:trace>
  <inkml:trace contextRef="#ctx0" brushRef="#br0" timeOffset="136218.7441">23923 10717 965 0,'0'0'1478'16,"0"0"-988"-16,0 0-202 0,0 0-131 15,0 0-68-15,-18 48 6 0,12-30 57 16,1 2 2-16,-3 0-66 0,6 1-47 15,-2-3-41-15,0 0 0 0,0-2-28 16,4-5-35-16,0-3-60 0,0-3-28 16,0-2-37-16,0-3-38 15,0-2 9-15,4-5-8 0,-4-3 70 16,4-3-110-16,-4-4-354 0,0-3-91 16,0 4-79-16</inkml:trace>
  <inkml:trace contextRef="#ctx0" brushRef="#br0" timeOffset="136339.1366">23839 10655 293 0,'0'0'1183'0,"0"0"-543"15,-2-44-103-15,2 34-145 0,0 0-98 16,0 2-81-16,0 1-73 0,0 3-140 16,2 0-22-16,2-1-108 0,4 2 19 15,-4 1 37-15,2 2-18 0,5 0-119 16,1 2-168-16,0 3-291 0,1 0-454 16</inkml:trace>
  <inkml:trace contextRef="#ctx0" brushRef="#br0" timeOffset="136750.6976">24227 10693 650 0,'0'0'1439'0,"0"0"-815"0,0 0-193 15,0 0-125-15,-43-5-81 0,34 4-74 16,-1 1-53-16,4 0-11 0,2 0-29 15,-4 0-33-15,5 1-25 0,-1 2-13 16,0 2-38-16,0 0-18 16,2 2 13-16,-2 3 28 0,4 0 15 0,0 1-12 15,0 1-19-15,0-2-7 16,0 0 17-16,4 0 8 0,2 0 10 16,2-1 4-16,-5-1 9 0,9 1-9 15,-6-1 12-15,4-2 1 0,-1 2 2 16,1-1 0-16,-2-2 1 0,3 2 27 15,-5-1 10-15,2-1-15 0,0 1 5 16,-4-1-6-16,-1 1 7 0,-3 1 15 16,0 1 13-16,0 2 46 0,-3 0 39 15,-5 2-39-15,-2 1-54 0,2-1-27 16,-5-1-25-16,1-1-22 0,4 0-43 16,-5-3-56-16,5-4-87 0,4 1-170 15,0-4-148-15,4 0-114 0,0-4-550 16,8-6-39-16</inkml:trace>
  <inkml:trace contextRef="#ctx0" brushRef="#br0" timeOffset="137000.1323">24434 10811 20 0,'0'0'81'0,"0"0"923"16,0 0-529-16,0 0-104 0,0 0-53 15,0 0 8-15,22 51-23 0,-22-31-79 16,-6 5 13-16,2 1 7 0,0 3-48 15,-2 2-48-15,0 0-13 0,3 1-35 16,-1 0-47-16,2-2-51 0,2-2-2 16,0-2-37-16,0-5-4 0,0-3 7 15,2-5 9-15,-2-4 22 0,0-5 2 16,0-4-15-16,0 0-6 16,0-1 19-16,0-5 2 0,-2-6-100 15,-2-3-122-15,-2-7-34 0,4-4-126 16,-6 4-306-16,-1-18-774 0</inkml:trace>
  <inkml:trace contextRef="#ctx0" brushRef="#br0" timeOffset="137152.7053">24413 10628 2568 0,'0'0'774'0,"0"0"-511"0,0 0-263 15,0 0-85-15,0 0 5 0,0 0 26 16,0 0 0-16,0 0-35 0,39-25-97 15,-28 25-148-15,-5 0-241 0,4 4-556 0</inkml:trace>
  <inkml:trace contextRef="#ctx0" brushRef="#br0" timeOffset="137400.6544">24601 10794 1091 0,'0'0'1647'0,"0"0"-1338"0,0 0-102 15,0 42-47-15,0-29-65 0,0-4 3 16,4 0 16-16,-2-3-41 0,2-3-23 16,1 0-28-16,1-2-6 0,2-1 40 15,-4-1 7-15,4-4 32 0,1-3 20 16,-5-1-21-16,4-2-35 0,-6-4-7 16,2 0-11-16,-2 0-41 0,-2 0 0 15,0 1-75-15,0 2-61 0,0 3-27 16,0 2-26-16,-2 2-25 0,2 2-106 15,0 1-199-15,0 2-530 0,0 0-471 16</inkml:trace>
  <inkml:trace contextRef="#ctx0" brushRef="#br0" timeOffset="137812.2215">24719 10776 342 0,'0'0'1073'16,"0"0"-911"-16,0 0-87 0,0 0-27 15,0 0-47-15,0 0 17 0,0 0 154 16,0 0 214-16,0 0-4 0,0 0-77 16,12-9-106-16,-12 14-145 0,0 1 0 15,4 4 109-15,-4 2 11 0,4 2-50 16,-1 1-27-16,-3 2-69 0,4-3-28 16,-2 1-3-16,2-1 0 0,0-3-9 15,0-3 10-15,0-2-2 0,0-2-24 16,-4-2-29-16,0-2-28 0,2 0 0 15,-2-2 16-15,3-4 69 16,-1-2 79-16,2-4 13 0,0-4-92 16,2 1-76-16,-2-2-102 0,2-1 54 15,-1 4 25-15,5 1 35 0,-6 2 23 16,4 4 18-16,-4 2 3 0,-2 3 18 16,0 2 4-16,-1 0 14 0,1 0 13 15,0 4 57-15,2 2 32 0,0 3 38 16,-4 2 35-16,4 3-68 0,-4 0-60 15,2 3-26-15,0-1-37 0,0-2-3 16,-2 0-25-16,2-2-51 0,0-2-88 16,0-2-87-16,-2-3-217 0,0-3-239 15,2-2-656-15</inkml:trace>
  <inkml:trace contextRef="#ctx0" brushRef="#br0" timeOffset="138263.4568">24917 10552 1372 0,'0'0'1306'0,"0"0"-997"16,0 0-66-16,0 53-55 0,0-30-39 16,0 3-32-16,0-1 9 0,2 1-19 15,0-2-60-15,4-2-15 0,1-2-7 16,-1-3-22-16,2-3-3 0,0-2-16 15,-1-5-6-15,3-3-9 0,2-3 31 16,1-1 6-16,3-5 41 0,-1-6-2 16,3-2-20-16,-5 0-25 0,3 0 0 15,-5 2-12-15,-1 1-5 16,-4 3 2-16,-2 3 15 0,-2 2 1 16,-2 1 44-16,0 1 55 0,-4 0 12 15,0 1-43-15,-4 3-69 0,0 2-10 16,3 0-24-16,-3 2 16 0,0 1 5 15,2 2 11-15,0 2-1 0,5 1 3 16,-3 1 19-16,4 1 24 0,0-1-31 16,0 0 16-16,2-2-28 0,3 1 0 15,5-3-12-15,2-2-7 0,-1-2 16 16,3-2-9-16,3-2-13 0,-3-3-31 16,1 0-31-16,1-3-58 0,-2-4-34 15,-1-4-124-15,-1-2-153 0,-5 2-278 16,5-10-658-16</inkml:trace>
  <inkml:trace contextRef="#ctx0" brushRef="#br0" timeOffset="138489.6645">25252 10506 2217 0,'0'0'1178'0,"0"0"-940"15,0 0-181-15,0 0 50 0,-4 46 34 16,2-24 20-16,2 7 39 0,0 0-33 15,-4 4-53-15,4 1-21 0,0-3-41 16,0 1-46-16,0-3-6 0,4-3-30 16,-2-2-41-16,0-3-47 0,4-3-24 15,-6-2-26-15,0-5 5 0,0-3-10 16,0-4-29-16,0-4-64 16,0 0 33-16,-8-1 82 0,0-3-347 0,-1-4-160 15,-1 2 69-15,-5-8-389 0</inkml:trace>
  <inkml:trace contextRef="#ctx0" brushRef="#br0" timeOffset="138661.43">25105 10775 1208 0,'0'0'1518'0,"0"0"-890"16,0 0-219-16,0 0-192 0,0 0-129 15,0 0-87-15,0 0 20 0,0 0 29 16,0 0 28-16,0 0 6 0,37-28 15 16,-22 27 31-16,1 1-44 0,1 0-52 15,2 0-34-15,-1 0 0 0,3 0-12 16,-1 0-22-16,1 0-74 0,-2 0-81 15,3-3-51-15,-1 0-69 0,-8-2-151 16,3 1-223-16,-2-4-680 0</inkml:trace>
  <inkml:trace contextRef="#ctx0" brushRef="#br0" timeOffset="138972.8768">25413 10451 1076 0,'0'0'1489'0,"0"0"-1090"0,0 0-270 16,0 0-72-16,0 0-6 0,0 0-6 16,46-21 51-16,-38 21 107 0,2 3-10 15,2 4-45-15,-1 7-45 0,3 5 36 16,-1 2 20-16,-1 7-25 0,0 7 8 16,-3 11-3-16,-1 9-26 0,-2 4 13 15,-6-4-4-15,0-5-42 0,-6-7-47 16,-2-1-30-16,-1-6 18 0,1-8-8 15,4-7-1-15,-6-2-9 16,2 2 0-16,1 1-2 0,-7 0-1 0,6-2-24 16,1-5-22-16,-1-4-30 15,2-4-22-15,4-5-12 0,0-2-13 16,2 0-50-16,0-3-84 0,2-7-247 16,0 3-291-16,4-13-1061 0</inkml:trace>
  <inkml:trace contextRef="#ctx0" brushRef="#br0" timeOffset="146781.4107">19179 12042 466 0,'0'0'623'0,"0"0"590"16,0 0-880-16,0 0-153 0,0 0-64 15,0 0-33-15,0 0 1 0,0 0 18 16,0 0 23-16,-6-9-20 0,4 9-42 16,2 2-34-16,0 0-29 0,0 3-67 15,0 2-44-15,0 4 111 0,4 7 51 16,0 4 73-16,1 13-55 0,1 10-31 16,0 14-25-16,2 3-11 0,-4-6-1 15,0-12 2-15,-1-16-3 0,-1-9-1 16,0-5-18-16,4 3-9 0,0-3-23 15,-4 2 10-15,4-8 12 16,-2-3 27-16,-1-3-17 0,3-2 19 16,0-5 0-16,2-5 133 0,7-14 85 15,9-10-79-15,7-13-61 0,-2 1-62 16,-4 8-16-16,-6 11 1 0,-5 8-1 16,1-2 0-16,3 0-29 0,-1-1-8 15,-1 5-16-15,-3 4-39 0,-7 5-53 16,0 2-124-16,-4 6-153 0,-2 1-148 15,-2 5-225-15,-10 12-375 0</inkml:trace>
  <inkml:trace contextRef="#ctx0" brushRef="#br0" timeOffset="146992.3007">19277 12447 1220 0,'0'0'1566'0,"0"0"-1209"16,0 0-357-16,0 0-48 0,0 0 48 15,0 0 28-15,0 0 46 16,0 0 28-16,0 0 6 0,45 15-6 16,-37-7 6-16,0 1-13 0,1 2-67 15,-1 0-15-15,0 0-10 0,-1 2-3 16,3-2-25-16,-2 0-61 0,2-1-63 16,-3-2-54-16,3-1-50 0,-2 0-94 15,2-3-154-15,-5-2-243 0,5-2-522 0</inkml:trace>
  <inkml:trace contextRef="#ctx0" brushRef="#br0" timeOffset="147199.2442">19543 12466 2247 0,'0'0'732'16,"0"0"-300"-16,0 0-274 16,0 0-109-16,0 0-47 0,0 0-2 15,0 0 25-15,0 0 102 0,6 40 39 16,-2-25-27-16,0 1-76 0,-1 2-26 15,1-1-36-15,0-2-1 0,2 1-15 16,-2-4-29-16,0 1-54 0,2-4-34 16,-1-2-35-16,5 0-86 0,-2-4-76 15,1-3-139-15,-3055 0-339 0,6112-7-770 0</inkml:trace>
  <inkml:trace contextRef="#ctx0" brushRef="#br0" timeOffset="148548.4157">19985 12487 85 0,'0'0'270'0,"0"0"-152"15,0 0 338-15,0 0-81 0,0 0-24 16,0 0-10-16,0 0-36 0,-10 37-21 16,8-33-29-16,0-2-17 0,2 0-18 15,-2-1-42-15,2-1-22 0,0 0-21 16,0 0-9-16,0 0-3 0,0-1 0 15,0-2-30-15,0-1-43 0,0-2-50 16,0-3-41-16,2-4-68 0,0-2 11 16,2-3 17-16,4-3 15 0,5-2 25 15,1-3 16-15,3-1-7 0,3 0 17 16,3-1 13-16,-4 3-11 0,3 2 10 16,-1 1-22-16,0 6-7 0,-3 1 0 15,-1 6 17-15,-3 3-8 0,-1 2 1 16,1 4-3-16,-2 0 23 15,-3 5 2-15,3 3 2 0,-2 3 14 16,-1 5-4-16,1 0 17 0,-4 3 41 16,0 3-4-16,-1-1 34 0,-1 2-18 15,-4-2 3-15,0 2-19 0,0-4-9 16,0 0-14-16,-4-1-8 0,1-1-17 16,1-3-2-16,0-2-1 0,0-2-14 15,-2-2-1-15,4-2-15 0,-2-2-35 16,2-1-97-16,0-3-48 0,0 0-35 15,2 0-91-15,4-3-95 0,1-1 69 16,1 0-233-16,6-9-566 0</inkml:trace>
  <inkml:trace contextRef="#ctx0" brushRef="#br0" timeOffset="149184.1134">20597 12153 326 0,'0'0'610'0,"0"0"-275"16,0 0-152-16,0 0-96 0,0 0-22 15,0 0 27-15,0 0-18 0,0 0 21 16,0 0 96-16,0 0 52 16,23 25-17-16,-15-13-13 0,0 5-42 15,0 3-27-15,1 3-22 0,1 4-11 16,-2 1-31-16,-2 2-29 0,-1 0-10 15,1-1-12-15,-2-1-13 0,-2-6-14 16,0-2 1-16,0-5 19 0,0-5 1 16,0-5 8-16,0-2 13 0,0-3 13 15,2 0 41-15,-4-3 9 0,5-4-10 16,1-3 17-16,4-6 86 0,3-6-24 16,5-3-105-16,1-5-55 0,3-1-15 15,-1 3-1-15,0-1-21 0,1 5-6 16,-3 2-26-16,-2 4-62 0,-1 2-28 15,-6 4-10-15,-1 4-61 0,-5 4-124 16,-2 2-173-16,-2 2-179 0,-2 3-371 16,-8 12 259-16</inkml:trace>
  <inkml:trace contextRef="#ctx0" brushRef="#br0" timeOffset="149363.6441">20775 12390 1026 0,'0'0'1546'16,"0"0"-1074"-16,0 0-382 0,0 0-90 15,0 0 0-15,0 0 162 0,0 0 3 16,24 39-22-16,-17-29-29 0,1-1-42 16,2 1-31-16,0-2-25 0,-1 1-14 15,-1-1-2-15,2-1-1 0,-4-1 1 16,1 1-19-16,1-1-63 0,0-3-98 16,-2-1-14-16,1 0-61 0,-1-1-162 15,2 1-276-15,-4-2-499 0</inkml:trace>
  <inkml:trace contextRef="#ctx0" brushRef="#br0" timeOffset="150200.9444">21053 12501 1891 0,'0'0'1090'0,"0"0"-773"0,0 0-190 16,0 0-76-16,0 0-51 0,0 0-33 15,0 0 2-15,0 0 10 0,0 0 21 16,0 0 20-16,23-37 15 0,-15 31 19 16,3 0 15-16,1 2-12 0,-2 2-35 15,-1 0-21-15,1 2-1 0,0 0 0 16,-5 6 0-16,3-2 19 0,-4 3 10 15,0 1-1-15,-2 0 7 0,0 3 15 16,-2 1 7-16,-2 0-7 0,0 1-6 16,-6-1-16-16,2-2-15 0,1 1 6 15,-1-3 16-15,0-1-3 16,0-1 5-16,0-2-3 0,2-2-6 16,2 0 25-16,2-2 28 0,0 0-12 15,0 0-38-15,2 0-31 0,2-2-41 16,-2 2-52-16,4 0 18 0,0 0 75 15,2 0 69-15,3 0-29 0,1 0-21 16,1 0-19-16,-1 0-1 0,4 0-15 16,-3 0-30-16,3 0-70 0,-1 0-69 15,3 0-95-15,-1-3-95 0,0 1-198 16,-5-1-720-16</inkml:trace>
  <inkml:trace contextRef="#ctx0" brushRef="#br0" timeOffset="150965.4834">21518 12458 2247 0,'0'0'1107'0,"0"0"-805"15,0 0-229-15,0 0-73 0,0 0-102 16,0 0 42-16,0 0 22 0,0 0 6 16,0 0-9-16,37-4-42 15,-30 5-31-15,3 3-49 0,2-1-49 16,-7 1-97-16,7-1-160 0,-6 0-204 16,2 2-571-16</inkml:trace>
  <inkml:trace contextRef="#ctx0" brushRef="#br0" timeOffset="151101.7492">21690 12509 1975 0,'0'0'634'16,"0"0"-334"-16,0 0-249 0,0 0-38 15,0 0 16-15,0 0-4 0,0 0-25 16,0 0-113-16,39-2-180 0,-33-2-276 16,2-1-688-16</inkml:trace>
  <inkml:trace contextRef="#ctx0" brushRef="#br0" timeOffset="151252.0628">21903 12453 3026 0,'0'0'751'16,"0"0"-439"-16,0 0-312 0,0 0-117 16,0 0-113-16,0 0-33 0,0 0 72 15,0 0-29-15,0 0-82 0,0 0-176 16,27-13-512-16</inkml:trace>
  <inkml:trace contextRef="#ctx0" brushRef="#br0" timeOffset="151633.9232">22211 12557 65 0,'0'0'1411'0,"0"0"-926"0,0 0-61 15,0 0-72-15,0 0-21 0,0 0-40 16,0 0-41-16,0 0-79 16,0 0 5-16,0 0-12 0,-19 8-49 15,13-16-37-15,0-2-50 0,1-4-28 16,-1-2-40-16,4-4-1 0,0-2-15 16,2-3 3-16,4-2 6 0,4-2 15 15,7 4 32-15,1-2 47 0,-1 3 25 16,4 2 15-16,3 3-22 0,-1 3-56 15,0 4-9-15,-1 4-34 0,1 4 3 16,-1 4 12-16,-3 2 19 0,0 6 0 16,-1 2 28-16,-1 5 4 15,-1 1 2-15,-2 1 12 0,-3 3 4 16,-1-1 5-16,0 3-21 0,-2-1-12 16,3 1-7-16,-9-1-14 0,2 1-1 15,0-1-67-15,-2-1-98 0,2-1-118 16,-2-1-127-16,2-7-224 0,-2 4-698 0</inkml:trace>
  <inkml:trace contextRef="#ctx0" brushRef="#br0" timeOffset="152253.9824">22760 12216 1079 0,'0'0'1108'0,"0"0"-853"16,0 0-238-16,0 0-17 0,0 0-39 15,0 0 39-15,0 0 103 0,0 0 107 16,31 49 2-16,-25-25-10 0,-2 3-55 16,-1 1-36-16,-1 4-31 0,0-3-1 15,0 1-16-15,2-3-31 0,0-4-31 16,0-5-1-16,0-4-19 0,2-4 7 15,-2-4 12-15,1-4 0 0,1-2 26 16,2-5 59-16,2-4 91 16,1-7 35-16,5-6-46 0,1-3-78 0,3-7-69 15,3-1-18-15,2-1-2 16,0 0 0-16,0 2-17 0,1 3-18 0,-3 5-41 16,-4 2-84-16,-3 7-43 15,-1 3-31-15,-7 5-40 0,-6 5-133 16,-2 2-291-16,0 0-628 0</inkml:trace>
  <inkml:trace contextRef="#ctx0" brushRef="#br0" timeOffset="152446.3279">22921 12438 1603 0,'0'0'1947'16,"0"0"-1502"-16,0 0-439 0,0 0-6 15,0 0 0-15,0 0 31 0,21 39 30 16,-13-31-17-16,0-2-43 0,1 0-1 15,-3 1 0-15,2-1-22 0,0-2-41 16,1-1-32-16,-5 0-12 16,4-2-60-16,2-1-86 0,-5 0-89 15,1-2-127-15,0-1-169 0,0-4-539 0</inkml:trace>
  <inkml:trace contextRef="#ctx0" brushRef="#br0" timeOffset="152731.8634">23124 12442 1680 0,'0'0'669'15,"0"0"-134"-15,0 0-122 0,0 0-127 16,16 45-71-16,-10-32-33 0,-4 2-49 16,3-3-55-16,1-2-41 0,0-1-15 15,-6-4-10-15,2 0-10 0,2-4 11 16,-2-1-13-16,4 0-10 0,-3-3 10 16,3-4 84-16,0 0-3 0,4-4-19 15,-1-1-34-15,1-2-28 0,0 1-2 16,-1 3-20-16,-3 3 10 15,-2 3 12-15,0 1 24 0,0 3 4 16,0 0-26-16,2 4 23 0,-3 2 27 16,3 3 1-16,0 0 8 0,0 4-18 15,0-1-18-15,-2 1-23 0,1-2-2 16,-1-1-55-16,2-1-102 0,-2-1-144 16,2-1-56-16,0-2-101 0,-4-2-246 15,3-3-798-15</inkml:trace>
  <inkml:trace contextRef="#ctx0" brushRef="#br0" timeOffset="153396.7062">23855 12282 293 0,'0'0'2062'16,"0"0"-1597"-16,0 0-289 0,0 0-176 15,0 0-3-15,0 0-35 0,0 0 38 16,0 0 54-16,0 0-51 0,0 0 13 16,17 9 84-16,-5-7 15 0,0-1 12 15,5 2 39-15,4-2-43 16,-3 0-47-16,7-1-35 0,-6 2-29 16,3-2-11-16,-1 0 0 0,0 0-2 15,-5 0-49-15,-3 0-76 0,-1 0 31 16,-2 0-109-16,-5 0-97 0,-3 0-165 15,-2 2-263-15,-2 0-251 0</inkml:trace>
  <inkml:trace contextRef="#ctx0" brushRef="#br0" timeOffset="153576.9325">23899 12409 2470 0,'0'0'1018'0,"0"0"-939"16,0 0-79-16,0 0 0 0,0 0 19 15,0 0 67-15,49 2 49 0,-32-3 7 16,1-2-120-16,1 0-13 0,1-1-9 16,1 0-16-16,2-1-62 0,-2 0-57 15,3 1-68-15,1-1-131 0,2-1-292 16,-10 2-651-16</inkml:trace>
  <inkml:trace contextRef="#ctx0" brushRef="#br0" timeOffset="154488.4854">24802 12175 430 0,'0'0'1084'15,"0"0"-729"-15,0 0-138 0,0 0-42 16,0 0 48-16,0 0-3 0,0 0 18 16,0 0-20-16,0 0-27 0,0 0-6 15,-31-19-43-15,20 16-44 0,-1 1-4 16,-1 0-22-16,-5 2-25 0,1 0 7 15,1 5-39-15,-5 2-15 0,2 3 0 16,1 3-1-16,-1 3-2 0,1 4 3 16,5 1 38-16,1 5 9 15,4 3-29-15,5 2-17 0,3 0 15 16,5 1 6-16,9-1-22 0,-1-6-46 16,7-4 2-16,5-5 26 0,0-6 18 15,4-5 1-15,2-5 21 0,0-2 21 16,-4-7-12-16,1-3 16 0,-3-4 22 15,-4-3-14-15,-3 1-20 0,-3-2 8 16,-7 3 0-16,-2-1-9 0,-3 2 28 16,-3 1 46-16,-9 0-62 0,-3-1-46 15,-7 0-114-15,-3 2-19 0,1-2-59 16,-4 4-80-16,0 1-122 0,0 3-106 16,5 1 99-16,7 2 43 0,5 1-116 15,4 3-167-15,4-6-431 0</inkml:trace>
  <inkml:trace contextRef="#ctx0" brushRef="#br0" timeOffset="154733.8979">24905 12044 192 0,'0'0'597'0,"0"0"-105"15,0 0-53-15,41-41-69 0,-31 34-78 16,-7 3-40-16,-3 3 18 0,0 1 60 16,-3 1 39-16,-3 3-41 0,-2 3-105 15,-4 4-223-15,-1 4-50 0,-3 7 50 16,-9 12 69-16,-4 11 37 0,-8 15-4 15,0 9-24-15,3 1 8 0,4-2-2 16,1-6 2-16,4-2-15 0,4-2-28 16,2-6-43-16,5-4-10 0,6-13-36 15,2-8-58-15,4-10-72 0,2-5-41 16,2-1-50-16,8-2-16 0,-2-3 14 16,5-4-133-16,3-6-93 0,1-4-59 15,9-14-642-15</inkml:trace>
  <inkml:trace contextRef="#ctx0" brushRef="#br0" timeOffset="154865.9934">24959 12585 2878 0,'0'0'1050'16,"0"0"-693"-16,0 0-233 0,0 0-124 16,0 0-171-16,0 0-145 0,0 0 10 15,0 0-12-15,0 0-272 0,0 0-931 0</inkml:trace>
  <inkml:trace contextRef="#ctx0" brushRef="#br0" timeOffset="178552.4456">22118 7575 91 0,'0'0'150'0,"0"0"-19"15,0 0 6-15,0 0-114 0,0 0 84 16,0 0 431-16,0 0-203 0,0 0-127 16,0 0-58-16,14-28 54 0,-14 24 46 15,0 2 21-15,0 1-7 0,0-1-58 16,0 0-66-16,-2 0-25 0,-2 0-29 15,2 0-3-15,-2 0-29 0,-1 1-16 16,1-2 0-16,-2 3-13 0,0-4-3 16,0 4-18-16,0-3 18 0,3 3 3 15,-1 0-22-15,2 0-3 0,0 0-38 16,0 0-22-16,0 3-22 16,-2 1-10-16,-2 2-13 0,2 2-29 15,1 1 51-15,-3 1 31 0,4-2 7 16,0 1-19-16,0-1 0 0,2 1-13 15,0-1-16-15,4 1 12 0,0-1 46 16,1 1 31-16,3-1 2 0,0 2 2 16,2 0 13-16,-1 0-10 0,-1 1 17 15,0-3-1-15,-2 1 7 0,-2 1 12 16,-1-2 24-16,1 0 8 0,-4 0 14 16,0-1 12-16,0 1 39 0,-6-2 18 15,1 0 6-15,-5 0-42 0,0 0-57 16,-3-1-19-16,-1-2-41 0,3-3-6 15,-7 0-26-15,3 0-59 0,1 0-84 16,0-1-115-16,5-1-163 0,3 2-107 16,2-2-119-16,8-1-80 0</inkml:trace>
  <inkml:trace contextRef="#ctx0" brushRef="#br0" timeOffset="181061.8171">21880 7742 65 0,'0'0'476'0,"0"0"-36"16,0 0-169-16,0 0-66 0,0 0-16 16,0 0-14-16,0 0-3 0,0 0 13 15,0 0-4-15,0 0-35 0,-10 0-33 16,10 0-7-16,0-2 4 0,0 1 8 15,0 1-2-15,0 0-7 0,0 0 2 16,0 0-18-16,0 0-26 0,4 0-67 16,-4 0-29-16,2 0-92 0,2 0-45 15,2 0 166-15,4-1 0 0,-1-2 22 16,1 1-3-16,4 0 7 0,-3-2-7 16,1-1 0-16,-1 0-15 0,-1 0 15 15,0 0 0-15,-4 0 16 0,-1 0-10 16,-1-1 14-16,0 1 2 0,-4 2 23 15,0 0-1-15,0 0-22 0,-2-3-41 16,-2 2-32-16,-3 0-41 16,-1-1 38-16,-4 1 0 0,1 3-48 15,-5 1 22-15,3 0 10 0,1 0 22 16,0 0-6-16,5 3 19 0,1 1 4 16,0 2-33-16,2 2-13 0,2-2 7 15,0 2 15-15,0 3 36 0,2-1 24 16,0 2-5-16,2-1-3 0,2 2-14 15,0-4-2-15,2 1 0 0,0-2-22 16,1-1-23-16,3 0-29 0,0-1-68 16,3 0-161-16,1-1-112 0,-5-2-245 15,9-3-534-15</inkml:trace>
  <inkml:trace contextRef="#ctx0" brushRef="#br0" timeOffset="183253.7992">22328 7615 790 0,'0'0'648'0,"0"0"-326"0,0 0-214 16,0 0-106-16,0 0-2 0,0 0 0 16,0 0 13-16,0 0 9 0,0 0 1 15,-6-3 26-15,6 2 22 0,-2-1-16 16,2 2 14-16,-2-1 18 0,2 1-3 15,0-1-3-15,-2 0-10 0,0 1 3 16,2 0 7-16,-2 0-4 0,2-2-19 16,-6 2-9-16,5-1-1 15,1 1-29-15,-4 0-16 0,2 0-3 16,0 0 4-16,0 0-4 0,2 0 0 16,-2 0-29-16,2 0-13 0,-2 0 22 15,2 1 20-15,0 1 0 0,-4-2 26 16,2 2 10-16,0 1-7 0,0 1-27 15,0 2 11-15,-2 2 41 0,1 2 29 16,1 1 10-16,-4 2-22 0,2 1 18 16,-2 0-6-16,2 1-7 0,0-2-22 15,0-2-16-15,1 1-19 0,-1-5-19 16,2 0-3-16,0-1-19 0,0-2-10 16,2-1-38-16,0-2-54 0,0 0-36 15,0-1-70-15,0 1-82 0,4-1-141 16,0 0-200-16,1 0-404 0</inkml:trace>
  <inkml:trace contextRef="#ctx0" brushRef="#br0" timeOffset="345994.081">17053 2777 245 0,'0'0'19'0,"0"0"382"16,0 0 241-16,0 0-294 0,0 0-136 15,0 0-34-15,0 0 26 0,0 0 3 16,0 0-29-16,-10-14-14 0,8 14 3 16,0 0-64-16,-2 0-42 0,2 0 19 15,-2 0-61-15,3 0-3 0,-1 0 6 16,-6 1-19-16,2 2-1 0,2 1-2 15,-4 2-14-15,1 2-31 0,-1 3 6 16,0 3 27-16,-2 1 9 0,-1 5-10 16,1 1 13-16,-1 4 0 0,-1 1 0 15,2 5 16-15,-1 3-15 0,3 0 0 16,0 1 31-16,0 2 25 0,6-6-31 16,0 3-25-16,2 0-1 15,4-4-13-15,2-4-6 0,2-3 6 16,2-3 0-16,-1-3 10 0,3-1-16 15,1-5 17-15,-1-1 2 0,2-4 3 16,1-1 26-16,-1-3 9 0,-1-1 7 16,1-1 15-16,-1 0-18 0,-3-1-17 15,0-2-9-15,-4 2 0 0,3-2-3 16,-7 3-13-16,2-2-19 0,0 2-80 16,-2 0-147-16,0 0-129 0,-2 0-100 15,0 2-61-15,0 1-193 0</inkml:trace>
  <inkml:trace contextRef="#ctx0" brushRef="#br0" timeOffset="346357.6075">17345 2991 2070 0,'0'0'705'0,"0"0"-368"16,0 0-158-16,0 0-90 0,0 0-13 15,0 0-8-15,0 0-68 16,0 0-89-16,0 0-64 0,0 0 153 15,8 39 29-15,-4-19 28 0,2 1 26 16,-4 3-39-16,2 2-21 0,-1-1-21 16,-1 2-2-16,4-6-41 0,-4-1-95 15,0-3-53-15,0-5-38 0,2-4-24 16,-4-4-46-16,2-1-40 0,0-3-4 16,-2 0 58-16,0-6 42 0,0 2-261 15</inkml:trace>
  <inkml:trace contextRef="#ctx0" brushRef="#br0" timeOffset="346612.1953">17309 2900 1208 0,'0'0'700'15,"0"0"-334"-15,0 0-140 0,0 0-116 16,0 0 45-16,0 0-4 0,0 0-74 15,0 0-77-15,0 0-88 0,0 0-5 16,25-2 93-16,-12 2 116 0,5 0-55 16,1 0-39-16,2 2-2 0,-1 0-20 15,1 2 3-15,0 0-16 0,-3 2-45 16,1-2-103-16,-3 2-29 0,-1 0-49 16,-3 0-143-16,-2 2-141 0,-5-3-96 15,-1 7-141-15</inkml:trace>
  <inkml:trace contextRef="#ctx0" brushRef="#br0" timeOffset="346860.164">17247 3152 2032 0,'0'0'760'0,"0"0"-391"0,0 0-213 16,0 0-73-16,0 0 0 0,0 0-29 16,0 0-54-16,0 0-86 0,0 0 86 15,36 3 9-15,-22-2 52 0,5 0-49 16,-3 1-12-16,3-1-31 16,1 2-112-16,1 0-135 0,-2 1-240 15,-5-1-614-15</inkml:trace>
  <inkml:trace contextRef="#ctx0" brushRef="#br0" timeOffset="347317.1778">17640 3055 957 0,'0'0'1461'0,"0"0"-1020"0,0 0-213 15,0 0-84-15,0 0 3 0,0 0 8 16,0 0-18-16,0 0-55 16,0 0-82-16,0 0-10 0,-33-2-15 15,29 6-3-15,0 3-17 0,-2 6 12 16,1 1 33-16,1 5 23 0,2 3 21 15,2-1-19-15,0 1-24 0,2-4-1 16,4-2-44-16,1-4-13 0,5-3 13 16,1-4 44-16,1-3 3 0,2-2 48 15,3-3 15-15,-4-4 19 0,1-4 0 16,-1-4-22-16,1 0-10 0,-6-1-6 16,1 1 14-16,-7-1 1 0,0 2 1 15,-2 0 5-15,-2 1 19 0,-4 0 0 16,-2-1-62-16,-5 2-25 0,-3 1-102 15,1 1-57-15,-1 2-39 0,-2 4-3 16,5-1 47-16,3 4-8 0,0 1-90 16,4 3-135-16,1 2-262 0,1 0-444 15,2 2-15-15</inkml:trace>
  <inkml:trace contextRef="#ctx0" brushRef="#br0" timeOffset="347903.246">17824 3056 912 0,'0'0'466'0,"0"0"-216"16,0 0 0-16,12 45-9 0,-10-25-11 15,0 1 22-15,-2 0-95 0,1 1-44 16,-1-2-42-16,2-1-46 0,0-2-9 16,-2-3-14-16,2-3 14 0,0-4-16 15,-2-4 0-15,2-1 62 0,0-2 94 16,-2-2-9-16,0-1 21 15,0-2 54-15,0-6-92 0,0-2-130 16,-4-6-38-16,2-3 26 0,-2-3 12 16,2-2 6-16,1-1-6 0,1-1-60 15,5-1 20-15,5 3 40 0,0 0 69 16,5 4 42-16,1 2 17 0,1 5 4 16,-1 3-26-16,1 2-41 0,1 5-40 15,-5 2-25-15,3 4-3 0,-3 0-28 16,-1 3 6-16,-1 3 7 0,1 3 17 15,0 0 0-15,-3 0-12 0,-1 3 13 16,0-1 0-16,-4 3 13 0,-2-1-12 16,-2 1 1-16,0 0-2 0,-2 0-15 15,-6 1-4-15,-4 0 16 0,-1-2 0 16,-5-2-12-16,3-2 15 0,-3-3 31 16,3-2-31-16,1-3-6 0,1-1-35 15,3 0-6-15,4 0 4 0,2 0 2 16,2 0 38-16,2-1-31 15,0 1-27-15,2 0-58 0,2 0-51 0,0 1 91 16,6 4 79-16,0 0 123 16,3 3-3-16,3 1-1 0,1-1-18 15,1 2 5-15,1 0-47 0,0 1 44 16,-1-1-26-16,-1-1-43 0,-1 0-18 16,1 0-15-16,-1-2 2 0,-1 2-3 15,-1-2-1-15,-1-1-30 0,1 0-65 16,-1 0-81-16,1 0-72 0,-2-2-59 15,-1 2-147-15,-3-4-201 0,4 0-560 0</inkml:trace>
  <inkml:trace contextRef="#ctx0" brushRef="#br0" timeOffset="348482.255">18793 2958 1687 0,'0'0'639'15,"0"0"-348"-15,0 0-224 0,0 0-67 16,0 0-48-16,0 0-91 0,0 0 139 16,0 0 29-16,17 41 71 0,-13-24 26 15,2 2-17-15,-2 3-12 16,0-1-4-16,0 2-23 0,0 1-25 0,-1-1-26 16,-1-2-16-16,2-3-3 15,2-2-12-15,0-6-17 0,-4-3-29 16,2-4 18-16,-2-2 40 0,2-1 35 15,-1-3 45-15,3-1 41 0,4-7 93 16,0-4-43-16,3-6-86 0,3-3-57 16,1-3-28-16,1 0-2 0,1 1-11 15,-5 2-9-15,-1 2-34 0,3 4-39 16,-5 2-109-16,1 2-86 0,-1 4-70 16,-3 1-114-16,0 4-198 0,-4 5-351 0</inkml:trace>
  <inkml:trace contextRef="#ctx0" brushRef="#br0" timeOffset="348695.5239">18971 3182 1471 0,'0'0'1263'16,"0"0"-1105"-16,0 0-158 15,0 0-123-15,0 0 117 0,0 0 6 16,0 0 106-16,0 0-48 0,0 0 25 15,0 0-15-15,24 35-24 0,-17-22-28 16,-3 0-12-16,2 1-1 0,2 0-3 16,-1 0-135-16,1-3-144 0,4-1-209 15,-2-4-298-15,1-6-560 0</inkml:trace>
  <inkml:trace contextRef="#ctx0" brushRef="#br0" timeOffset="349087.597">19204 3062 2020 0,'0'0'618'0,"0"0"-428"0,0 0-100 15,-35 39-10-15,23-24 23 0,3 1 28 16,3 3-42-16,4 0-38 0,2 0-19 15,0-1-10-15,4-1 7 0,2 0-29 16,3-3-3-16,3-2 0 0,0-4-10 16,3-5 13-16,1-1 15 0,1-4 36 15,0-6 72-15,1-4 7 0,-1-4 5 16,-1-2-16-16,-1-1-17 0,-5-1-12 16,-2-2-3-16,-4 1-6 0,-2-3-4 15,-2 1-21-15,-2 2-13 0,-6-3 1 16,-2 2-44-16,-5 2-57 0,-1 1-76 15,3 5 30-15,-5 1 54 16,7 6-11-16,1 1 29 0,6 5 6 16,-2 1-40-16,4 0-112 0,0 7-151 15,2 2-131-15,0 3 64 0,4 1-12 16,-2-2-242-16,10 1-404 0</inkml:trace>
  <inkml:trace contextRef="#ctx0" brushRef="#br0" timeOffset="349324.3464">19429 2999 1550 0,'0'0'594'16,"0"0"-283"-16,0 0-175 0,0 0-110 15,0 0 51-15,0 0 42 0,0 0 35 16,0 0-6-16,21 43 31 0,-17-28-7 16,2 4-20-16,-6 0-32 0,4 2-29 15,-3 1-56-15,-1-1-33 0,2 4-2 16,0-4-20-16,0-1-52 0,2-1-55 15,2-5-44-15,-6-3-26 16,4-5-101-16,0-5-52 0,0-1-19 16,-1-4 126-16,-1-4 87 0,2-5-94 15,-4-1-170-15,0 2-255 0</inkml:trace>
  <inkml:trace contextRef="#ctx0" brushRef="#br0" timeOffset="349612.7419">19460 3048 1545 0,'0'0'782'16,"0"0"-320"-16,0 0-222 0,0 0-220 15,0 0 28-15,0 0-35 0,0 0 162 16,0 0-47-16,0 0-52 0,42 30-51 16,-32-24-22-16,2-1-3 15,1-3 1-15,3-2 9 0,-1 0 47 16,3-7-3-16,-3-1-13 0,-3-2 13 16,1 0-16-16,-5-1-7 0,0 1 10 15,-2 1-3-15,-1-1 3 0,-1 3-7 16,-2 1-3-16,-2 3-9 0,2 2-22 15,-2 1 0-15,0 0-28 0,0 2-31 16,0 3-17-16,0 3 1 0,2 5 75 16,4 3 78-16,-6 2 13 0,6 4-31 15,-2 0-38-15,1 1-22 0,1 0-2 16,2-1-39-16,0-2-144 0,1-2-87 16,1-1-133-16,2-2-148 0,-4-4-228 15,1-1-632-15</inkml:trace>
  <inkml:trace contextRef="#ctx0" brushRef="#br0" timeOffset="350467.6577">19971 2978 977 0,'0'0'1581'0,"0"0"-1227"16,0 0-354-16,0 0-126 0,0 0 126 16,0 0 171-16,2 52-14 0,-2-32-42 15,2 4-42-15,0 0-55 0,2-1-18 16,-2-1-16-16,4-3-6 0,-2-1-26 16,-1-6-3-16,-1-4 13 0,0-4 3 15,2-1-1-15,-4-3 36 0,2 0 23 16,-2-2 137-16,0-3 59 0,0-1-35 15,-2-3-92-15,0-5-92 0,-2-2-41 16,1-4 15-16,-1-2 26 0,0 0-34 16,2-3-90-16,2 1-13 0,2 1 29 15,6 3 44-15,-1 4 4 0,5 2 60 16,0 4 3-16,1 2 70 0,1 2 13 16,3 1-12-16,-1 3-1 15,-1 2-73-15,1 0-2 0,-3 3-1 16,-1 4-15-16,-3 0 18 0,1 0 0 15,-4 2-3-15,-4 1 3 0,0 0 1 16,-2 0 31-16,-2 1 13 0,-4 3 5 16,-2-2-2-16,-3 1-13 0,1-1-13 15,2 0-10-15,-3-4-11 0,5-2 15 16,2-2 6-16,4-2 0 0,0-2-22 16,0 0-15-16,0 0-87 0,2 0-34 15,2 0-10-15,2 0 34 0,3 0 112 16,1 0 55-16,2 3-4 0,3 0-13 15,-1 1-13-15,-1 2 26 16,1 1 16-16,-3 1-17 0,1 1-18 16,-4 0-13-16,0-1 0 0,-3 1-3 15,-1-1 12-15,-2-1 14 0,-2 1 39 16,0-3 30-16,-2 1 21 0,-2 2 52 16,-3-2-4-16,-7 2-47 0,0-1-65 15,-5-1-12-15,-2-2-10 0,-2 0-21 16,-1-1-13-16,-3-3 0 0,0 0 10 15,-2-3-22-15,4-1-56 0,2-3-82 16,3 0-60-16,7 0 21 0,5 3 33 16,6-2-45-16,2 1-123 0,10 0-262 15,5-2-519-15,-1 1 420 0,17-3-450 0</inkml:trace>
  <inkml:trace contextRef="#ctx0" brushRef="#br0" timeOffset="350804.4723">20343 3045 722 0,'0'0'1336'0,"0"0"-944"0,0 0-153 16,0 0-62-16,0 0 19 0,0 0 24 16,0 0-51-16,0 0-55 0,0 0-41 15,0 0-29-15,8-32-16 0,-8 35-28 16,4 0-64-16,-4 4-12 0,0 0 76 16,2 4 79-16,4 2 23 0,-4 4-33 15,2 0-25-15,-3 0-16 16,-1 2-3-16,0-1-23 0,0 0 0 15,0 3-2-15,0-5-54 0,2 1-84 16,-2-3-62-16,4-1-153 0,-4-2-61 16,2-3-207-16,2-1-525 0</inkml:trace>
  <inkml:trace contextRef="#ctx0" brushRef="#br0" timeOffset="351405.5676">20640 3062 1479 0,'0'0'1157'0,"0"0"-835"0,0 0-165 15,0 0-106-15,0 0-25 0,0 0 31 16,0 0 36-16,0 0-58 0,-33 47-32 16,23-31 9-16,1 3 1 0,-3-1-12 15,0 2 1-15,3-2-2 0,-1-1-21 16,2-3-100-16,0-4-35 0,4-3-62 16,1-4 15-16,3 0 80 0,0-3 90 15,0-3 33-15,0-3 0 0,2-2-16 16,-1-2-39-16,1-4 55 0,0 0 61 15,2-1-29-15,2-3 10 0,2 1 26 16,0 0-65-16,1 1 13 0,3 1 7 16,0 3 54-16,-1 4-9 15,-1 1 6-15,0 4-13 0,1 3-7 16,1 6 10-16,1 3 42 0,3 3 9 16,1 4-17-16,-3 2-50 0,1 1 22 15,3 0 3-15,-3 0-20 0,1-2-8 16,-1-2-23-16,1-2 3 0,-3-4 6 15,-1-1 1-15,0-4 28 0,-5-1 21 16,-1-2 61-16,-2-1 36 0,0 0 27 16,-4-1 35-16,0-2 9 0,0-2-81 15,2-4-34-15,-2-4-34 16,4-5-64-16,-4-5-36 0,0-4-21 0,0-1 3 16,0 1-49-16,0-1-97 15,2 3-1-15,0 5-13 0,3 2 0 16,1 6 5-16,0 3-73 0,4 3-156 15,-2 4-105-15,3 2-28 0,-3 0-105 16,5 6-719-16</inkml:trace>
  <inkml:trace contextRef="#ctx0" brushRef="#br0" timeOffset="352997.7805">21070 3281 82 0,'0'0'1763'0,"0"0"-1050"15,0 0-327-15,0 0-210 0,0 0-96 16,0 0-26-16,0 0 17 0,0 0 24 16,0 0-6-16,0 0-29 0,2 1-60 15,0-3-13-15,0-3-3 0,2-1-12 16,3-5 28-16,1-2 12 0,2-2-12 15,2-4-13-15,1 1 13 0,-1-1 1 16,-1 1 2-16,-1 1 10 0,0 1 22 16,-2 1-13-16,-1 1-6 0,-1 1-16 15,0 2-19-15,-2 4-19 0,2 1 6 16,-4 3 29-16,-2 2 3 0,1 1-3 16,1 1-54-16,0 2-83 15,4 2 121-15,0 2 19 0,2 4 47 16,1 0-2-16,1 5-16 0,2 2 12 15,-3 2-13-15,-1 1-2 0,2-1-25 16,0-2 0-16,-3 1-1 0,1-4-2 16,0-2-17-16,-2-1-19 0,-3-3-29 15,1-3-6-15,0 1 12 0,-2-5-16 16,0-1-38-16,-2 0-55 0,0-1-68 16,0 0 25-16,-2-1 106 0,-4-2-117 15,2 0-595-15,-7-3-466 0</inkml:trace>
  <inkml:trace contextRef="#ctx0" brushRef="#br0" timeOffset="353207.4493">21113 3209 855 0,'0'0'1811'0,"0"0"-1351"15,0 0-170-15,0 0-166 16,0 0-70-16,0 0-1 0,0 0 14 15,0 0-67-15,0 0 0 0,0 0-136 16,7 8-77-16,3-5 213 16,6 1 35-16,-3 0-13 0,9 2-19 0,-1-3-3 15,6 1-149-15,-4-1-223 0,-3-2-221 16,5 2-704-16</inkml:trace>
  <inkml:trace contextRef="#ctx0" brushRef="#br0" timeOffset="354169.5053">21607 3068 561 0,'0'0'1003'0,"0"0"-593"16,0 0-167-16,0 0-110 0,0 0-69 16,0 0-57-16,0 0-7 0,0 0 0 15,0 0 90-15,-4 37 85 0,4-21 14 16,-2 1-12-16,2 1-68 0,0 1-61 16,-2-1-10-16,0-1-16 15,0 0-7-15,0-3-15 0,2-4-29 16,-2 0-111-16,2-2-43 0,-2-4 6 15,0-2 10-15,1-2-21 0,-1 0 104 16,-4-1-285-16,2-2-668 0,-6-4 218 0</inkml:trace>
  <inkml:trace contextRef="#ctx0" brushRef="#br0" timeOffset="354626.9822">21407 3054 2107 0,'0'0'472'0,"0"0"-201"15,0 0-271-15,0 0-7 0,0 0-67 16,0 0 74-16,0 0 70 0,43-28 26 16,-24 20-41-16,3 1-17 0,3 2-6 15,0 1-32-15,-4 1-28 0,3 3-14 16,-3 0 3-16,-2 1-12 16,1 2-13-16,1 2-14 0,-4-1 53 15,-1 0-46-15,-3 0 22 0,-1 0 11 16,-4-1 12-16,0 0 26 0,-5-1 0 15,-1-1 1-15,-2 1 1 0,4 0-2 16,-4 0 13-16,0 2 35 0,0-1 52 16,0 2 26-16,-4 1 54 0,4 4-11 15,-2 0-66-15,1 2-30 0,1 2-13 16,0 2-22-16,0 0-34 0,0-1 18 16,0 1 10-16,3-2-13 0,3 0-19 15,2-3-1-15,4 0-1 0,-1-4 2 16,3-3 2-16,-3-3 23 0,5-1 35 15,-4-1 19-15,1-3 16 0,-3-2-20 16,-1-1-43-16,-1 0 18 0,-2-2 25 16,-2 2 20-16,-2-3 8 0,-2 0-22 15,0 0-19-15,-4-1-62 0,-2 0-34 16,-2 1-69-16,1-1-65 16,-1 4-75-16,-2 1-26 0,2 1-52 15,5 3-25-15,-1 1-44 0,2 1-154 16,2 0-443-16</inkml:trace>
  <inkml:trace contextRef="#ctx0" brushRef="#br0" timeOffset="355144.8729">21961 3061 1253 0,'0'0'436'0,"0"0"-303"16,0 0-6-16,0 0 32 0,0 0-7 15,0 0-22-15,0 0 28 16,0 0 22-16,39 47 13 0,-33-32 9 0,-4-1-48 15,2 1-71-15,-2-1-42 16,4 0-22-16,-6-1-17 0,0-3 0 16,0-2-1-16,2-2 1 0,-2-3-2 15,0-3 4-15,0 0 56 0,0 0 51 16,0-6 53-16,0-1 47 0,0-4-186 16,-2-4-25-16,2-4-78 0,-4-2 40 15,4-3 3-15,0 1-37 0,6-1-23 16,3 4 3-16,5 1 58 0,-1 2 34 15,3 5 66-15,-1 1 16 0,3 5 7 16,-1 1-26-16,-3 3-22 0,1 2-31 16,-1 0-10-16,-2 2-13 0,-3 3 12 15,-1 1 0-15,-4-1 1 0,0 4 0 16,-4-1 32-16,0 2 2 0,0 0 4 16,-6 1 19-16,0 1-13 0,-7-1-25 15,1 0-19-15,-4 2-2 16,3-3-11-16,-5 0-5 0,5-2-8 15,-3 1-18-15,5-2-38 0,1 0-9 16,2-3 31-16,4 1 10 0,4-1-23 16,0 0-35-16,0 0 70 0,4 4 38 15,-2 1 60-15,4-2-3 0,2 2-12 16,1 0-23-16,-1 0-22 0,4 1-1 16,-2-2-81-16,1 1-7 0,-1-2-22 15,0 0-74-15,-1-1-68 0,-1-1-49 16,0-2-80-16,-1-2-179 0,-1 0-96 15,0-3-96-15</inkml:trace>
  <inkml:trace contextRef="#ctx0" brushRef="#br0" timeOffset="355372.0185">22283 3024 1353 0,'0'0'1132'0,"0"0"-857"0,0 0-163 16,0 0-44-16,0 0 25 0,0 0 9 15,0 0 26-15,0 0 158 0,0 44-90 16,0-25-111-16,0 3-44 0,0 2-25 16,0 2-15-16,0-1-1 0,0-3-22 15,4-1-72-15,0-3-71 0,-2-3-35 16,2-3-29-16,0-2-47 0,0-5-20 16,-3-3-79-16,5-2-86 0,-4-4 159 15,2-3 5-15,0-2-322 0</inkml:trace>
  <inkml:trace contextRef="#ctx0" brushRef="#br0" timeOffset="355641.165">22390 3068 365 0,'0'0'766'0,"0"0"-222"0,0 0-125 15,0 0-150-15,0 0-121 0,0 0-57 16,0 0 182-16,0 0 32 16,11 37-56-16,-11-21-91 0,2 0-66 15,0-2-35-15,0-2-38 0,0-2-18 16,2-3 1-16,0-2 26 0,-2-4 19 15,2-1 7-15,2 0 12 0,1-6 104 16,1-3 70-16,2-3-5 0,3-4-106 16,1-2-98-16,3 0-31 15,-9 2-34-15,6-1-37 0,-5 2-34 0,3 4-12 16,-4 0-38-16,-2 4-48 16,-1 0-122-16,-3 4-1 0,-2 3-92 0,0 0-46 15,-4 3-50-15,-3 5-3 16,3-2-24-16,-8 9-218 0</inkml:trace>
  <inkml:trace contextRef="#ctx0" brushRef="#br0" timeOffset="355784.416">22458 3207 1628 0,'0'0'669'16,"0"0"-340"-16,0 0-132 0,0 0-43 16,0 0-48-16,0 0-23 0,0 0 26 15,33 41-77-15,-26-37-32 0,1 1-15 16,2-1-14-16,-1-2-86 0,-3-1 3 15,0-1-135-15,2 0-73 0,-4 0-136 16,2-6-726-16</inkml:trace>
  <inkml:trace contextRef="#ctx0" brushRef="#br0" timeOffset="356275.3801">22634 3010 734 0,'0'0'1620'15,"0"0"-1345"-15,0 0-195 0,0 0 10 16,-6 52 151-16,4-30-49 0,0 2-13 16,2 3-94-16,0 0-59 0,0 0-23 15,0-2-1-15,0-1-2 0,0-1-19 16,4-6-10-16,-2-2-37 0,2-5-1 16,0-4 32-16,-2-3 35 0,2-3 20 15,-2-3 18-15,3-7 70 0,3-2 108 16,0-5-56-16,2-5-72 0,1-5-44 15,1 0-22-15,-1-1-22 0,1 1-11 16,0 4 8-16,1 2-19 0,-9 4 9 16,6 1 10-16,-2 4-35 0,-3 1-28 15,-1 4 25-15,0 2 4 16,-2 4 5-16,-2 1-53 0,0 0-70 16,-4 1 12-16,0 5-49 0,-1 2 67 15,-1 2 77-15,-4 2-6 0,2 1-14 16,-1-1 10-16,1 0 26 0,0-1 0 15,2-1 19-15,2 0 13 0,1-2 35 16,1 2 113-16,2-2 61 0,-4 1-46 16,4 1-62-16,4-2 1 0,1 1 9 15,1 1-3-15,4-2-33 0,3 0-5 16,1 0-33-16,0-1-18 0,-1-2-7 16,1 0-12-16,-1-1-2 0,-1-4-33 15,0 0-75-15,1 0-32 16,-1 0-68-16,-4-4-3 0,1-3-18 0,-1 0-148 15,-2 0-382-15,0-9-870 0</inkml:trace>
  <inkml:trace contextRef="#ctx0" brushRef="#br0" timeOffset="356660.0773">22919 2760 1683 0,'0'0'968'0,"0"0"-855"0,0 0 3 15,0 0 44-15,0 0 10 0,0 0 2 16,0 0-16-16,0 0-115 0,0 0-41 16,0 0-51-16,-2 3 51 0,8 5 165 15,0 5-8-15,3 2-62 0,1 3-64 16,2 2-3-16,-1 3 10 15,3 10-3-15,3 8-13 0,3 10-3 16,-7 7-4-16,-1-1 1 0,-6-1-13 16,-5-5 13-16,-1-3-16 0,0 0-3 15,-3-5-32-15,-3-5-2 0,2-10 34 16,-2-8 3-16,0-4 25 0,-1 2 3 16,-3 2 12-16,-4 1-9 0,3-4-6 15,-3-1-12-15,2-5-13 0,1-1-122 16,-1-4-89-16,3-2-167 0,-1-2-299 15,6-1-570-15</inkml:trace>
  <inkml:trace contextRef="#ctx0" brushRef="#br0" timeOffset="363570.0013">10543 7018 23 0,'0'0'1191'15,"0"0"-550"-15,0 0-301 0,0 0-123 16,0 0-84-16,0 0-20 0,0 0 9 15,0 0 48-15,0 0-16 16,-37 2-45-16,37-2-10 0,0 0-7 16,-3 0-12-16,3 0-14 0,0 0-9 15,0 0 3-15,0 0-12 0,0 0-23 16,0 0-23-16,0 0-1 0,0 0 21 16,0 0-6-16,0 0 3 0,0 0 0 15,0 0-3-15,0 0-14 0,0 0-2 16,0 0-16-16,0 0-22 0,0 0-15 15,0 0-14-15,0 0 1 0,0 0 15 16,0 0-3-16,0 0-6 0,0 0-4 16,0 0 4-16,3 0 23 0,5 0 37 15,-4 2 26-15,0-2-4 0,0 0 1 16,2 0 8-16,-3 0 1 0,5 0-10 16,-4 2-18-16,4-2-1 0,-2 0 0 15,1 0-1-15,1 0 0 0,-2 1 0 16,2-1 2-16,0 0 8 0,-1 0 1 15,-1 0 9-15,2 0 23 0,0 0-1 16,1-1 7-16,-1-1-10 16,0 2-10-16,3-4 1 0,-1 4-16 15,-2-1-16-15,2 0-1 0,-3 0 1 16,1 1 0-16,4-2-1 0,-3 2 1 16,-1-1 0-16,4 1 3 0,-3-2 16 15,5 1-4-15,-2 1-2 0,-1-2 0 16,-1 1-10-16,5 1-1 0,-3-3 1 15,2 2 10-15,-3-2-10 0,3 2 16 16,-3-2-7-16,3 1 1 16,-2 0-11-16,1 0 1 0,-1 1-2 15,1-2 0-15,-1 1 1 0,2-2 1 16,1 3 1-16,-1-3-3 0,1 2-1 16,-1 1 0-16,-3-2 0 0,3 2-1 15,1-2 0-15,-1 2-1 0,1-1 2 16,-1 0 3-16,-2 0-2 0,5 1 0 15,-1-3 10-15,-3 3-11 0,1-2 0 16,1 2 3-16,1-2 0 0,-3 0-2 16,5 2-1-16,-3-1 0 0,1 0-1 15,-3 1 0-15,5 0-1 0,-3-1 0 16,-1 0 0-16,1 2 0 0,-1-2 0 16,5 1 1-16,-9 1-1 0,5 0 2 15,-1-3 1-15,2 3-1 0,-3-1-1 16,3 1 1-16,-3 0 9 0,3 0-9 15,-3 0-3-15,1 0 0 0,-3 0 1 16,5 0 2-16,-2 0-2 0,-1 0 1 16,-1 0 1-16,5 0 1 0,-5 0 1 15,5 0-2-15,-5 0 0 16,5 0-1-16,-1 0 1 0,-3 0-2 16,3 0 1-16,-3 1 0 0,3 2 0 15,-6-3 1-15,5 1-3 0,-1 1 1 16,-1-2 1-16,-1 2 0 0,1 0-2 15,-1-1 1-15,0 0 2 0,5 1-1 16,-5-1 1-16,5 1-1 0,-3 0 0 16,1 0 1-16,-1 0-1 0,3 2 1 15,-5-3 0-15,0 1 1 0,7 0 0 16,-9-1 1-16,7 1 11 16,-1 0-12-16,-1-2 0 0,-1 0 0 15,3 1 2-15,1-1 0 0,1 1 0 16,0 0 0-16,-3-1 0 0,3 0-2 15,-1 1-1-15,3 1 0 0,-2-1 3 16,-1-1-2-16,1 0 0 0,-1 3 0 16,1-3 2-16,-4 0 9 0,1 0 4 15,3 0 6-15,-1 0 9 0,-1 0-2 16,3-3 3-16,-1 2 5 0,-4-2 23 16,9 1 8-16,-5-1 4 0,0 0-38 15,1-1 9-15,1 0-27 0,-3 1 18 16,-1-1-34-16,1 2-2 0,-1-1 2 15,-3 1 0-15,-1-1 1 0,3 0 20 16,-3 2 0-16,1-2-20 0,-1 2 12 16,-1-1-11-16,-4 1-1 0,-1 1 1 15,3-2-2-15,-6 1 0 0,0 1-16 16,0 0 4-16,-4 0 9 0,4 0-13 16,-4 0 15-16,5 0-1 15,-1 0 1-15,-4 0-2 0,0 0 2 16,2 0 1-16,0 0 1 0,-2 0 2 15,0 0 0-15,2 0 13 0,-2 0 6 16,0 0-1-16,0 0 1 0,0 0 40 16,0 0 30-16,0 0 49 0,0 0-15 15,0 0-59-15,-2 0 10 0,2 0 23 16,0 0 4-16,0 0-22 0,0 0-27 16,0 0-22-16,0 0-31 0,0 0 1 15,-2 0-3-15,0 0 0 0,-2 0-24 16,4 0-4-16,0 0-23 0,0 0-22 15,0 0-19-15,0 0-23 0,0 0-20 16,0 0-46-16,0 0-90 0,4 0-136 16,-2 3-151-16,2 0 82 0,0-1-129 15,0 7-931-15,-22-26 617 0</inkml:trace>
  <inkml:trace contextRef="#ctx0" brushRef="#br0" timeOffset="372445.3832">7760 8420 212 0,'0'0'378'0,"0"0"-117"0,0 0-92 16,0 0-15-16,0 0 106 0,0 0 43 15,0 0-14-15,0 0-46 0,-9-8-49 16,9 8-36-16,-4 0-32 0,4 0-23 15,-4 0-20-15,4 0 4 0,0 0-10 16,0 0 19-16,0 0-1 0,-4 0-5 16,4 0-1-16,0 0 3 15,0-1 3-15,0 1-10 0,0 0-9 16,0 0-17-16,0 0-11 0,0 0-23 16,0 0-24-16,0-2 0 0,0 2-1 15,0 0-16-15,0 0-25 0,0 0-15 16,0 0-7-16,0 0-10 0,0 0-3 15,0 0 0-15,4 0-3 0,-4 0-17 16,0 0 10-16,4 2 77 0,0 0 9 16,2 0 3-16,1-1 0 0,1 0 10 15,0 1-11-15,1-1 17 0,-1-1-3 16,4 1 6-16,-2 0-2 0,1-1-1 16,3 0 0-16,1 0 0 0,-1 2-16 15,1-1-1-15,3 0 1 0,3 0-3 16,-2 2 0-16,3 0 0 0,3 1 0 15,0 1 1-15,0-2 1 0,1 0 2 16,-1-1 8-16,0-1-8 16,0-1 15-16,-2 0-16 0,-1 0 10 0,-1 0 2 15,0 0 8-15,-1 0-8 16,-3 0 1-16,4 0-3 0,-1 0-11 16,-3 0 0-16,3 3-1 0,-7-3 0 15,1 3 0-15,1-2 12 0,-1 0-12 16,-3-1 12-16,-1 1 25 0,2 0 0 15,-4 0-10-15,-1-1-6 0,-1 1-6 16,-2-1-13-16,0 0 22 0,0 0 7 16,0 0-13-16,-4 1 9 0,0-1 16 15,0 0 16-15,0 0-1 0,0 0 5 16,0 0 17-16,0 0 12 16,0 1 4-16,0-1-14 0,0 0-15 15,-4 0-52-15,4 0 21 0,0 0-6 16,0 0-13-16,0 0-5 0,0 0-13 15,0 0-2-15,-4 0-11 0,4 0-8 16,0 0-23-16,0 0-42 0,0 0-100 16,4 2-109-16,0 1-200 0,1 2 35 15,-1 0-339-15,-4 8-1275 0,-13-41 1921 0</inkml:trace>
  <inkml:trace contextRef="#ctx0" brushRef="#br0" timeOffset="391061.493">10528 5488 178 0,'0'0'532'0,"0"0"-131"16,0 0-79-16,0 0-140 16,0 0-10-16,0 0 27 0,0 0-11 15,0 0-43-15,0 0-22 0,-6-20-35 16,6 20-30-16,0-1-7 0,0 1-9 15,0 0-13-15,0 0-18 0,0 0-11 16,-2 1-26-16,2 2-19 0,0 1-52 16,0 2 16-16,0 2 81 0,2 3 146 15,0 7 12-15,0 2-55 0,0 5-36 16,-2 1-45-16,0 3-9 0,0 1 13 16,0 1-23-16,0 0 20 0,0-1-23 15,-2-3-25-15,2-3-71 0,0-4-7 16,0-4-3-16,2-1-52 0,2-7-56 15,-4-1-48-15,3-2-53 16,-3-4-43-16,4-1-26 0,-4 0 117 16,4-4 123-16,-4-1-78 0,0-5-157 0</inkml:trace>
  <inkml:trace contextRef="#ctx0" brushRef="#br0" timeOffset="391791.9065">10553 5488 3 0,'0'0'1141'0,"0"0"-636"15,0 0-164-15,0 0-62 0,0 0-43 16,0 0-36-16,0 0-42 0,0 0-27 16,0 0-54-16,0 0-77 0,-18-7-9 15,18 5-62-15,0 1-41 0,0-2-14 16,4 2-16-16,0-3-48 0,6-1 190 16,2-3 19-16,-1-1 52 0,3 0-16 15,3 0-13-15,-1 2 29 0,1 0-26 16,-1 4-14-16,1 2-31 0,-3 1 0 15,-3 0 1-15,-3 4 3 0,4 0-3 16,-7 2 0-16,-1 0 0 0,0 3 36 16,-4 2 12-16,0 2 8 0,-4 3 17 15,0-2-26-15,-5 3-25 0,-3 0-20 16,4-1 13-16,-5-2 3 0,5 0-6 16,-4-3-13-16,3-1-3 0,1 0 0 15,4-1-17-15,0-2-15 16,-2-3-16-16,3 0-42 0,3 0-33 15,0-1-28-15,3 0 28 0,3 0 48 16,2-2 46-16,0 2 6 0,3 0 26 16,-1-2 1-16,6 3-1 0,-3 1-2 15,3 2-14-15,-3-1 16 0,3 2 26 16,-3 3-23-16,3 3 23 0,-3 2 9 16,-1 2 4-16,-2 1-23 15,1 1 4-15,-1 2 5 0,-2-1 1 16,-4 1-6-16,-1-4-4 0,-3 1 16 15,0-2 10-15,-3 0 10 0,-1-3 57 16,-6 1 90-16,-2-2-61 0,1 0-49 16,-1 1-6-16,-5-4 6 0,3 0-19 15,-5-3-32-15,1 0-6 0,-3-3 19 16,2-4-26-16,-3 0-25 0,1-2-2 16,0-5-62-16,5-2-62 0,-1-1 43 15,9-1 16-15,2-2-38 0,4-1-30 16,2 1 17-16,4-5 2 0,4 3-6 15,4-1-46-15,5-1-81 0,0 0-118 16,-1 1-146-16,-1 5-83 0</inkml:trace>
  <inkml:trace contextRef="#ctx0" brushRef="#br0" timeOffset="392203.333">10948 5795 332 0,'0'0'498'16,"0"0"-185"-16,0 0-78 0,0 0-37 15,0 0-42-15,37 21-26 0,-29-19-16 16,2 0-36-16,3-2-23 0,-1 0-7 16,-1-4 1-16,3-1 3 0,-2-2 19 15,-3-2 7-15,-1-1 9 0,0 1-19 16,-4 0-23-16,1 0 10 0,-3 1 13 15,-2 1 22-15,0-2 19 0,-7 2-22 16,-1 1-39-16,0 1-47 0,-5-1 10 16,1 3-9-16,-2 0-4 0,3 2 0 15,-3 1-22-15,-1 1 24 0,5 4 13 16,-2 0 9-16,3 3-22 16,-3 0-18-16,8 3 2 0,-4-2 3 15,5 5-9-15,1-2 2 0,2 3-12 16,0-2-3-16,0 1 12 0,0 0 7 15,2 1 16-15,1 0-12 0,5-4-1 16,-4 4 11-16,8-4-11 0,-3-2-52 16,-1 0-154-16,6-2-75 0,-3 0-89 15,7-3-72-15,-11-1-56 0,11-3-223 0</inkml:trace>
  <inkml:trace contextRef="#ctx0" brushRef="#br0" timeOffset="392645.1778">11206 5822 864 0,'0'0'495'16,"0"0"-179"-16,0 0-86 15,0 0-9-15,0 0-14 0,0 0-35 16,0 0 9-16,0 0 15 0,0 0-33 16,0 0-44-16,-43-14-42 0,38 17-17 15,-5 4-60-15,6 3 2 0,-4 2 5 16,4 1-7-16,2 4-16 0,0-1-13 15,2-2-3-15,0 2 3 0,2-4-19 16,2 1 7-16,2-6-30 0,2-1-54 16,0-2-42-16,-3-3 45 0,3-1 5 15,4-4 117-15,-2-4 7 0,-3-1-7 16,5-3-10-16,-4 0-19 0,-3-2 26 16,3 5 3-16,-4-1 12 0,0 2 14 15,-2 5 19-15,-2-1 13 0,2 4 19 16,-2 0 39-16,0 0 6 0,0 0-35 15,0 1-87-15,0 2-74 16,0 3-54-16,0 4 128 0,0 1 16 0,4 3 96 16,-2 3-22-16,2 3-78 15,-4 2-11-15,3 0-1 0,-3 2 1 16,4 3 1-16,0-2 24 0,-2 3-26 16,0-1-22-16,0 0-58 0,-2-1-26 15,2-2-45-15,0-3-88 0,0-4-98 16,0-3-52-16,-2-4-96 0,0-2-30 15,0-5-166-15</inkml:trace>
  <inkml:trace contextRef="#ctx0" brushRef="#br0" timeOffset="392901.6063">11458 5820 1003 0,'0'0'994'0,"0"0"-582"0,0 0-115 16,0 0-62-16,0 0-37 0,0 0-83 15,0 0-108-15,-14 39-7 0,10-21-35 16,1 5 31-16,-3-2 1 0,2 2 0 16,0-4-19-16,0 0-29 0,4-5-65 15,-4-1-38-15,4-2-23 0,0-3-117 16,0-1-107-16,0-6-152 0,0-1 52 15,0 0-57-15</inkml:trace>
  <inkml:trace contextRef="#ctx0" brushRef="#br0" timeOffset="393031.0275">11408 5760 473 0,'0'0'981'0,"0"0"-630"0,0 0-101 15,3-40-17-15,-3 33-197 16,0 3-36-16,2 0-2 0,-2 2-15 15,0 2-174-15,2 0-335 0,-2 0-148 16</inkml:trace>
  <inkml:trace contextRef="#ctx0" brushRef="#br0" timeOffset="393559.3511">11640 5789 241 0,'0'0'789'15,"0"0"-333"-15,0 0-196 0,0 0 55 16,0 0 32-16,0 0-82 0,0 0-40 16,0 0-13-16,0 0-37 0,0 0-35 15,-25-22-41-15,25 22-90 0,0 1-9 16,0 4-82-16,0 3-42 0,0 2 5 16,0 4 119-16,4 6 99 0,0 2-55 15,-2 1-42-15,1 2 1 0,3 0 13 16,-4 0-16-16,2-4-3 15,0-2-22-15,0-5-4 0,0-5-12 0,0-4 2 16,-4-2 39-16,2-3 3 16,-2 0 84-16,1-3 27 0,-1-1 13 15,2-2 3-15,-2-5 9 0,4-3-33 16,-4-5-65-16,4-2-41 0,0 0 0 16,0-2-3-16,0 2-13 0,2 3-12 15,-3 2 27-15,1 2-18 0,4 1-25 16,-2 3-28-16,-2 3-4 0,2 3-3 15,-1 1-16-15,-1 3-64 0,4 0-61 16,-2 0-75-16,2 4-75 16,-1 4-168-16,1-3-194 0,-2 6-503 0</inkml:trace>
  <inkml:trace contextRef="#ctx0" brushRef="#br0" timeOffset="393920.148">11785 5927 1494 0,'0'0'795'0,"0"0"-526"0,0 0-269 15,0 0-78-15,0 0 78 0,0 0 90 16,0 0-41-16,0 0 25 0,0 0 61 16,0 0 39-16,43-27-43 0,-35 17-54 15,-4-3-20-15,3 2-3 0,-5 0-6 16,0 2 3-16,-2 1 16 0,0-1 6 15,0 3 3-15,-4 1-7 0,3 3-21 16,-5 1-46-16,2 1 42 16,0 0-6-16,0 0-29 0,2 3-9 15,-2 4-88-15,0 0-48 0,1 6 47 16,-1 0 61-16,0 1 28 0,4 3 1 16,0-2 0-16,0 1-1 0,0-2-1 15,4-1-18-15,0 1-3 0,-1-4-7 16,1-2-70-16,2-1-83 0,2-1-71 15,-4-4-50-15,5-1-88 0,-1-1-174 16,-2-1-210-16</inkml:trace>
  <inkml:trace contextRef="#ctx0" brushRef="#br0" timeOffset="394226.3461">11937 5889 365 0,'0'0'1023'16,"0"0"-509"-16,0 0-202 0,0 0-128 15,0 0-93-15,11 42-71 0,-11-35-20 16,6-4-1-16,-4 1-2 0,2-4-42 16,0 0-14-16,0 0 43 0,1-4 16 15,-1-2 87-15,2-3 20 16,0 0-46-16,0-3-28 0,1 1-33 16,-3 1 0-16,4-1 1 0,-2 4 73 15,-2 1-3-15,2 3-13 0,-4 1-7 16,-2 2-35-16,0 0-16 0,0 2-30 15,3 3 30-15,-1 3 90 0,2-1 73 16,-2 5-38-16,2 2-36 0,0 1-35 16,-2 2-29-16,2 1-25 0,-4-1 0 15,4-2-47-15,1-1-74 0,1-4-93 16,-4 1-133-16,2-4-119 0,0-2-222 16,0-4-289-16</inkml:trace>
  <inkml:trace contextRef="#ctx0" brushRef="#br0" timeOffset="395144.2122">12249 5567 1641 0,'0'0'474'0,"0"0"-344"15,0 0-88-15,0 0-42 0,0 0 2 16,0 0 82-16,0 0 110 0,0 0 77 15,17 50-37-15,-15-29-77 0,-2 6-49 16,0 0-15-16,0 3 8 0,0 2-9 16,0 2-48-16,-2-1-40 0,2 1-4 15,0-1-1-15,0-4-3 0,0-3-24 16,0-4-13-16,0-6 6 16,0-5 10-16,0-4 6 0,2-4-7 0,-2-3-2 15,2 0-36-15,-2-3 64 16,2-4 9-16,0 0 52 0,-2-7-61 15,6-2-15-15,-4-1-17 0,3-3 13 16,-1 2 0-16,2-1-16 0,0 4 13 16,-2 2 8-16,2 6 14 0,-4 1 38 15,-1 5 0-15,-1 1-13 0,0 0-25 16,0 3-67-16,0 4-73 0,0 3 140 16,2 2 73-16,0 5 48 0,2-1-70 15,-2 3-22-15,4 0-28 0,-2-2-1 16,6-3-19-16,-3-1-16 15,5-4-16-15,3-2 12 0,1-4 39 16,-1-3 4-16,5 0 40 0,-3-6 1 16,5-4 12-16,-3-2 38 0,0 0-19 15,-3-4-41-15,1 1-32 0,-1-2 19 16,-5 2 6-16,-1 1 1 0,-2-2 5 16,2 3 7-16,-5 1-6 0,-3 1-10 15,0 3 16-15,-2 3 34 0,0 3 20 16,0 2-20-16,-2 0-50 0,-2 0-25 15,2 1-50-15,-3 4 12 0,-1 0-94 16,2 7-85-16,-2-1 78 0,0 4 92 16,4 3 28-16,0-2-10 0,2 3 17 15,0 0 12-15,4-2 1 0,2-1-1 16,4-2-1-16,0-4-12 0,1-2 13 16,7-3 0-16,-3-4 13 0,3-1 18 15,1-9 17-15,0-3 12 0,5-5 25 16,-3-4-3-16,0-5-35 15,0-2-22-15,-1 0-12 0,-1-1-12 16,1-2 0-16,-9 0 1 0,1 0-2 16,-2-2-14-16,-5-2-27 0,-3 2-44 15,-2 1-29-15,0 1 98 0,-2 4-5 16,-1 4 21-16,-3 9 38 0,4 3 28 16,-2 8 89-16,2 3-1 0,-4 1-82 15,2 6-72-15,2 4-117 16,-2 7 5-16,-1 10 39 0,-1 10 72 0,2 12 1 15,4 5 19-15,0 1-6 16,4 0 9-16,2-5-19 0,-4-9-3 16,1-10-18-16,1-10-64 0,-2-4-66 15,8-1-4-15,-4 0 15 0,2 0 16 16,-3-6 2-16,-1-2-28 0,2-6 31 16,-6-2 29-16,2-1 87 0,-2-1 26 15,0-6-26-15,-4-3-39 0,-4-4-293 16,1-4-219-16,-5-1 8 0,-6-4 185 15,5 8-154-15</inkml:trace>
  <inkml:trace contextRef="#ctx0" brushRef="#br0" timeOffset="395307.6623">12677 5743 843 0,'0'0'1879'0,"0"0"-1423"0,0 0-287 16,0 0-169-16,0 0-128 0,0 0 128 16,0 0 166-16,46-9-1 0,-24 7-73 15,3 0-25-15,2 0-30 0,-2-2-33 16,2 1 18-16,-1-1-20 0,-3 0-2 15,-2 1-29-15,0 2-78 0,-1-2-67 16,-5 3-78-16,1 0-123 0,-8 1-229 16,3 5-508-16</inkml:trace>
  <inkml:trace contextRef="#ctx0" brushRef="#br0" timeOffset="396035.3382">13115 5342 935 0,'0'0'1264'16,"0"0"-857"-16,0 0-104 0,0 0-69 16,0 0-68-16,0 0-36 0,0 0-47 15,0 0-77-15,0 0-6 0,0 0-57 16,-2-5-29-16,4 6-25 0,0 3 63 15,4 2 48-15,1 4 108 0,5 4 35 16,0 3-29-16,3 7-34 0,-1 10-30 16,1 11 4-16,-1 15-13 0,-3 5 12 15,-5-4-21-15,-2-3-17 0,-4-6-12 16,-2-4 1-16,-4-2 11 16,-3-4-12-16,-1-7 1 0,0-5-2 15,1-8 10-15,3-1-12 0,0 2-3 16,-8 3-41-16,7-1-12 0,-5-2-64 15,0-3-152-15,1-4-127 0,5-5-258 16,-12-4-925-16</inkml:trace>
  <inkml:trace contextRef="#ctx0" brushRef="#br0" timeOffset="402679.3797">9119 7761 437 0,'0'0'75'0,"0"0"72"0,0 0 560 16,0 0-161-16,0 0-180 0,0 0-152 15,0 0-101-15,0 0 0 0,0 0 19 16,-10-4 3-16,6 3 9 0,0-1-13 16,4 0-23-16,-3 2-19 0,1-3-28 15,2 2-11-15,-6 0 4 0,2 0 3 16,-2 0-13-16,0 1-20 0,0 0-24 15,-1 0-18-15,-3 2-17 16,2 3-13-16,1 0-12 0,-3 3 16 16,-2 2 19-16,4 1 5 0,-1 1 1 15,-3 0 3-15,4 2 13 0,-1 2 0 16,1 1-7-16,0 1 7 0,-1 3 3 16,5 2-12-16,-4 3-4 0,0 1 14 15,4 3 0-15,-2 1-1 0,6 1 1 16,-3 2 0-16,3-1-14 0,0-1 4 15,0-1-1-15,7-4-3 0,-1 1 0 16,6-3-3-16,-4-3 17 0,5-3-21 16,-1-4 4-16,-3-4-9 0,5-3 12 15,-2-2 13-15,-1-3-13 0,1 1 16 16,-2-3 0-16,-3-1 0 0,1 0 13 16,0-2 22-16,-2-2 7 15,-3 0 28-15,3 3 3 0,-4-2-28 16,-2 1-23-16,4 1-9 0,-4 0-4 15,0 1-9-15,0 0-95 0,0-1-77 16,0 1-100-16,4 0-118 0,-2 0-186 16,-2 0-119-16,0 5-423 0</inkml:trace>
  <inkml:trace contextRef="#ctx0" brushRef="#br0" timeOffset="403700.0873">9359 7995 414 0,'0'0'769'0,"0"0"-219"0,0 0-222 15,0 0-133-15,0 0-79 0,0 0-3 16,0 0-13-16,0 0-48 16,0 0-23-16,0 0-29 0,-27 9-46 15,21-2 4-15,4 3 10 0,-4 2 20 16,3 0 12-16,3 0 16 0,0 3 0 15,0 2 0-15,0-2 26 0,3 5 3 16,5-4-22-16,-2 2 9 0,2 0-9 16,0-2-21-16,-1-4-1 0,3-1-1 15,-2-2-16-15,5-4 15 0,-5-3 1 16,6-2 13-16,-5-2 9 0,3-5 46 16,-6-2 12-16,5-3 26 0,-5-3 9 15,2 1-51-15,-4-2-16 0,2-1-26 16,-2-1 1-16,-4 1-4 0,3 1-1 15,-3-2-18-15,0 2-54 0,0 2-4 16,0 1 1-16,-3 3-33 0,3 3 23 16,-2 3-13-16,2 2-91 0,0 2-113 15,0 0-237-15,0 0-603 0</inkml:trace>
  <inkml:trace contextRef="#ctx0" brushRef="#br0" timeOffset="404167.2472">9706 7770 1418 0,'0'0'617'16,"0"0"-396"-16,0 0-144 0,0 0-77 15,0 0-5-15,0 0 5 16,0 0 94-16,-12 50 25 0,7-31 17 0,1 3-39 15,0 12-30-15,4 10 4 16,0 9 12-16,0 3-15 0,0-11-46 16,0-11-20-16,0-14-2 0,4-3 0 15,-4-1-131-15,4 0-33 0,-4-1 45 16,0-2 12-16,0-6 26 0,3-2-12 16,-3-2-72-16,0-3-124 0,-3 0 32 15,3-3 46-15,-4-1-235 0,0-1 81 16,-4-2 156-16,4-4 118 0,-5 0 91 15,1-1 104-15,0 0 157 0,0-3-173 16,-1 3 49-16,5 0 140 0,0 2 25 16,0 2-25-16,4 2-14 0,0 3 28 15,0-1-35-15,0 3-57 0,0 1-98 16,0 0-101-16,4-2-67 0,4 2 67 16,1-2 48-16,-1 1 3 0,8-1-22 15,-3 1-16-15,-1-1-13 0,5 1-42 16,1 1-90-16,-3-2-51 15,3 1-76-15,1 1-237 0,-5-3-258 16</inkml:trace>
  <inkml:trace contextRef="#ctx0" brushRef="#br0" timeOffset="405322.5654">9956 7776 39 0,'0'0'1764'0,"0"0"-1411"0,0 0-116 16,0 0-63-16,0 0-64 0,0 0-110 15,0 0-17-15,0 0-70 16,0 0 87-16,-25 46 29 0,25-25 55 16,0 3-4-16,0 4 26 0,0 6 0 15,4 8 22-15,5 8-29 0,-1 1-57 16,0-3-4-16,2-4-25 0,-7-10-12 15,1-7 2-15,0-5 1 0,0-2-2 16,-4 0 10-16,0 1-9 0,6 1 9 16,-6-6 4-16,0-5 10 0,0-1-4 15,0-5 48-15,-6-2 22 0,2-2-7 16,0 0 13-16,-1-1-3 0,-3 0-95 16,-4-2-63-16,2-3 9 0,-1-4-44 15,-1-2-70-15,1-1-55 0,-3-2-39 16,6-1 91-16,-1 0 59 0,9 1 41 15,0-3-52-15,0 1 78 0,3 0 45 16,11-3 12-16,0 2 4 0,1-2 26 16,3 1 0-16,1 0-20 15,2 3 4-15,1-2-24 0,1 4-1 0,-2 0-1 16,0 3-1-16,1 2 1 16,-3 1 1-16,-5 1 0 0,3 2 32 15,-5 0 15-15,1 0 42 0,-5 1-3 16,0 2-16-16,-4-1-17 0,-4 2 7 15,0 0 35-15,0 0 51 0,0 0 44 16,0 0 37-16,-4 0 8 0,0 0-32 16,-4 0-204-16,0 2-28 0,-1 1-54 15,-3 1 7-15,4-1 34 0,3 3 19 16,-3 0-9-16,4 2-13 0,0-1-1 16,2 2-2-16,0-2 6 0,2 0-13 15,0-3-28-15,0 0-38 0,4-1-8 16,-4-1 29-16,4-2 42 0,4 0 57 15,-4 0 0-15,1 0 22 0,-1 0-22 16,0 0-29-16,4 0 1 0,-4 0-27 16,2 0 33-16,-6 0-13 0,3 3 22 15,3 1 13-15,-4 0 67 16,2 1 32-16,0 1-6 0,0-1-4 16,0 0-35-16,0-1-37 0,-1 1-17 15,-1-4-22-15,2 1-19 0,0-2-10 16,0-1 16-16,0-3 35 0,6-3 22 15,-7-4 7-15,5-3-29 0,0-3-58 16,4-2-44-16,-7-3 6 0,3 0 29 16,-4-3 51-16,2 1 12 0,-2 1-37 15,0 2-30-15,-1 0 13 0,1 2 32 16,0 2 26-16,-4 3 69 16,4 4 79-16,-4 3 12 0,0 4-4 15,0 3-6-15,0 0-20 0,0 0-38 16,0 3-92-16,0 1-35 0,0 5-98 15,0 1 133-15,0 8 38 0,-4 2-3 16,4 3-16-16,0-1 3 0,0 3-10 16,4-3-12-16,2 1-1 0,-2-3-2 15,0-3-41-15,0-3 3 0,3-3-16 16,1-5-16-16,-2-3-4 0,2-3 22 16,-4 0 55-16,5-6 67 0,-1-4-4 15,0-4 11-15,-1-3-27 0,1-2-47 16,-2-2-34-16,-2 0 34 0,0-1 4 15,0-1-1-15,1-1-3 0,-3-1-28 16,0 1-3-16,2 3 31 0,0 0 4 16,-4 4-3-16,4 4 0 15,-4 2 10-15,4 4 75 0,-4 4 22 0,0 3-7 16,0 0-79-16,0 6-22 0,0 2-136 16,0 5 63-16,0 5 73 15,0 6 67-15,0 8-17 0,0 9-15 16,4 6-10-16,-2-3-9 0,0-8-15 15,1-12-1-15,-1-7-16 0,2 3-69 16,0 0-48-16,4 2-48 0,-2-5-78 16,0-6-110-16,-1-3-90 0,3-5-105 15,-4-1-68-15,4-5-349 0</inkml:trace>
  <inkml:trace contextRef="#ctx0" brushRef="#br0" timeOffset="405634.9244">10605 7711 2576 0,'0'0'543'0,"0"0"-262"16,0 0-84-16,0 0-93 0,0 0-71 15,0 0-33-15,0 0-41 0,0 0-57 16,0 0-77-16,0 0 175 0,14 38 80 15,-3-18 56-15,-1 7-13 0,2 7-19 16,1 13-26-16,-1 15 1 0,0 3 3 16,-7 0-16-16,-1-4-20 0,-4-7-24 15,0-2-19-15,-4-2 1 0,1-5-2 16,-3-9-2-16,-2-7-19 0,4-9-25 16,-4-1-37-16,3 0-39 15,-3 3-87-15,-4 2-75 0,-1-2-293 16,5-7-428-16,-8 2-658 0</inkml:trace>
  <inkml:trace contextRef="#ctx0" brushRef="#br0" timeOffset="413617.6878">9059 8670 352 0,'0'0'1042'16,"0"0"-623"-16,0 0-188 0,0 0-111 0,0 0 3 16,0 0 19-16,0 0 10 0,0 0 6 15,0 0-19-15,-16-37-40 0,12 36-6 16,1-3 29-16,3 2-27 0,-2 0 10 15,-2 0-6-15,0 2-23 16,0 0-19-16,-4 0-57 0,6 0-28 16,-4 2-10-16,-3 2-13 0,3 1-3 15,-8 4 0-15,1 3 9 0,5 3 33 16,-5 1-14-16,1 6-3 0,0 0 4 16,3 3 12-16,1 4 11 0,0 2-20 15,2 2 22-15,2 1 0 0,4 0 0 16,0 0 3-16,0-6 22 0,4 1-23 15,2-4-2-15,8-5-3 0,-9-2 0 16,11-1 1-16,-6-4-1 0,3-1-16 16,3-2 6-16,7-1 10 0,-11-2-45 15,7-4-77-15,-2 0-10 0,-1-2-35 16,3-1-1-16,-7-1-36 0,3-4-94 16,1-2-76-16,-6 0-4 0,-3-4-55 15,1 4-190-15</inkml:trace>
  <inkml:trace contextRef="#ctx0" brushRef="#br0" timeOffset="414045.218">9218 8903 326 0,'0'0'297'0,"0"0"42"16,0 0 55-16,0 0 45 0,0 0-11 16,0-39-69-16,0 33-88 0,-4 2-62 15,4 1-30-15,0 2-55 0,-4-1-41 16,4 2-7-16,0 0-10 0,0 0-66 15,0 3-62-15,0 3-55 0,0 1-46 16,0 3 163-16,0 6 69 0,4 2 1 16,0 2-32-16,2 1-12 0,-3-4-17 15,5 0-9-15,0-4-25 0,2-1 9 16,1-2 3-16,-3-1-12 0,2-3-7 16,-3-2-3-16,1-3-3 0,2-1 26 15,-2-3 12-15,1-4 38 0,-3-3 39 16,0-1-4-16,4-2-25 0,-5-2-48 15,-1 0-23-15,0 0-15 16,0 1 13-16,-2 0 25 0,-2 1-19 16,4 3-26-16,-4 2-19 0,0 3 61 15,0 2 3-15,0 2 0 0,0 1-9 16,0 2-49-16,4 4-95 0,-4 0-39 16,4 5 192-16,-1 1 61 0,3 5-10 15,-2 0-18-15,0 0-13 0,4-2-20 16,0-1-103-16,-3-1-96 0,3 0-95 15,0-4-195-15,0-2-217 0,-1-3-14 16</inkml:trace>
  <inkml:trace contextRef="#ctx0" brushRef="#br0" timeOffset="414434.9755">9609 8619 1385 0,'0'0'384'0,"0"0"-27"0,0 0-46 16,0 0-111-16,0 0-190 0,0 0-10 16,0 0-81-16,0 0 81 0,0 0 232 15,2 53-33-15,-2-27-70 0,0 3-56 16,0 2-31-16,0 3-15 0,0 0-27 16,0-2-3-16,2 2-16 0,0-5-83 15,2-4-65-15,0-4-116 0,-4-6-24 16,0-4 81-16,0-6 70 0,0-2-10 15,0-3 59-15,-4 0 58 0,-2-1-299 16,-2-3-36-16,4-2 113 0,-1 0 43 16,-5-2 166-16,4 1 62 15,-6-2 36-15,5-2 235 0,-1 0-112 16,-2-1 177-16,6 4 84 0,1-2-157 16,3 4-23-16,0 1 36 0,0 2-47 15,3 1-184-15,1-1-45 0,6 0 0 16,-2 0 48-16,5 2-6 0,-1 0-10 15,0-2-11-15,5 2-21 0,-2-1-94 16,-1 1-89-16,2 1-83 0,1 0-201 16,-5-2-141-16,1 1-389 0</inkml:trace>
  <inkml:trace contextRef="#ctx0" brushRef="#br0" timeOffset="415171.5142">9844 8632 638 0,'0'0'482'0,"0"0"-97"0,0 0-138 16,0 0-247-16,0 0 61 0,0 0 66 15,0 39 220-15,0-20-88 0,4 5-101 16,-4 4-20-16,0 6-19 0,0 9 48 16,3 8-84-16,1 0-23 0,-2-8-21 15,2-10-26-15,-4 1-12 0,4-8-1 16,-4 2-15-16,4 0-62 0,-4-6-19 15,0-1-6-15,0 0 54 0,-4-6 48 16,4-6 35-16,-4-4 29 0,2-3 32 16,0-2 64-16,-4-3-145 0,-1-3-15 15,-1-4-22-15,2-2 21 0,-6-5-44 16,9-3-28-16,-5-1 47 0,4-1-47 16,4 0-39-16,0 0 44 15,0 1 33-15,4 2 35 0,4 2 17 16,1 1-15-16,3 0 15 0,0 2 9 15,5 1 25-15,-2 1-47 0,3 0-3 16,-1 3-1-16,-1 2-1 0,1 2-1 16,-1 1-15-16,-3 1 14 0,3 0-19 15,-6 2 10-15,1 1 12 0,-7-3 13 16,4 2 0-16,-6 1 19 0,-2 0 51 16,0 0 74-16,0 0 27 0,0 0 10 15,-2 0 11-15,0 0 16 0,-4 1-25 16,2 2-190-16,-4-2-6 0,5 2-56 15,-3 1-3-15,0 1 3 16,0 0 21-16,2 2 3 0,0 2-2 16,4-2-1-16,0 2-2 0,0-1-11 15,4-2-8-15,0-2-26 0,2-3 3 16,-4-1 25-16,2 0 16 0,2 0 25 16,-3-5 13-16,5-1 54 0,-4 0 29 15,4-2-20-15,-2 2-35 0,-2 1-27 16,-4 2-1-16,3 3-3 0,-3 0-16 15,0 0 3-15,0 4 0 0,4 0-51 16,0 5 67-16,2 2 35 0,2 3 6 16,-4 0-10-16,5 3-18 0,-1-1-13 15,0 1-2-15,0-3-39 0,-1-5-73 16,3-1-25-16,-2-3 34 0,5-3-36 16,-5-2-76-16,6-6-37 0,-5-4 35 15,1-5 15-15,4-2-55 0,-3-4-30 16,-3-3-26-16,5-1-60 0,-5-2-74 15,0-2 57-15,-2 8 127 16</inkml:trace>
  <inkml:trace contextRef="#ctx0" brushRef="#br0" timeOffset="415501.464">10282 8642 633 0,'0'0'749'16,"0"0"-148"-16,0 0-89 0,0 0-93 16,0 0-230-16,0 0-125 0,-4 39 0 15,0-12 9-15,2 14 17 0,-2 9 15 16,0 2-20-16,4-2-50 0,0-12-35 15,0-11 0-15,0-7-38 0,4-5-67 16,0 2-95-16,0 0-66 0,2-1-4 16,-3-7 54-16,1-6 12 0,0-3 107 15,0-2 94-15,2-8 3 16,-2-6-29-16,4-2 26 0,-5-6-156 16,5-3-33-16,-2 0 56 0,-2-4 77 15,0-7 33-15,4-6-58 0,-3 2 83 16,-1 7 1-16,0 6 113 0,4 9 118 15,-4-1 38-15,0 3-26 0,-1 9-78 16,-3 4 3-16,2 5-4 0,2 3-122 16,-4 7-41-16,0 6-1 0,0 9 275 15,0 14-52-15,0 13-96 0,0 3-70 16,0-3-27-16,-6-5-30 0,3-12-13 16,3-8-53-16,0-6-131 0,0-5-206 15,0 2-203-15,3-3-206 0,3-1-560 0</inkml:trace>
  <inkml:trace contextRef="#ctx0" brushRef="#br0" timeOffset="415797.7495">10514 8531 1596 0,'0'0'532'0,"0"0"-530"0,0 0 83 16,0 0 196-16,21 40-16 0,-13-19 5 16,4 4-72-16,-2 4-83 0,1 7-68 15,3 9 23-15,-1 4 16 0,-1 4-38 16,0-5-20-16,-3-11-12 0,-5-9-14 16,-4-5 14-16,4-3-15 0,-4 5 1 15,0 4-2-15,-4 3-19 0,0 1 17 16,-5-2-27-16,-3-2-5 0,-2-1-33 15,-1-4-51-15,1-1-95 0,-1-5-153 16,1-4-335-16,-11-1-906 0</inkml:trace>
  <inkml:trace contextRef="#ctx0" brushRef="#br0" timeOffset="416621.4515">9068 9381 1558 0,'0'0'575'0,"0"0"-223"0,0 0-142 16,0 0-49-16,0 0-52 0,0 0 10 16,0 0-10-16,0 0-36 0,-38 1-73 15,30 6-61-15,-2 3-12 0,1 1 60 16,-1 5 13-16,-2-2 93 0,3 6 3 16,-3-1-7-16,2 3 38 0,-1 5-89 15,3 0-35-15,0 1 29 0,2 9 12 16,2 6 4-16,4 9 2 0,0 0-19 15,6-9-15-15,4-11-13 0,-8-10-3 16,6-3-15-16,3 4-1 0,-1-1-9 16,-2 3-32-16,5-7 3 0,-1-2-47 15,1-4-74-15,-5-5 22 0,8-2-72 16,-7-5-22-16,3 0-8 0,2-4 3 16,-3-6 28-16,-1-4-13 0,2-5-141 15,-5 6-234-15,7-14-151 0</inkml:trace>
  <inkml:trace contextRef="#ctx0" brushRef="#br0" timeOffset="417032.0505">9247 9604 658 0,'0'0'1499'0,"0"0"-1107"15,0 0-166-15,0 0-21 0,0 0-16 16,0 0-32-16,0 0-56 0,0 0-34 15,0 0-48-15,-4 40-15 0,2-23-4 16,2 4 53-16,0 1-15 0,0-2-38 16,2-1-12-16,-2-2-14 0,4-3 4 15,2-5 0-15,-3 1-16 0,3-5-13 16,-4-2-13-16,2-3-15 16,0 0 18-16,0-1 61 0,2-5 26 15,-2-4 63-15,-1 0-13 0,5-3-18 16,-2 1-36-16,-2-1-22 0,0 3-13 15,0 1 0-15,-1 3 1 0,-3 2-4 16,0 3 2-16,0 1 14 0,6 0 1 16,-6 4-1-16,2 0-8 0,-2 4 8 15,6 2 50-15,2 4 30 0,-2 0-36 16,-1 1-25-16,-1 2-19 0,6-2-11 16,-2-1-55-16,-1-3-77 0,1-1-32 15,2-3-56-15,0-4-52 0,-3-3-72 16,1-1-50-16,4-7-50 0,-5-1-108 15,3-12-223-15</inkml:trace>
  <inkml:trace contextRef="#ctx0" brushRef="#br0" timeOffset="417231.6618">9576 9402 1411 0,'0'0'478'15,"0"0"-17"-15,0 0-97 0,0 0-110 16,0 0-162-16,0 0-90 0,0 0 204 15,6 55 14-15,-8-27-78 0,-2 5-66 16,2-1-38-16,-4 3-37 0,3 4-1 16,3 5-22-16,-4 7-41 0,4-7-89 15,0-9-112-15,0-12-121 0,0-7-60 16,0-2-44-16,-4-2-70 0,4-2 51 16,-4-7 107-16,4-3 65 0</inkml:trace>
  <inkml:trace contextRef="#ctx0" brushRef="#br0" timeOffset="417380.6733">9514 9776 3 0,'0'0'502'15,"-2"-37"-237"-15,2 19 139 0,0 0 68 16,2-2-99-16,2 5 32 16,4 2-34-16,-2 2-98 0,1 4-123 15,7 1-86-15,-6 1-7 0,7 1-9 16,-1 2-10-16,1 1-19 0,7 1-19 16,-5 0-19-16,2 1-102 0,-1 0-73 15,3 2-95-15,0 1-140 0,-3-2-340 16,1 4-638-16</inkml:trace>
  <inkml:trace contextRef="#ctx0" brushRef="#br0" timeOffset="419105.4011">9880 9489 447 0,'0'0'463'0,"0"0"-151"16,0 0 11-16,0 0-5 0,0 0-22 15,0 0-60-15,0 0-39 0,0 0 70 16,0 0-125-16,0 0-37 0,-21-26 20 16,21 26-7-16,0 0-67 0,0 0-26 15,0 4-21-15,0-1-4 0,0 3-61 16,0 5 61-16,0 4 16 15,2 8 95-15,6 7-9 0,-4 7-20 0,3 10 0 16,3 9-19-16,-2 2-38 16,-4-5-12-16,2-12-13 0,-4-14 0 15,1-5-3-15,-3-6-32 0,2 3-9 16,-2 0 9-16,0 0 35 0,-5-2 18 16,3-4 26-16,-8-1-9 0,2-4-7 15,4-3 7-15,-9-3-35 0,5-2-54 16,-6 0-21-16,3-3 43 0,1-6-31 15,-2-1-48-15,1-5-19 16,1-3-51-16,6-2 47 0,0-2-20 0,4 0 41 16,4 1 62-16,6 0 35 0,-2 1-10 15,7 0 26-15,-1 2 2 16,5 1-1-16,2-1 2 0,1 1 0 16,3-1-3-16,0 1-26 0,-4 1-19 15,3-2 13-15,-3 2-4 0,0 1 4 16,-3 0 12-16,-7 5 20 0,3 1 0 15,-6 3 16-15,-4 2 36 0,0 3 58 16,-4-1 44-16,0 2 58 0,0 0 21 16,-4 2 14-16,4 1-60 0,-4 3-74 15,-4 1-113-15,0 2-91 0,-1 3 33 16,1 4 58-16,-2 2 60 0,6 1 12 16,0 0-34-16,1 1-38 0,-1-1 0 15,4-3-35-15,0-4 10 0,0-4 3 16,4-4-35-16,-1-2-43 0,1-2-11 15,0-3 54-15,2-4 57 0,2-4 83 16,-1-3 3-16,-1-1-86 0,4-3-77 16,-8 3-6-16,6 3 26 0,-8 2 44 15,4 3 13-15,-4 4 22 16,0 3 44-16,0 0-3 0,0 3-59 16,3 4-4-16,-3 1-4 0,6 4 4 15,-2 2 146-15,0 3-71 0,4-1-64 16,-1 0-11-16,-1-2-22 0,2-2-32 15,0-3-59-15,1-4 8 0,-1-2 16 16,0-3-6-16,0-2-17 0,1-6-6 16,-1-3 32-16,0-6-100 0,4-3 18 15,-7-3-122-15,3-1-76 0,0-3 44 16,0 1 85-16,-3-2 67 0,-1 0-58 16,0-3 13-16,0 0 114 0,2-1 101 15,2 0 19-15,-5 2 65 16,1 3 89-16,4 4-13 0,-2 4 136 15,-6 6 23-15,2 8 80 0,-2 4 40 16,0 2-14-16,0 7-147 0,-2 7-158 16,2 5-97-16,-10 13-1 0,6 12 57 15,0 10 13-15,1 2-35 0,3-1-10 16,0-8-30-16,0-13-17 0,0-9-29 16,3-8-31-16,-3-4-57 0,4-3 0 15,0-2-7-15,-4-2 16 0,6-5-36 16,-2-2 25-16,0-8 119 0,0-4 86 15,0-8 64-15,3-2-108 0,-1-6-42 16,2-2-32-16,-4-2 9 0,4-2 11 16,-3 2-1-16,1-1 0 0,0 3-9 15,2 5-33-15,-4 2 10 0,5 7 45 16,-7 7 39-16,0 3 38 0,2 6-71 16,-4 0-6-16,4 7-22 0,0 4 22 15,0 5 188-15,-4 6-4 16,5 4-60-16,-3 5-58 0,0 1-34 15,-2 0-20-15,4 3-12 0,-4-4-14 16,4-4-59-16,0-3-149 0,-4-7-36 16,4-4-24-16,0-5-88 0,0-6-164 15,-2-2 105-15,-1-10 2 0,1 1 13 16,2-13-329-16</inkml:trace>
  <inkml:trace contextRef="#ctx0" brushRef="#br0" timeOffset="419337.4626">10586 9263 183 0,'0'0'1820'0,"0"0"-1648"15,0 0 93-15,0 0 109 0,25 47-78 16,-17-24-98-16,0 9-20 0,1 9 6 16,-1 10-49-16,0 2-40 15,1-3-30-15,-5-5-11 0,0-6 13 16,0-1-5-16,-4 1-6 0,0-6-25 15,0-6-29-15,0-5 1 0,-4-1-2 16,-2 4-1-16,-1 2-2 0,-1 1-19 16,-2-2-36-16,-5-3-78 0,3-5-72 15,-1-3-135-15,1-4-265 0,0-3-578 16,-5-5-442-16</inkml:trace>
  <inkml:trace contextRef="#ctx0" brushRef="#br0" timeOffset="420365.3725">9251 11057 767 0,'0'0'701'16,"0"0"-314"-16,0 0-206 0,0 0-67 16,0 0-1-16,0 0 4 15,0 0 9-15,0 0-10 0,0 0-51 16,0 0-65-16,2 0-55 0,1 8 55 16,5 5 238-16,-4 3 9 0,8 1-68 15,-6 3-39-15,5-2-51 0,-3 0-51 16,2-2-38-16,1-3-16 0,-1-4-22 15,0-3-6-15,-1-3 5 0,1-3 1 16,-2 0 10-16,-1-7 28 0,3-2 29 16,-2-4 60-16,2-5-38 0,-5-1-51 15,1-3-19-15,-2 2-86 0,2 0-35 16,-6 1 41-16,0 3 99 16,2 3 3-16,-2 1 20 0,0 4 15 15,0 2 45-15,0 5 28 0,0 0-12 16,0 1-26-16,0 2-33 0,0 3-40 15,4 3-89-15,-4 3 89 0,4 3 38 16,3 5 76-16,-5 2-45 0,6 0-53 16,-4-1-14-16,6 0-2 0,-6-3-12 15,3 0-7-15,3-3-60 0,-4 1-57 16,0-4-55-16,3-2 54 0,-3-1-78 16,4-3-142-16,-2-3-235 0,-5-2-129 15,5-3-606-15</inkml:trace>
  <inkml:trace contextRef="#ctx0" brushRef="#br0" timeOffset="420712.0631">9743 10765 1812 0,'0'0'700'15,"0"0"-345"-15,0 0-182 0,0 0-173 16,0 0-38-16,-12 40 38 0,8-16 67 16,0 9 122-16,1 12-30 0,-3 10-35 15,2 4-4-15,4-2-35 0,0-6-59 16,0-6-26-16,0-2-16 0,0-2-60 15,0-6-98-15,0-7-138 16,0-10-108-16,0-5-71 0,0 0 56 16,0-4 25-16,-4-3 137 0,0-6 58 15,0-5-189-15,-2-6 335 0,-1-5-322 16,-1-2 305-16</inkml:trace>
  <inkml:trace contextRef="#ctx0" brushRef="#br0" timeOffset="421797.2199">9658 11226 239 0,'0'0'369'0,"0"0"15"0,11-47-35 16,1 35-92-16,-1 2-49 0,3 1-10 15,3 0-26-15,1 1-56 0,1-2-48 16,3-1-38-16,-1-5-11 0,0-2 4 16,-1-2 6-16,1-3-10 0,2-2-17 15,-3-2 14-15,-5 1-16 0,3 1-2 16,-7 2-46-16,1 3-20 0,-4 1-13 16,-3 2 39-16,-1 5 42 0,0 1 19 15,-4 6 20-15,6 3 52 0,-6 2 83 16,0 2 55-16,0 5-81 15,0 6-94-15,-6 4 10 0,6 12 4 16,0 10 34-16,0 14 35 0,0 6 6 16,0 1-26-16,6-2 25 0,-6-2-63 15,6-5-51-15,-4 1-12 0,2-7-16 16,-1-8-12-16,1-8-3 0,-4-9-20 16,0-2-6-16,0 0 5 0,0-3 36 15,-4 3 22-15,1-9-9 0,-1-1 31 16,-2-3-44-16,-2-4-53 0,0-1-83 15,1-3 19-15,-7-3-39 0,6-3-54 16,1-4-15-16,-3-4 16 0,10-3 45 16,-4-1 61-16,4 0 41 0,4-2 59 15,6 0 3-15,-3 1 3 0,5-1 13 16,5 0 1-16,-1 1 5 0,-3 2 75 16,7 0-55-16,-3 3-29 0,1 2-13 15,-3-1-9-15,-1 3 9 0,1 2 49 16,-5 3 15-16,-2 0 0 15,1 4-15-15,-5 0-24 0,0 4 14 16,-4 0 38-16,0 0 109 0,0 4 63 16,0 0-8-16,-4 5-46 0,0 1-82 15,-1 4-97-15,-3 4 9 0,4 0 32 16,-2 0-3-16,-2-1-39 0,8-3-15 16,-3-2-22-16,3-4-3 0,0-3-23 15,0-3-8-15,0-2-54 0,0 0 3 16,0-5 6-16,3-3 57 0,1-3 44 15,2-3 114-15,-2-2-111 0,0 0-3 16,0 4-38-16,0 1 12 0,1 5 26 16,-1 4 17-16,-4 2-17 15,2 1-6-15,0 5 6 0,2 3 3 16,4 2 48-16,0 5 15 0,1 3-3 16,-5 1-22-16,4 0-22 0,0-1-19 15,-3-3-16-15,-1-4-3 0,4-3-57 16,-4-5-34-16,6-3-7 0,-3-2 19 15,1-7-4-15,0-8-35 0,2-3 70 16,-3-5 16-16,1-3-87 0,0-3-36 16,-2-2 68-16,1-5 81 0,3-7 25 15,-2-8 0-15,0-2-61 0,3 3-113 16,-1 10-75-16,-2 12 168 0,-4 10 0 16,1 2-7-16,1 0 88 0,0 4 62 15,2 0 203-15,-4 9-3 0,5 4-100 16,-5 5-43-16,0 9 83 0,0 4 115 15,4 13-98-15,1 10-52 0,-1 12-15 16,-4 3-46-16,0-2-26 0,2-7-52 16,-2-15-14-16,-3-6-14 15,1-8-31-15,2-6-42 0,0-1-46 16,0-1-13-16,0-5-4 0,0-3-4 16,-2-4-41-16,2-8 127 0,-4-5 54 15,2-6 0-15,-1-5-23 0,-1-4-73 16,0-2-9-16,-1-6 12 0,-1-8 70 15,-4-5 23-15,2 5-1 0,4 11-18 16,0 14-7-16,0 10 26 0,0 4 55 16,0 3 67-16,0 1 82 0,0 3 10 15,0 5-49-15,0 4-162 0,4 8 19 16,2 13 60-16,-3 11 41 0,1 14-35 16,4 6-35-16,-4-3-6 0,0-7-8 15,0-14-33-15,2-9-6 16,-3-6-51-16,1-4-68 0,4 0-89 15,-2-1-80-15,-2-3-99 0,3-8-134 16,-3-6-153-16,0-1-111 0,0-18 101 0</inkml:trace>
  <inkml:trace contextRef="#ctx0" brushRef="#br0" timeOffset="422037.1937">10603 10729 1099 0,'0'0'1421'0,"0"0"-1192"16,0 0-123-16,41 25 90 0,-25-6 18 16,1 5-36-16,0 10 28 0,7 13-48 15,-3 14-63-15,-4 6-14 0,1 1-11 16,-7-3-35-16,-7-5-34 0,0-1-1 16,-2-2-35-16,-2-5-35 0,-6-5-27 15,2-10-20-15,-3-9-25 16,-1-8 13-16,-6-2 27 0,-1 1-26 15,-6 2-160-15,-12 0-266 0,4-5-643 16,-18-2 18-16</inkml:trace>
  <inkml:trace contextRef="#ctx0" brushRef="#br0" timeOffset="422491.6714">9036 10923 2392 0,'0'0'544'0,"0"0"-185"16,0 0-140-16,0 0-51 0,0 0-51 15,0 0-42-15,0 0-75 0,0 0-63 16,-22 41-59-16,20-18 46 0,-7 13 57 16,7 14 19-16,-2 18 63 0,4 8 10 15,0 3-17-15,9-4-2 0,7-9-16 16,1-2-38-16,5-5-26 0,3-7-40 16,-6-11-164-16,3-11-274 0,-7-11-543 15,3-1-822-15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53:41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21808 9481 225 0,'0'0'633'0,"0"0"-155"15,0 0 69-15,0 0-297 0,0 0-72 16,0 0-36-16,0 0-3 0,0 0-55 16,0 0-78-16,10-11-6 0,-10 16 0 15,0 3 87-15,-2 3 93 0,0 5-48 16,0 2-36-16,-5 3-7 16,1 5-12-16,0 1-11 0,-2-1-21 15,0 3-20-15,3-4-9 0,-1 1-3 16,0-4-13-16,2-1 1 0,0-5 0 15,2-2-2-15,2-5 0 0,0-3-1 16,0-4-11-16,0-2 13 0,0 0 13 16,0-3 76-16,0-2 28 0,4-6-61 15,-2-1-55-15,6-6-1 0,-4-3 0 16,0-1 12-16,-1-2 4 0,-1 0-16 16,2-1-11-16,-4-1-30 15,0-1-9-15,0 3 34 0,2 0-12 16,0 3-17-16,4 3 10 0,-2 3-9 15,2 0 9-15,-2 5 19 0,3 4-9 16,-5 2-20-16,2 1-18 0,2 3-11 16,0 3 14-16,0 4 60 15,1 4 22-15,3 4 42 0,0 3 3 0,3 6-20 16,-1 0-8-16,-1 3-4 0,3 0-19 16,0 1-14-16,-1-1 1 0,-1-3-1 15,-1 0-1-15,1-4-1 0,-4-4-2 16,0-4-1-16,-3-3-13 0,-1-4 16 15,0-3 1-15,-2-2 34 0,2-1 53 16,0-7 99-16,4-3-8 0,-3-7-37 16,3-3-49-16,0-5-37 0,-2-1-12 15,0 0-26-15,-5-4-17 0,1 3 0 16,2 1 0-16,-2 2-1 0,0 5-16 16,2 2-6-1,0 4-9-15,0 3 0 0,-2 4-41 0,2 1-21 0,-1 3-65 16,1 2-104-16,4 1-1 0,-2 3 14 15,4 1-126-15,-1 6-133 16,-3 0-170-16,2 4-505 0</inkml:trace>
  <inkml:trace contextRef="#ctx0" brushRef="#br0" timeOffset="482.4257">22353 9225 1206 0,'0'0'345'16,"0"0"-46"-16,0 0-59 0,17-37-32 16,-11 27-43-16,-4 3-23 0,2 1 13 15,-2 2 9-15,-2 3-10 0,0 1-57 16,0 0-97-16,2 4-74 0,-2 3 74 16,0 4 26-16,2 4 127 0,2 6-7 15,0 8-22-15,-1 14 3 0,3 15-32 16,2 7-39-16,-6 2 4 0,0-2-13 15,0-7-19-15,-2-1-26 16,0-3 1-16,0-4-2 0,0-3 1 16,0-9-1-16,0-11 1 0,0-8-2 15,2-6-16-15,0 3-15 0,0-3 3 16,2 1 12-16,-1-5 14 0,1-4-11 16,-4-2-12-16,2-3 12 0,2 0 11 15,-4-6 0-15,2-3-23 0,0-5-98 16,0-5-163-16,-2-3-132 0,0-5-201 15,0 7-632-15</inkml:trace>
  <inkml:trace contextRef="#ctx0" brushRef="#br0" timeOffset="880.6101">22413 9289 1967 0,'0'0'298'0,"0"0"22"0,0 0-91 0,0-44-17 16,6 31-71-16,2-1-23 16,1 1-6-16,-1 0-33 0,6 1-31 15,-3 0-13-15,5 4-7 0,-1 1-17 16,5 2-11-16,-3 4-2 0,2 1 2 16,7 8 1-16,-9 4 24 0,8 4-25 15,-5 6 0-15,1-1 16 0,0 3 9 16,-3 0 10-16,-5-1 3 0,1 0 3 15,-4-3-7-15,-3 0-12 0,-5-2 4 16,-2-3 2-16,0-2 13 0,-2 0 65 16,-5-1 20-16,-5-3-13 15,-4 4-11-15,-1-3-24 0,-6-1-26 16,-2 0-6-16,-3-2-18 0,-1-1-12 16,0-3-4-16,-2 0-11 0,0-2-1 15,0-1-1-15,0-5-17 16,6-3-32-16,-2-2-27 0,8 0-84 0,5 0-36 15,2 2-55-15,12 3-22 0,6 3-162 16,10 2-282-16,-3 0-25 0,16 0-458 0</inkml:trace>
  <inkml:trace contextRef="#ctx0" brushRef="#br0" timeOffset="1612.3635">22992 9633 391 0,'0'0'779'16,"0"0"-186"-16,0 0-214 0,0 0-58 15,0 0-37-15,0 0-24 0,0 0-17 16,0 0-14-16,6-37-61 0,-12 34-57 16,-1-1-45-16,-1 2-19 0,0 0-6 15,-1 2-41-15,-1 0-10 0,-2 0-19 16,1 2 17-16,-1 4 10 0,0 1-14 15,1-1 0-15,-1 2-6 0,2 2 3 16,1-3 7-16,3 1-7 0,-2 0 0 16,4 0-6-16,2-1-7 0,0 0 0 15,2 0 1-15,2 0 5 0,2 0 11 16,4 2 13-16,0-2 2 0,1 0 4 16,5 1 11-16,-2-1-12 0,1 1 9 15,3-1-9-15,-3 0 23 16,1-1-4-16,1 0-3 0,-5 1-5 15,0-2-12-15,1 1 11 0,-9-1 25 16,2-2-6-16,0 2 6 0,-4-3 15 16,0 1-18-16,0 0 40 0,-4-1 39 15,0 1 35-15,-4 1-3 0,-1-2-37 16,-3 1-29-16,1-1-12 0,-3-1-19 16,0-1-27-16,1 0-22 0,1 0-16 15,-1 0-30-15,3-3-86 0,4 1-42 16,2-1-28-16,2-1-144 0,4 1-200 15,2 0-608-15,10-4-559 0</inkml:trace>
  <inkml:trace contextRef="#ctx0" brushRef="#br0" timeOffset="2975.8245">23684 9602 1165 0,'0'0'312'16,"0"0"95"-16,0 0-161 0,0 0-93 16,0 0 9-16,-38-6 25 0,36 6-7 15,-4 0-6-15,4 0-30 0,0 0 12 16,2 0-38-16,0 0-22 0,0 0-36 15,0 0-60-15,0 0-73 0,4 0-16 16,2 0 44-16,-1 0 45 0,7 4 67 16,2-4 0-16,1 3-7 0,3-2-38 15,1 1-21-15,2-1-1 0,-1 2-2 16,-5-1-20-16,5 0-22 0,-1 1-55 16,-6 0-51-16,3-1-41 15,-8 0-54-15,1 0-67 0,-1 0-109 16,-4 0-232-16,-4 1-416 0</inkml:trace>
  <inkml:trace contextRef="#ctx0" brushRef="#br0" timeOffset="3166.5827">23636 9748 1368 0,'0'0'970'15,"0"0"-596"-15,0 0-193 0,0 0-181 16,0 0 12-16,0 0 46 0,0 0 42 15,0 0-8-15,44 2 4 0,-32-4-48 16,2 1-47-16,-1 0-1 0,1-1-21 16,1 1-65-1,-1-3-55-15,3 1-74 0,1 0-124 0,-3-1-228 16,5-4-804-16</inkml:trace>
  <inkml:trace contextRef="#ctx0" brushRef="#br0" timeOffset="4043.3982">24826 8619 909 0,'0'0'286'15,"0"0"1"-15,0 0-24 0,0 0-94 16,0 0-75-16,0 0-19 0,0 0 9 16,0 0-13-16,0 0-12 0,-33 9-37 15,23-3 11-15,4 3 41 16,-3 2 10-16,1 2 10 0,-2 3-30 16,-1 4 20-16,-1 2 9 0,-2 11 17 15,-3 9-1-15,1 11-52 0,-1 4-2 16,9-4-7-16,-3-1-1 0,5-2 1 15,2 2-3-15,0 6-4 0,4 2 4 16,0 1 2-16,0 0-5 0,8 1-1 16,5-3-10-16,-1-2-2 0,2-4-1 15,3-4-2-15,4-4-7 0,-1-8 0 16,-3-10-17-16,1-6 1 0,-3-5 22 16,4 2-25-16,3-1 0 0,3 0-2 15,-4-3 1-15,-1-5 1 0,1-4 3 16,-4-3 22-16,-3-2 0 0,1 0-6 15,-3-5-19-15,2-3-69 0,-7-2-16 16,1-4-83-16,2-2-198 0,-6-2-200 16,0 0-228-16,-4-9-581 0</inkml:trace>
  <inkml:trace contextRef="#ctx0" brushRef="#br0" timeOffset="4768.7183">25184 8856 1415 0,'0'0'283'0,"0"0"32"16,0 0-101-16,0 0-111 0,0 0-6 15,0 0 29-15,0 0-10 0,0 0-16 16,0 0-42-16,0 0-58 0,-21-24-67 16,21 30-20-16,-6 3 87 0,0 2 90 15,2 5 6-15,-5 4-19 0,1 0-9 16,0 3-14-16,1 0-18 0,1-1-8 15,-2-3-12-15,4-2-14 0,-4-1 11 16,4-5-13-16,2 0 1 0,-1-5 12 16,3-2 6-16,0-2 0 0,0-2 29 15,0 0 45-15,0-5 60 0,0-2-20 16,0-4-133-16,0-2-48 0,0-4-3 16,3-1 13-16,-1-2 7 0,2-1-14 15,0-2-35 1,0-2-22-16,-4-1-9 0,4 0 88 0,-4-1-28 15,4 4-7-15,0 0 38 0,0 6 18 16,1 4 4-16,-1 5 33 0,0 2 39 16,0 4-68-16,-4 2-6 0,6 3-73 15,0 5 73-15,3 4 35 0,3 3 26 16,2 5-4-16,-1 2-22 0,6 4 1 16,-3 1 5-16,1 2-15 0,5-2-1 15,-7 4-3-15,3-3-9 0,-1-2 3 16,-1-2-14-16,-3-3 1 0,-3-6 0 15,0-3 10-15,-1-3 16 0,-1-6 60 16,-4-3 94-16,4 0 141 0,-6-8 54 16,5-3-128-16,5-5-120 15,-8-2-51-15,6-6-36 0,-3-1-12 16,-5-2-28-16,2-2 9 0,-2-2-12 16,0-1-49-16,0 1-12 0,0 1-7 15,2 5 19-15,0 5-3 0,-1 4 6 16,-3 4-35-16,2 6-52 0,0 3-62 15,2 3-198-15,-2 3-184 0,4 7 174 16,-4 3 125-16,2 5-77 16,-4 6-132-16,0-6-174 0,-4 15-406 0</inkml:trace>
  <inkml:trace contextRef="#ctx0" brushRef="#br0" timeOffset="5942.1053">25289 9534 1472 0,'0'0'468'0,"0"0"-163"15,0 0-85-15,0 0-30 0,29-37-16 16,-23 29-16-16,0 0-14 0,-6 2 6 15,2 0 12-15,-2 0-9 0,0 3-20 16,-2-2-36-16,-4 0-46 0,0 2-51 16,-4 1-16-16,-1 1-38 0,-1 1-31 15,-5 2 22-15,1 3 15 0,-1 4 17 16,-3 1 12-16,1 1 6 0,3 0 10 16,-1 2-16-16,1 0 16 0,1 0-10 15,5-1 0-15,-1 1-12 16,5-4-13-16,2 1-19 0,4-3-36 15,0 0 20-15,0 0 28 0,6 0 19 16,5 0 26-16,1-2 16 0,0 0 4 16,3-1-1-16,1 0-18 0,1-2 2 15,2 1 23-15,-7 1-26 0,6-1-19 16,-11 4-6-16,3-3 3 0,-2 0 6 16,-4 1 13-16,-2-2 3 0,-1 2 3 15,-1-2 29-15,0 1 28 0,-1-1 36 16,-5 2 31-16,-2 0-16 0,-2 2-44 15,3-3-39-15,-7 1 1 0,2-3-13 16,1 0-4-16,-3 0-12 0,3-2-41 16,-3-2-22-1,2-1-35-15,3-3-45 0,3-3-71 0,0 0-91 0,6-4-104 16,2-2-158-16,2 2-152 0,11-10 50 16</inkml:trace>
  <inkml:trace contextRef="#ctx0" brushRef="#br0" timeOffset="6409.4396">25549 8780 1763 0,'0'0'360'16,"0"0"-46"-16,0 0-53 0,0 0-129 16,0 0-119-16,0 0-13 0,0 0-74 15,0 0-32-15,0 0 6 0,0 0 100 16,3 15 94-16,5-3-4 0,0 3-13 15,-2 7 16-15,3 3 23 0,1 10-4 16,2 13-13-16,3 11-7 0,-5 8 4 16,2-1-1-16,-7-2-47 0,-1-6-17 15,0 0-5-15,-4-4 5 0,2-2 4 16,0-2 3-16,-2-5-13 0,0-1-6 16,-4-5 0-16,0-7-7 0,0-7 4 15,-1-5-14-15,-1-3 14 0,-2 1 0 16,2 1-15-16,-5 0 1 0,3-3-2 15,2-7 0-15,-2-2-1 0,4-2-56 16,1-3-53-16,3-2-42 16,-2-7-48-16,2-2-393 0,0-1-518 15,5-13-376-15</inkml:trace>
  <inkml:trace contextRef="#ctx0" brushRef="#br0" timeOffset="6761.6698">25897 9293 2300 0,'0'0'793'0,"0"0"-350"0,0 0-159 15,0 0-155-15,0 0-129 0,0 0-38 16,0 0-12-16,0 0-26 0,0 0-47 15,0 0-77-15,8-9 0 0,0 7-34 16,5-1-168-16,-5 0-154 0,0 1-458 16,6-3-42-16</inkml:trace>
  <inkml:trace contextRef="#ctx0" brushRef="#br0" timeOffset="7135.3623">26266 9108 2161 0,'0'0'556'0,"0"0"-241"16,0 0-34-16,0 0-119 0,0 0-162 15,0 0-54-15,-39 5 54 0,23 1 30 16,3 1-8-16,-1 1-20 0,3 2-2 16,-3 1-13-16,2 1-12 15,7 1 3-15,-3-1-1 0,4 1-2 16,4-3-10-16,0 3 0 0,2-2 19 15,8 0 16-15,-5-1 19 0,5 1 23 16,6-2 21-16,-5 0 10 0,3-1-3 16,-1 1-29-16,3-1-25 0,-5-1-16 15,-5 1 1-15,2 0 15 0,0-1 16 16,-2-2-29-16,-6-1 19 0,0 0 19 16,0 0 72-16,-6 0 29 0,-2 0 12 15,-2 2-38-15,3-2-63 0,-3-1-32 16,-6 1-21-16,1-2-33 0,5-2-29 15,2 0-22-15,1-3-27 0,-1-1-83 16,4-3-180-16,4-3-214 0,2 3-135 16,8-10-545-16</inkml:trace>
  <inkml:trace contextRef="#ctx0" brushRef="#br0" timeOffset="7345.6028">26477 9007 2666 0,'0'0'466'0,"0"0"-294"16,0 0-133-16,0 0-39 0,0 0-58 15,0 0 7-15,0 0 27 0,0 0 23 16,0 0 2-16,13 50 15 0,-11-29-16 16,-2 0 3-16,2 4 29 0,-2 1-32 15,0 1-47-15,4 1-193 0,-4 2-33 16,0 1-154-16,0-8-680 0</inkml:trace>
  <inkml:trace contextRef="#ctx0" brushRef="#br0" timeOffset="7504.2971">26473 9683 2526 0,'0'0'1242'0,"0"0"-959"16,0 0-179-16,0 0-104 0,0 0-56 15,0 0-67-15,0 0-28 0,0 0-136 16,0 0-211-16,0 0-511 0,29-21-883 0</inkml:trace>
  <inkml:trace contextRef="#ctx0" brushRef="#br0" timeOffset="163359.8711">9369 9287 235 0,'0'0'988'0,"0"0"-626"15,0 0-83-15,0 0-159 0,0 0-81 16,0 0-39-16,0 0-15 16,0 0 9-16,0 0 6 0,-33-3 68 15,29 5 26-15,2-1 10 0,2 0-14 16,0 0 1-16,0-1-23 0,0 0 16 16,0 0 9-16,0 0-16 0,0 0-12 15,0 0-7-15,2 0-13 0,0 0-13 16,0 0 0-16,-2 0 22 0,4 0 33 15,2 0 2-15,-1 0-22 0,-1-2-16 16,4 2-25-16,-2-1-7 0,2 0-18 16,3 0-1-16,-1 0 0 0,5 0 19 15,1 0 6-15,-3-1 7 0,5 2 9 16,-1-1-3-16,5-1-3 0,-3 0 3 16,2 0-6-16,5 1-7 15,-1-1-3-15,-2 2 0 0,2 0-18 0,0-2 14 16,1 2-15-16,-1 0 12 15,4 0 1-15,0 0 6 0,-4 0-3 16,8 0 19-16,-2 0 9 0,2 2 3 16,0-2 3-16,4 0-5 0,2 1-16 15,11 1-13-15,2-2 5 0,6 2-8 16,-5-2 3-16,-5 0-16 0,-5 0 12 16,1 0 4-16,-1-2-16 0,4 0 0 15,-3 1 10-15,-1-2-11 0,3 0 0 16,-5 1 1-16,4 1 0 0,-7-3-3 15,3 1 2-15,-2 2 26 0,-6-1-15 16,-8 1-10-16,-4-1 19 0,-1 0-19 16,1 2 0-16,4-3 28 0,0 1-3 15,4 0 3-15,-7 1-6 0,1-1-1 16,-6 0-2-16,1 1 6 0,-7 1 31 16,-1-2-19-16,-2 1-6 0,0 1-3 15,-8 0-1-15,3 0-11 0,-3 0 30 16,0 0 9-16,0 0-9 15,0 0 16-15,0 0 17 0,-3 0 4 16,3 0-10-16,0 0-9 0,-4 0-9 16,4 0-16-16,0-1-17 0,0 1-24 15,-4-2-1-15,4 1-1 0,0 1-2 16,0 0-9-16,0 0-1 0,0-3-5 16,0 3-12-16,0 0-37 0,0 0-49 15,0 0-46-15,0 0-56 0,4 0-94 16,0 0-232-16,5 0-86 0,-1 3-87 15,0-3-836-15,-41 0 580 0</inkml:trace>
  <inkml:trace contextRef="#ctx0" brushRef="#br0" timeOffset="164463.6695">15605 9235 790 0,'0'0'814'0,"0"0"-437"16,0 0-85-16,0 0-95 0,-37-10-71 16,31 7-29-16,1 3-16 0,-1-1-20 15,2-1-3-15,-4 2 38 0,4-1-6 16,0-1 6-16,3 1 15 0,-1 1 29 15,0-1-9-15,0 1-21 0,2-1-31 16,-2 1-28-16,2-1-32 16,0 1-17-16,0 0-2 0,0-1 3 15,0 1-1-15,0 0-2 0,0 0-13 16,0 0-2-16,2 0-14 0,0 0-8 16,2 0 5-16,-1 0 16 0,5 0 16 15,4 0 57-15,3 1 0 0,7 0 2 16,1 0-11-16,4-1-1 0,12 0 3 15,11 0-16-15,18-1 2 0,6-2-11 16,5 0 12-16,-1 1-12 0,-1-2 0 16,3 1 0-16,3-1 3 0,4 0-6 15,2-1-6-15,4 1-1 0,0 0 1 16,0 1-14-16,-4-3 0 16,-1 5 1-16,-5-3-3 0,0 1 0 0,-3-1 1 15,-7-1 0-15,-3 0 1 0,-10-1 1 16,-4 1 25-16,-5-1 0 0,-14 1-6 15,-8 1-1-15,-10 1-2 0,-5 1 15 16,-1 0 6-16,1-1 10 16,-5 0-1-16,-5 2 0 0,-2 0 4 15,-2 1 14-15,0 0 4 0,0-1-10 16,-2 0-18-16,0 0-43 0,0-2-73 16,-1 3-72-16,-3-3-43 0,2 2-78 15,-2 1-98-15,0 2-218 16,2 1-438-16,-3 0-840 0</inkml:trace>
  <inkml:trace contextRef="#ctx0" brushRef="#br0" timeOffset="165707.6726">15543 12017 111 0,'0'0'94'16,"0"0"820"-16,-41 8-634 0,30-7-114 15,-1 2 20-15,1-2-37 0,3-1-13 16,0 0 43-16,2 0 28 0,2-1 12 15,2-2 7-15,0 3-24 0,2-2-1 16,0 1-10-16,0 0-48 0,0 0-35 16,4-1-36-16,0-1-34 0,2-1-19 15,6-1 3-15,-3 1 6 0,5-1-6 16,1 1-3-16,1 0 9 0,3 2-6 16,-1 0-6-16,1 1-1 0,4-1 4 15,3 1 20-15,-1-1-5 0,6 1 1 16,4 0-7-16,9-1 12 15,10 1-5-15,3-1-7 0,1 1-10 16,0 0 7-16,-8-1 3 0,7 1 18 16,-1-1-18-16,4 1-3 0,2 1-6 15,0-1-7-15,2-1 1 0,0 1 2 16,2-1 7-16,0 0 2 0,-3 0 7 16,3 1-3-16,-4-2 0 0,-4 0 6 15,1-1 3-15,-7 1 9 0,0 1 6 16,-3 0 3-16,-12 0-3 0,-8-1 6 15,-6 3-24-15,-6-2 0 16,3 2 5-16,-1-1-5 0,0 0 6 16,-3 1-7-16,-10-2 13 0,0 2 12 0,-4 0 3 15,-1 0 8-15,-1 0-14 0,0 0 30 16,0 0-9-16,0 0-10 0,0 0-14 16,0 0-7-16,0 0-21 15,0 0-6-15,0 0-6 0,0 0-8 16,0 0-2-16,0 0-2 0,0 0-2 15,0 0-14-15,0 0 1 0,0 0 0 16,0 0-3-16,0 0 0 0,0 0-6 16,0 0-7-16,0 0-8 0,0 0-40 15,0 0-33-15,0 0-24 16,0 0-44-16,0 0-71 0,0 0-99 0,0 0-63 16,6 0-21-16,-4 4-65 0,4 1-88 15,-4-2-213-15,-2-2-940 0,-16-14 1645 0</inkml:trace>
  <inkml:trace contextRef="#ctx0" brushRef="#br0" timeOffset="169987.492">18190 10584 1796 0,'0'0'399'0,"0"0"-91"0,0 0-63 16,0 0-113-16,0 0-17 0,0 0-6 16,-35-30-19-16,33 26-7 0,1 3-13 15,1 0 0-15,0-1-16 0,0 2-19 16,0 0-13-16,0 0-22 0,1 0-48 15,3 0-31-15,0 0-20 0,0 0 58 16,4 2 41-16,0 0 15 0,1 1-12 16,3 1 13-16,1 0 0 0,-1 0 0 15,4 0 0-15,3 2-13 0,0-1 16 16,9 1-6-16,4-1-1 16,15 1 7-16,15-2-15 0,8-1 15 15,3-2-3-15,3-1-13 0,-4-1-1 16,5-2 1-16,5-1 24 0,1 3-27 15,2-2 0-15,0 0-3 0,1 0 0 16,-3 2 0-16,0-2-13 0,1 2 4 16,-7 0-8-16,-1 0 5 0,-6 0-5 15,-6 0 8-15,-6-1-1 0,-6 0 10 16,0 1 1-16,-15 0 2 0,-6-2 0 16,-8 2 1-16,-1 1-1 0,-1-2-1 15,2 0-22-15,1 1-40 0,-5 0-59 16,-7 0-73-16,-5 1-88 0,-7 0-196 15,0 1-297-15,-17 3-42 0</inkml:trace>
  <inkml:trace contextRef="#ctx0" brushRef="#br0" timeOffset="170865.057">18299 13450 382 0,'0'0'570'0,"0"0"-287"16,0 0-136-16,0 0-101 0,0 0 22 0,0 0 59 16,0 0-52-16,0 0-23 0,0 0 16 15,0 0 45-15,31 35 56 0,-18-33 55 16,3 1-1-16,5-3-39 0,2 0-27 15,8 0-38-15,14 0-16 0,7-1-4 16,10-5 9-16,2 0 10 0,0-1-1 16,-2-1 45-16,0 3 14 0,4 1-60 15,0 2-84-15,-6 2-20 0,2 0-12 16,-4 2-11-16,-5 2-8 0,-5 0-6 16,-3 0-7-16,-5 1-15 0,-7-2-38 15,-6 0-31-15,-7-2 8 0,-5 1 39 16,1-1-20-16,3 2-77 0,1-2-138 15,-7 1-192-15,-1-1-549 0</inkml:trace>
  <inkml:trace contextRef="#ctx0" brushRef="#br0" timeOffset="171735.1339">12311 10658 2211 0,'0'0'398'0,"0"0"-140"0,0 0-27 16,0 0-81-16,0 0-61 0,0 0-15 15,0 0-17-15,0 0-16 0,0 0 0 16,0 0-41-16,2-23-51 15,9 22-39-15,7-1 78 0,11 1 12 0,11 0 57 16,19 1-16-16,4 0 4 0,3 1-4 16,0 2 0-16,-2-2-6 0,6-1 0 15,8 0 6-15,1-1 0 0,2-5 18 16,3 1-21 0,1-2-16-16,0 1-19 0,0-1 0 0,-3 0-3 0,-3-2-15 15,-1 3-67-15,-6 1-63 0,-5 2-68 16,-7-1-77-16,-5 0-130 15,-18 1-292-15,-8-2-1009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56:56.1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6543 4390 222 0,'0'0'1679'0,"0"0"-1342"16,0 0-52-16,0 0-98 0,0 0-29 15,0 0-7-15,0 0 15 0,0 0-13 16,0 0-22-16,-21-8-33 0,21 8-92 15,4 0-6-15,0-1-111 0,4 0 31 16,1-1 80-16,3 0 15 0,5 0-15 16,1 0-12-16,7-1 12 0,-6 3 13 15,7-1-11-15,-5 1 23 0,8-1-12 16,0 1-10-16,8-1 23 0,9-2 15 16,16-2 22-16,2-3-2 0,2 0-20 15,-4 0 6-15,-4-1 7 0,4 0 12 16,-7 0-6-16,3 4-7 0,-8 1-28 15,0 0-22-15,1 3 11 0,-10 1-12 16,-7 0 2-16,-8 0-4 0,-7 1 0 16,-2 1-16-16,-1 0-3 15,5 2-6-15,1-1-31 0,-5 1-64 16,-5 1-25-16,1-2-68 0,3-1-23 16,-5 1-155-16,-1-1-249 0,2-2-913 0</inkml:trace>
  <inkml:trace contextRef="#ctx0" brushRef="#br0" timeOffset="8493.9833">10489 6844 1193 0,'0'0'661'15,"0"0"-376"-15,0 0-71 0,0 0-82 16,0 0-48-16,0 0-22 0,0 0-11 16,0 0-12-16,0 0-10 0,-12-11-29 15,16 10-42-15,0 1-29 0,0 0 61 16,6 0 10-16,-3 0 13 0,7 0 7 16,-2 1 2-16,-1 2 1 0,7-1 3 15,-1 0 3-15,3 2 12 0,1-1 8 16,0 2-1-16,8-4 6 0,4 3-15 15,10 0-13-15,9-1 12 16,4 1-6-16,1-1 0 0,-3 1-3 16,0 0 3-16,2 0-3 0,2-1-13 15,4 2 0-15,0 0 12 0,0 0-15 16,0 0 0-16,2-1 6 0,-2 0-17 16,4 2 20-16,-4-5 20 0,2 2-7 15,0 0-23-15,-4-3-8 0,-2 1 21 16,-3-1 16-16,-1 2-2 0,-8-2 5 15,-7 1-6-15,-10-1-26 0,-5 1 4 16,-7-1-16-16,4 0-1 0,3 2-2 16,-1-2-10-16,-4 1 1 0,-5 0-48 15,-3-1-99-15,-5 2-68 16,-2-2-77-16,-2 1-89 0,-2 0-90 16,0 0-154-16,0-1-481 0</inkml:trace>
  <inkml:trace contextRef="#ctx0" brushRef="#br0" timeOffset="9178.2787">13204 6091 2032 0,'0'0'389'0,"0"0"-92"15,0 0-111-15,0 0-96 0,0 0-45 16,0 0-45-16,0 0-6 0,0 0-97 16,0 0-22-16,0 0 31 0,-46 20 27 15,32-1 18-15,-2 3 49 0,1 6 10 16,-3 2 32-16,1 3 0 0,3 1 9 15,-1 0 7-15,-1 5-32 0,3 7 9 16,3-4 30-16,2-7-21 0,5-2 11 16,3-10-36-16,0 4-6 0,9 1-12 15,-3-3 2-15,10-5 1 0,-3-2 18 16,5-4 7-16,-1-2-16 16,2-2 9-16,3-4 0 0,-5-1-22 15,5-3 0-15,-5-2-64 0,-2 0-12 16,-1-2-27-16,2-3-39 0,-5 0-57 15,1-2-86-15,-1 0-97 0,-3 1-184 16,0-6-526-16</inkml:trace>
  <inkml:trace contextRef="#ctx0" brushRef="#br0" timeOffset="9610.5559">13435 6256 1873 0,'0'0'464'16,"0"0"-174"-16,0 0-80 16,0 0-120-16,0 0-90 0,0 0-77 15,0 0 19-15,0 0 16 0,0 0 13 16,0 0 29-16,-29 41 1 15,27-22 67-15,-2 3-7 0,4 3 3 0,0 0-22 16,4 2 6-16,-4-1-16 0,3-1 3 16,5-3 0-16,2-3-15 0,-6-3 18 15,4-3-12-15,3-3-14 0,-1-4 43 16,2-4 31-16,-1-2 63 0,-1-1 95 16,7-8-11-16,-7-2-70 0,4-5-57 15,-3-2-46-15,3-2-2 16,-7-2-14-16,1 0-7 0,-6-2-15 15,2 1-19-15,-4 0-3 0,0 0-12 0,0 2-85 16,0 0-49-16,-4 5-14 16,4 0-6-16,0 5-20 0,0 2-14 15,0 3-42-15,0 2-97 0,0 1-73 16,4 2-165-16,2 1-129 0,-2 0 35 16</inkml:trace>
  <inkml:trace contextRef="#ctx0" brushRef="#br0" timeOffset="10178.5529">13764 6178 992 0,'0'0'502'0,"0"0"-187"16,0 0-45-16,0 0-105 0,45-12-52 15,-34 12-13-15,-7 0-29 0,6 4-45 16,-6 4-25-16,0 3 45 0,-4 3-1 16,0 3 0-16,0 1 6 0,-2 3 1 15,-2 1 9-15,-4 0-10 0,0 1-28 16,-3-3-10-16,1 1 0 0,-2-4-1 15,5-3-9 1,-3-1 19-16,4-2 0 16,-2-3 14-16,4-3-1 0,-3-2 16 0,3-3 58 0,0 0 82 15,-2-6-70-15,0-3-121 0,0-3-54 16,-1-3 3-16,3-4-13 0,2-1 10 16,2-2 13-16,0-2-30 0,2 1 17 15,6-2 19-15,-3 4 9 0,5 2-6 16,-2 3-6-16,4 5 38 0,-5 1 3 15,1 7 13-15,0 1-16 0,0 2-77 16,-3 5 77-16,7 4 0 0,-4 3 23 16,1 5-4-16,-1 3-4 0,2 4-14 15,-2 0 11-15,1 10-10 16,1 7 20-16,2 7 4 0,-3-4 0 16,3-10-14-16,-6-9 1 0,0-8 14 15,1 0-25-15,3-1-4 0,0-2 18 16,1-6 3-16,-1-3 48 0,-2-3 51 15,5-2 88-15,-1-4 65 0,-2-5-22 16,-1-4-93-16,1-5-60 0,2-4-37 16,-5-2-16-16,-1-4-27 0,-2 1 5 15,0-2-21-15,2 2-3 0,-2-1 3 16,0 3-43-16,-1 2 9 0,1 2 6 16,0 2-22-16,2 4-8 0,-2 0-33 15,2 6-24-15,-2 1-40 0,-1 2-78 16,3 1-116-16,2 3-82 0,-4 0-46 15,4 2-110-15,-3 0-25 0,3 0-140 0</inkml:trace>
  <inkml:trace contextRef="#ctx0" brushRef="#br0" timeOffset="10381.1337">14289 6195 218 0,'0'0'1343'15,"0"0"-1034"-15,0 0-150 0,0 0-10 16,0 0-16-16,0 0 22 0,31 36 10 15,-27-19-20-15,-4 3-39 0,6 4-26 16,-6 1-9-16,2 1-55 0,-2 1 0 16,0 0-13-16,0-1-3 0,0-3-128 15,2-1-23-15,0-2-98 0,0-2-116 16,2-4-77-16,-1-1-127 16,1-5-106-16</inkml:trace>
  <inkml:trace contextRef="#ctx0" brushRef="#br0" timeOffset="10607.5683">14673 6155 2130 0,'0'0'389'16,"0"0"-334"-16,0 0-55 0,0 0 0 15,0 0 0-15,0 0 90 0,10 52-29 16,-10-30-22-16,0 2-1 0,0 11-25 15,0 8-9-15,-2 8 18 0,0-4-6 16,2-9-3-16,0-12-13 0,4-6-27 16,0-1-114-16,3 1-27 0,1-2-71 15,0-4-27-15,1-5 0 0,1-6-122 16,-2 0-129-16,0-5-171 0</inkml:trace>
  <inkml:trace contextRef="#ctx0" brushRef="#br0" timeOffset="10817.6463">14673 6192 2183 0,'0'0'640'0,"0"0"-361"0,0 0-186 16,0 0-93-16,0 0-205 0,0 0 176 15,0 0 29-15,46 11 61 16,-26-7-16-16,5-2 3 0,2 1-19 0,2 0-15 15,0 0-14-15,-2 1-55 16,-1 1-173-16,-3 2-97 0,-8-2-238 16,1 6-584-16</inkml:trace>
  <inkml:trace contextRef="#ctx0" brushRef="#br0" timeOffset="11013.237">14475 6466 2141 0,'0'0'682'0,"0"0"-621"16,0 0-61-16,53-12-13 0,-36 7-25 16,8 2 5-16,-1 2-112 0,-1-1-145 15,-6 2-206-15,12 0-492 0</inkml:trace>
  <inkml:trace contextRef="#ctx0" brushRef="#br0" timeOffset="11323.0396">14954 6368 2594 0,'0'0'575'0,"0"0"-386"0,0 0-189 15,0 0-90-15,0 0-105 0,0 0 160 16,0 0 35-16,0 0 115 0,-10 49-41 15,10-34-42-15,0-1 12 0,2 2-12 16,4-3 13-16,2-2 6 0,5-4 66 16,1-2-9-16,7-3-26 0,1-2 0 15,-1-4-3-15,0-3-39 0,-1-3-2 16,-1-1 3-16,-7-1 10 16,-3-2 18-16,-3 0 2 0,-4 1 10 0,-2-5-3 15,-4 2-78-15,-6-3-68 16,-3 0-76-16,-3 2-101 0,3-1 25 15,-3 2-21-15,1 4-14 0,3 2-40 16,2 1 25-16,7 4-8 16,3 2-157-16,0 0-355 0,2 3-229 0</inkml:trace>
  <inkml:trace contextRef="#ctx0" brushRef="#br0" timeOffset="11793.7677">15156 6277 706 0,'0'0'522'0,"0"0"-128"0,0 0-76 16,38 37-49-16,-26-22-71 0,-2 2-53 15,-1 1-22-15,1-1-1 0,-2 0-38 16,1 1-17-16,-1-1-12 16,0-1-39-16,0 1 9 0,-3-2-22 15,1-3 0-15,-2 1 35 0,0-8-38 16,0-1-3-16,-2-4 3 0,-2-1 118 16,4-5 102-1,-2-6-10-15,2-3-150 0,3-5-29 0,-3-5-21 0,8-2-10 16,3-3-22-16,3 0 9 0,7-1 13 15,6 3 63-15,-4 0 32 0,8 5 55 16,-2 5-30-16,-2 4-42 0,-2 3-48 16,-4 6-30-16,-2 3-18 0,-3 2 2 15,-5 0-12-15,1 2-13 0,-7 3-12 16,-3 1-7-16,-2 1-19 0,-4 2-24 16,-2 2 8-16,-6 1 73 0,-3 1 22 15,-3 3 1-15,-1 0 0 0,-1 1-1 16,-1 1-2-16,-3-1-11 0,3-1-5 15,3 0-8-15,5-3 24 0,3-2-11 16,0-1 11-16,4 1-16 0,2-1 18 16,4-1 51-16,4-1-4 0,2 0 4 15,3 1 9-15,5-2-10 16,1-3-18-16,0-2-32 0,5-1-122 16,-1-1-65-16,0-1-86 0,0-3-104 15,-1 1-51-15,-1-4-12 0,-2-1-9 16,-1-1-10-16,-1-4-7 0,-5 3 7 15</inkml:trace>
  <inkml:trace contextRef="#ctx0" brushRef="#br0" timeOffset="12266.6669">15898 6254 665 0,'0'0'1003'0,"0"0"-629"15,0 0 92-15,0 0-89 0,0 0-271 16,0 0-106-16,0 0-77 16,0 0 77-16,0 0 173 0,-12 52-26 15,6-27-38-15,0 1-27 0,3 1-53 16,3 2-29-16,-2-2 0 0,2 1 0 15,2-3-29-15,3-1-95 0,1-3-42 16,0-5-13-16,0-2 34 0,2-6-22 16,-5-4-24-16,1-3-71 0,-2-1 19 15,0-4 158-15,-2-5-67 0,0-3-148 16,-4-3 300-16,0-1 4 0,1-3 181 16,-3-3-22-16,4 1-128 0,2-1 69 15,2 2 78-15,6 2-43 0,3 4-6 16,3 4-101-16,-1 3 204 0,-3 2 41 15,-2 4-88-15,3 0-19 0,-1 0-17 16,4 0-4-16,3-2-22 0,2-1-30 16,5-2-37-16,1-1-35 0,0-3-23 15,2-1-1-15,-2-2-1 16,1 1-23-16,-5-1-52 0,-4 2 5 0,-3-1 26 16,-2 3 44-16,-5 2 19 15,-1 3 6-15,-4 1 38 0,-2 3 4 16,0 0-67-16,0 5-38 0,-4 2-16 15,0 9 54-15,-2 2 66 0,-3 4 13 16,1 3-35-16,-2 1-19 0,3 1-25 16,-1 0 0-16,2-3-12 0,4 0-10 15,2-2-57-15,2-4-88 0,4-2-26 16,2-2-30-16,1-3 25 0,3-4-30 16,0-2-56-16,1-4-55 0,3-2-87 15,-3-6-136-15,-1 1-84 16</inkml:trace>
  <inkml:trace contextRef="#ctx0" brushRef="#br0" timeOffset="12476.0646">16522 6250 2191 0,'0'0'578'0,"0"0"-523"0,0 0 83 16,0 0 73-16,4 56 29 0,-4-30-82 15,-6 2-72-15,2 3-58 0,0 1-6 16,0 2-18-16,2-1 10 0,0 0-14 15,2-2-25-15,0-2-86 0,0-3-9 16,0-4-36-16,0-4-20 0,2-3 0 16,-2-6-33-16,2-1-30 0,-2-5-91 15,0-3-72-15,-4 0 119 0,0-1-16 16,-7-9-497-16</inkml:trace>
  <inkml:trace contextRef="#ctx0" brushRef="#br0" timeOffset="12669.6606">16210 6326 2564 0,'0'0'1013'0,"0"0"-783"16,0 0-7-16,0 0-66 15,0 0-157-15,0 0 0 0,40-17 0 16,-14 17 22-16,1 0-22 0,13 0-1 16,-1 0 1-16,-4 0 0 0,-4 0-21 15,-6 0-75-15,6 0-96 0,0 0-64 16,-2 0-151-16,-1 0-35 0,-5 0-81 15,-6 0-266-15,3 0-648 0</inkml:trace>
  <inkml:trace contextRef="#ctx0" brushRef="#br0" timeOffset="12926.3432">16654 6047 1626 0,'0'0'1520'15,"0"0"-1408"-15,0 0-111 0,52 5 117 16,-27 0 25-16,2 5-58 0,4 2-28 16,-2 5-3-16,-2 5-23 0,2 5 1 15,-3 8-13-15,1 9 12 0,-4 10 39 16,-6 4 8-16,-7-1 55 0,-8-3-18 16,-4-3-3-16,-4 0-72 0,-3 0-9 15,-5-1-31-15,-5 0 0 0,-1 2-3 16,-3 0-74-16,-2-4-79 0,-4 1-74 15,-2 2-101-15,8-11-184 0,-7-2-622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57:3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1377 11168 833 0,'0'0'641'16,"0"0"-452"-16,0 0-49 0,0 0-140 16,0 0-7-16,0 0-87 0,-43-2-69 15,37 5-97-15,3 3 38 16,-1-1 7-16,0 1-39 0,0 0 13 15,2-1 78-15,2 1 26 0,0-2 90 0</inkml:trace>
  <inkml:trace contextRef="#ctx0" brushRef="#br0" timeOffset="540.1134">1313 11215 64 0,'0'0'56'15,"0"0"41"1,0 0 37-16,0 0 29 0,0 0-3 0,0 0 6 0,0 0-32 16,0 0-56-16,0 0-45 0,35-1-17 15,-29 1-15-15,-4 4 22 0,-1 3 61 16,3 2 102-16,-2 3-56 0,-2 6-52 15,0 1 43-15,0 5-69 0,-2 2 39 16,-2 1-46-16,1 0 72 0,-1-3-62 16,0-2 65-16,0-4-20 15,2-1-54-15,0-5-45 0,2-3-1 16,0-5-39-16,0-3-19 0,0-1 58 16,0-2 32-16,0-4 104 0,0-4-133 15,0-4-3-15,-2-5-12 0,2-3-6 16,-2-5 18-16,2-1 19 0,0-8-15 15,0-8-3-15,2-9 15 0,0-2 29 16,2 1 26-16,0 6 7 0,0 13-8 16,0 5 8-16,-2 10-14 0,1 0-25 15,1-1 9-15,0 1 3 0,0 1-6 16,0 7-6-16,0 4-39 0,-2 6-10 16,0 2-96-16,0 0-50 0,3 5 156 15,3 4 51-15,0 3-38 0,2 7-11 16,1 4 1-16,1 11 14 0,1 11-1 15,3 11-14-15,1 3 11 0,-3-4-11 16,0-12 1-16,-5-16-1 16,-1-7-2-16,-2-7 0 0,2 0-58 0,-3-2-6 15,1-1 12-15,0-5 7 16,-4-5 45-16,2-1 26 0,-2-8 116 16,0-6 117-16,2-7-48 0,3-11-90 15,-3-12-54-15,4-11-32 0,0-3-4 16,1 6 45-16,-3 12-3 0,0 12-32 15,0 8-41-15,0 5-28 0,-1-1-45 16,1 3 3-16,4 0-69 0,0 4-71 16,-3 6-62-16,1 2-98 0,2 2-80 15,-2 9-66-15,-1-2-230 0</inkml:trace>
  <inkml:trace contextRef="#ctx0" brushRef="#br0" timeOffset="760.8384">1817 11093 1770 0,'0'0'662'0,"0"0"-407"16,0 0-243-16,0 0-12 0,0 0 0 16,0 0 36-16,39-24 12 0,-30 20-19 15,3 1-29-15,-2 2-1 0,1 0 0 16,1 1 0-16,-3 0-102 0,1 0-65 15,0 4-55-15,-2 1-111 0,-3 4-160 16,-1-1-222-16,0 10-55 0</inkml:trace>
  <inkml:trace contextRef="#ctx0" brushRef="#br0" timeOffset="932.7685">1912 11223 646 0,'0'0'1288'0,"0"0"-796"16,0 0-79-16,0 0-192 0,0 0-205 15,0 0-16-15,0 0-54 0,0 0-20 16,0 0 74-16,0 0 42 0,27-3 6 16,-14 0-29-16,1-2-16 0,1-1-3 15,3-1-109-15,-3 0-96 0,3 0-115 16,1-3-78-16,-5 3-301 0,3-1-630 0</inkml:trace>
  <inkml:trace contextRef="#ctx0" brushRef="#br0" timeOffset="1243.4292">2311 10826 1956 0,'0'0'376'0,"0"0"-175"15,0 0-33-15,0 0-69 0,0 0 1 16,0 0-61-16,0 0-39 0,0 0-61 15,-21 46 61-15,15-29 9 0,2 1 27 16,0 0-14-16,0 0-9 0,4-3 6 16,0-1-6-16,0-1-10 0,4-2 32 15,2-2-32-15,4 0 16 0,-3-4-19 16,5-1 1-16,1-2 24 0,3-2 14 16,0 0-4-16,1-1-3 0,0-4-32 15,1 0-3-15,1-1-141 0,-3-1-87 16,3 0-98-16,-3 0-27 15,-1-2-80-15,-3 3-162 0,3-8-175 0</inkml:trace>
  <inkml:trace contextRef="#ctx0" brushRef="#br0" timeOffset="1442.7286">2588 10810 696 0,'0'0'615'0,"0"0"-84"16,0 0-77-16,0 0-121 0,0 0-60 15,0 0-71-15,0 0-112 0,0 0-87 16,-4 36 74-16,0-13 25 0,2 5 9 15,-2 4 0-15,1 3-32 0,-1 5-19 16,2 9-3-16,0 8-27 0,2 1-30 16,2-4-44-16,2-12-47 0,1-14-46 15,-3-8-162-15,2-3-95 0,4 0-157 16,-2-3-235-16,2 2-453 0</inkml:trace>
  <inkml:trace contextRef="#ctx0" brushRef="#br0" timeOffset="3793.3371">1520 11951 931 0,'0'0'713'0,"0"0"-440"15,0 0-273-15,0 0-42 0,0 0-224 16,0 0 220-16,0 0 46 0,0 0 78 16,31 40 36-16,-21-21-7 0,-4 5-26 15,0 2-19-15,-1 4-7 0,-1-1-19 16,-2 0-17-16,0 0-2 15,-2-3-15-15,0-3 11 0,0-5 6 16,0-3 14-16,-2-3-1 0,2-5 23 16,-2-3 29-16,2-3 55 0,0-1 80 15,0-1 39-15,0-6-57 0,0-3-201 16,2-4-19-16,6-5-173 0,2-5 96 16,3-1 96-16,5-4 25 0,-3 2 24 15,5 0 2-15,-3 4-32 0,4 3-19 16,-7 3 0-16,-3 6-26 0,1 3-6 15,-4 3-6-15,-2 5-26 0,-2 0-65 16,-2 3-13-16,-2 4 39 0,0 6 103 16,-6 1 13-16,-2 2-13 0,-2 4-49 15,-1 0 18-15,-7-1 31 16,5-1 3-16,-3-2 20 0,3-1-4 16,1-3 17-1,2-3-7-15,2-1-29 0,5-3-2 0,1 0-40 0,-2 0-20 16,4 0-2-16,0-1 64 0,4 2 29 15,0-1 32-15,3 2-16 0,-3-1-3 16,4 1 0-16,2 1-16 0,-1 1-7 16,3-2-19-16,0 1-93 0,-1 0-150 15,3 0-181-15,-5-1-175 0,1 0-402 0</inkml:trace>
  <inkml:trace contextRef="#ctx0" brushRef="#br0" timeOffset="4806.8981">1836 12128 1011 0,'0'0'1225'15,"0"0"-840"-15,0 0-192 0,0 0-193 16,0 0-77-16,0 0-49 0,0 0-9 16,0 0 135-16,0 0 80 0,0 0 37 15,12 50-34-15,-6-36-31 0,-4-1-26 16,1-1-15-16,3 0-11 0,2-3-16 16,-6-3 3-16,6-2-6 0,-6-2 3 15,1-1 16-15,3-1 1 0,-4-2 51 16,2-3 38-16,2-2 35 0,-2-2-10 15,2-3-45-15,-3 0-38 0,1 1-32 16,2 0-22-16,-4 2-10 0,4 2-3 16,-6 3 0-16,2 2-20 15,-2 2-25-15,2 0-35 0,-2 0-1 16,4 5 71-16,0 0 45 0,-1 3 21 16,3 0 31-16,2 2-7 0,-4 1-16 15,4-2-13 1,-3 2-16-16,1-4-2 0,4-2-18 0,-4-3-6 0,3-1-22 15,1-1 35-15,0-5 12 0,1-3-2 16,1-4-48-16,0-2 18 0,-1-4-21 16,-1-3-72-16,4-3-55 0,-7-1-1 15,5 0 52-15,-6-1 75 0,0-1 39 16,-1 2 15-16,1-1-25 0,-2 2 26 16,0 2 21-16,0 2 27 15,-4 4-25-15,2 3 13 0,0 2 3 16,-2 7 3-16,0 1 68 0,0 3 65 15,0 0 12-15,0 5-84 0,-2 2-103 16,0 4 0-16,2 4 7 0,-4 6 63 16,2 2 4-16,0 4-12 0,2 3-8 15,0 1 1-15,0 3 2 0,2-1-18 16,4-1-11-16,-2-1-24 0,3-4-4 16,3-3 0-16,0-4-26 0,1-5-38 15,5-3 22-15,-4-4 17 0,1-5 25 16,-1-2 1-16,3-1 40 15,-5-5 17-15,2-4 28 0,-1-2 7 0,-1-3-4 16,0-1-16-16,-5-2-9 0,1 3 3 16,-4-1 2-16,-2 0-6 0,0 2-15 15,0 1-14-15,-2 2-2 0,-2 3-4 16,2 2 32-16,0 3 15 16,-1 2 11-16,1 0 1 0,0 0-31 15,2 3-56-15,-2 4-106 0,2 0-45 16,-2 5 57-16,2 2 37 0,0 1 16 15,2-1 0-15,4-1-25 0,-1-2-32 16,5-2 12-16,0-1 0 0,1-5 32 16,1-1 42-16,4-2 12 0,-3 0 3 15,3-1-1-15,5-2 10 0,-9-1-12 16,5 1-15-16,0-1 1 0,-3 0 14 16,2 1 2-1,-5-1-1-15,1 1 10 0,-1 0-9 0,-5 0 27 0,0-1 60 16,0 0 41-16,-2 0 35 0,-2-3 55 15,-2-1 22-15,0-3-65 0,0-5-84 16,0 0-43-16,0-1-29 16,0-1-21-16,0-1-21 0,5 1-23 15,-3 1-36-15,4 0-10 0,2 2-88 16,6 1-127-16,-7 3-275 0,7-1-661 0</inkml:trace>
  <inkml:trace contextRef="#ctx0" brushRef="#br0" timeOffset="6335.2332">1210 13144 714 0,'0'0'388'0,"0"0"253"16,0 0-274-16,0 0-118 0,0 0-42 15,-48-22-46-15,36 19-48 0,-3 2-78 16,-3 1-35-16,1 1-45 16,-1 7-45-16,-1 3-6 0,3 4-1 0,-1 3 32 15,1 2 40-15,5 0 25 0,-1-1 29 16,6-1 1-16,-1-4-30 15,5 2-26-15,2-5-26 0,4 0 7 16,3 1 3-16,5-1 6 0,-2-1 23 16,5 0 13-16,5-2 3 0,-1-1 20 15,2 0-10-15,1-2 10 0,1 0 3 16,-4 0 9-16,1-1-7 0,-5 1-27 16,-1 0 11-16,-3-1 14 15,-1 1 19-15,-6 0 7 0,2-1 32 0,-6 2 44 16,0-1 7-16,-4 1 71 0,-2 2 55 15,-4 2-74-15,-3 1-85 0,-5 2-52 16,-1-1-12-16,-1-1-20 0,-1 1-18 16,-2-2-44-16,2-1-35 0,-1-1-32 15,5-1-38-15,3-2 5 0,-1-3-22 16,9-2-20-16,2 0-39 16,4-4-104-16,6-5-362 0,2 0-586 0</inkml:trace>
  <inkml:trace contextRef="#ctx0" brushRef="#br0" timeOffset="6520.1466">1394 13225 680 0,'0'0'1117'0,"0"0"-958"0,0 0-55 16,0 0 120-16,0 0-62 0,39 2-27 15,-27 1-28-15,3-1-33 0,3 0-29 16,-1-1-26-16,-1 2-3 0,1-1-16 15,0 0-29-15,1 1-135 0,1-2-111 16,-7 3-123-16,0-1-155 16,-3 0-89-16,-1 6-23 0</inkml:trace>
  <inkml:trace contextRef="#ctx0" brushRef="#br0" timeOffset="6692.6114">1520 13412 1213 0,'0'0'774'0,"0"0"-366"0,0 0-198 16,0 0-210-16,0 0-29 0,0 0 9 16,0 0 20-16,0 0 88 0,0 0-1 15,43 7-29-15,-24-10-58 0,-3-2-13 16,1-2-245-16,3 1-134 0,-3-1-173 16,-3 3-181-16</inkml:trace>
  <inkml:trace contextRef="#ctx0" brushRef="#br0" timeOffset="7129.2644">1778 13247 36 0,'0'0'1900'0,"0"0"-1495"0,0 0-137 16,0 0-149-16,12-36-73 0,-8 26 21 16,3-1 23-16,3-1 29 0,-2-2-7 15,5 2-20-15,-1 0-2 0,1 1 18 16,3 1-16-16,-2 3-29 0,1 1-53 15,-1 4-10-15,-1 1-13 0,-1 1 12 16,3 2 0-16,-5 4 1 0,-2 1 0 16,1 2 2-1,-1 1 0-15,-4 1 11 0,2 2 9 0,-4 2 0 16,-2 0 13-16,0 3 12 0,-4 1-15 16,-2-1-1-16,0-2-6 0,-1 1-2 15,-1-5-1-15,2-1 9 0,-4-3 10 16,1 0 3-16,1-3-19 0,2-2-14 15,2-1-11-15,2-2-2 0,2 0-23 16,0 0-19-16,0 0-47 0,4-1-73 16,2 1-19-16,2-1 173 0,5 0 10 15,1 0 79-15,3 1-18 0,3 0-11 16,-1 0-12-16,2 3-7 0,-1 0-28 16,-1 1-2-16,-1-1 2 0,-1 1 8 15,-2 2-11-15,1-2-53 0,-2 2-64 16,-1-2-115-16,-1 3-26 0,1-3-70 15,-3 1-81-15,-6-2-149 0,6 0-483 16</inkml:trace>
  <inkml:trace contextRef="#ctx0" brushRef="#br0" timeOffset="7515.0359">2664 12898 329 0,'0'0'1285'16,"0"0"-807"-16,0 0-132 0,0 0-143 16,0 0-22-16,0 0 8 0,0 0-51 15,0 0-128-15,0 0-10 0,0 0-61 16,-10 31 61-16,10-10 96 0,0 2 16 16,0 4-4-16,0 1-48 0,0 2-38 15,0 2-21-15,4-1-1 0,-4 0-31 16,2-3-106-16,0-3-45 0,-2-2-7 15,2-6-20-15,-2-5 2 0,0-3-42 16,0-3-110-16,-2-2-152 0,0-2-140 16</inkml:trace>
  <inkml:trace contextRef="#ctx0" brushRef="#br0" timeOffset="8018.9468">2650 13111 1045 0,'0'0'736'15,"0"0"-340"1,0 0-85-16,39-8-118 0,-26 8 0 0,1 3-23 0,1 3-26 16,-3 1-38-16,0 3-8 0,1 0-40 15,-3 1-42-15,2-1-4 0,-3 3 7 16,-1 1 7-16,-2 0-4 0,-2 1 3 16,0 1 1-16,-4 0-1 0,0 0-24 15,0-2 2-15,0-4 10 0,0-2 0 16,0-4 9-16,0-3 22 0,0-1 60 15,0 0 19-15,0-1-33 0,0-3-29 16,0-2-61-16,5-2-31 0,1-2-8 16,6-3 39-16,-1-1 35 0,7-2-22 15,-5-1 3-15,5 1-1 0,-6 0-2 16,1 2-1-16,1 2-9 0,-5 0 10 16,1 2-1-1,-2 0 1-15,-4 3 9 0,0 2 9 0,-4 2 25 0,0 1 49 16,-2 0 62-16,-2 0 0 15,-2 1-149-15,-2 1-18 0,0 0-37 16,1 0-21-16,-1 3-10 0,-2 2-15 16,4 1-4-16,1 2 6 0,1 0 4 15,2 3-1-15,2 1 3 0,2 0 30 16,4 2 18-16,-1-2 26 16,9 0-14-16,-8 0-7 0,3-2-12 0,5-1-29 15,0-4-32-15,-1-2-28 0,-1-2-64 16,3-1-74-16,-5-3 60 0,4-3-15 15,-5-1-70-15,1-2-25 16,0-4-65-16,-5-2-187 0,-1 4-154 16</inkml:trace>
  <inkml:trace contextRef="#ctx0" brushRef="#br0" timeOffset="8334.9716">3086 13018 404 0,'0'0'1194'16,"0"0"-765"-16,0 0 27 0,0 0-46 15,0 0-138-15,0 0-179 0,0 0-49 16,0 0-44-16,0 41 159 0,0-18-25 15,0 0-65-15,2 1-40 0,2-2-18 16,0-1-11-16,-4-3-1 0,6-3-18 16,-4 0-3-1,-1-5 6-15,3-3-12 0,0-2-4 0,-2-2-12 0,0-2 3 16,0-1 12-16,4-1 29 0,-2-5 67 16,2-3 21-16,1 0-15 0,-1-3-35 15,0 1-38-15,0 4-20 0,-2 2 1 16,-2 2-9-16,-1 2-26 15,1 1-19-15,-2 0-13 0,4 4 51 0,2 3 35 16,0 1 54-16,-6 3 16 16,6 2-19-16,-2 0-35 0,1-1-16 15,-1-3-28-15,4 0-105 0,-4-4-65 16,2-2-48-16,0-3 15 16,3-1-17-16,-5-5 83 0,2-5-26 0,0-2-127 15,0 1-222-15,3-12-472 0</inkml:trace>
  <inkml:trace contextRef="#ctx0" brushRef="#br0" timeOffset="8681.1151">3313 12953 453 0,'0'0'1130'0,"0"0"-766"15,0 0-137-15,0 0-62 16,0 0 145-16,10 45 37 0,-9-20-68 16,1 5-104-16,-2 1-64 0,0 0-42 15,0-1-34-15,4-3-22 0,-4-4-13 16,2-3-2-16,2-3-17 0,0-5-22 15,2-5-4-15,0-2 7 0,-6-3 13 16,5-2 25-16,-1-1 0 0,4-5 63 16,2-3 29-1,-6-1 0-15,5-1-77 0,-7-2-15 0,4 3-1 0,-2 3 0 16,-2 2 1-16,-2 3-18 0,2 2-49 16,-2 0-6-16,0 6 35 0,0 2 38 15,2 4 86-15,2 4 72 0,-2 0-64 16,1 1-41-16,3-1-31 15,4-2-19-15,-8-3 0 0,6-2 9 0,5-2 13 16,-5-4 11-16,4-1 14 0,-1-2-13 16,1 0-34-16,5 0-3 15,-9-2-195-15,4 2-234 0,-5 0-213 16,1 5-563-16</inkml:trace>
  <inkml:trace contextRef="#ctx0" brushRef="#br0" timeOffset="13439.5899">14154 8067 323 0,'0'0'1380'16,"0"0"-971"-16,0 0-185 0,0 0-63 16,0 0-35-16,0-43 9 0,2 33 7 15,-2 3 6-15,0-1-4 0,0 2-23 16,0-1 3-16,-2 3 6 0,2 0 16 15,-4 1-1-15,0 2-35 0,0-2-12 16,0 2-17-16,-2 1-26 0,0 0-55 16,-1 0-47-16,-1 1-21 0,-4 5-12 15,3 3 14-15,-7 2 41 16,6 3 25-16,-5 6-1 0,5 1-18 16,1 6-3-16,-1 7 20 0,6 12-8 15,4 10 10-15,2 3 38 0,10-4-26 16,-1-13 12-16,1-14-23 0,-1-6-2 15,3-5-8-15,3 2-23 0,3-1-43 32,3-1-4-32,2-5 38 0,-3-6 4 0,1-6 37 0,0-3 38 0,-2-8 28 15,-3-8 16-15,5-8 28 0,0-11 7 16,1-9-23-16,-7-4-51 0,-5 3 7 16,-8 6 22-16,-2 10-10 0,-2 4-16 15,-6 6-2-15,0 0-10 0,-8-2-31 16,1-3 0-16,-5 0-3 0,-5 5-47 15,6 5 4-15,-3 6-3 0,1 4-7 16,1 5 6-16,3 3-56 0,-1 7-18 16,3 4-15-16,1 5 29 15,3 5-38-15,7 2-48 0,-4 2-68 16,6 1-15-16,6 0-58 0,-4-9-142 16,9 9-545-16</inkml:trace>
  <inkml:trace contextRef="#ctx0" brushRef="#br0" timeOffset="13757.8431">14493 8432 1570 0,'0'0'454'0,"0"0"-207"16,9 38-72-16,-5-26-56 15,-4 2-29-15,0-3-38 0,2-2 3 16,-2-3 12-16,2-4-2 0,-2-1-1 15,0-1 67-15,0 0 166 0,-2-3 102 16,0-3-131-16,-4-4-171 0,-1-4-19 16,1-6-34-16,-2-2-42 0,0-3 13 15,3-3 9-15,-1 0-24 0,2 1-15 16,4-1-23 0,0 6 10-16,4 2 0 0,2 2-19 0,3 4-12 0,1 4-23 15,4 2-19-15,-1 5-18 0,3-1-49 16,-1 4-79-16,3 6-34 0,1 2-76 15,-4 2-69-15,3 4-96 0,-6-4-239 16</inkml:trace>
  <inkml:trace contextRef="#ctx0" brushRef="#br0" timeOffset="15145.6969">14814 8372 339 0,'0'0'1282'0,"0"0"-682"16,0 0-251-16,0 0-126 0,0 0-30 15,0 0 5-15,-5-41-10 16,-1 34-51-16,0 0-29 0,-2 0 2 0,2 3 20 16,1 1-14-16,-3 2-21 0,2 1-33 15,-2 0-62-15,2 5-18 0,1 3-65 16,-3 3 30-16,2 3 15 0,0 3 16 16,4 3 22-16,0 2 0 0,2 1 0 15,0 0-6-15,4-2-16 0,2-3 0 16,4-3-35-16,-1-3 20 0,3-4 33 15,4-5 4-15,-3-3 12 16,3-3 29-16,-1-6 19 16,3-6-1-16,-3-4-2 0,3-3-16 0,-5 0-6 15,-1-4-10-15,-1 0 3 0,-3-1 3 16,0-1-6-16,-4-2 6 0,-2-1-27 16,-2-1 20-16,0 1-24 0,-4 1-12 15,0 3-7-15,4 4-12 0,-4 5 19 16,4 4 12-16,-2 7 46 0,2 2 11 15,0 5-57-15,0 0 0 0,0 5-91 16,0 5-88-16,0 2 173 0,6 9 6 16,-4 3 53-16,0 2-18 15,4 2-10-15,-2 1-10 0,3 0-15 0,-1-1-11 16,4-3 10-16,-2-2-2 0,1-3-18 16,-1-3-11-16,4-3 6 0,-3-4 4 15,-3-2-12-15,2-1 12 0,0-4 20 16,-5 0-1-16,1-3 3 0,0 0 11 15,0-4 45-15,0-3 43 0,4-2-15 16,-2-1-44-16,1-3-39 16,1 2-1-16,-2-1-22 47,2 4-9-47,-3 1 9 0,1 5-15 0,4 0-7 0,-4 2 9 0,1 3 35 0,3 3 0 0,-2 4 20 0,2 4 2 15,1 0-4-15,-1 2 1 0,0 0-18 0,1-2 1 16,-1 1 0-16,0-5-2 0,-1 0-13 15,3-3 10-15,-2-4 0 0,1-3-14 16,-3 0 17-16,4-3 25 16,-3-5 6-16,1-3-3 0,0 1-3 0,-4-2-25 15,1 1 0-15,-5 0 16 16,2 3 15-16,-2 2-9 0,0 3-21 16,-2 2-1-16,2 1-19 0,-2 1-34 15,2 3-44-15,2 3 21 0,2 4 76 16,1 0 42-16,1 3-8 0,0-1-18 15,3 0-15-15,1-3-1 0,2-1-1 16,1-5 1-16,1-3 14 0,1-2 24 16,2-7 15-16,1 0 0 0,-3-7-19 15,-1 1-15-15,-3-1-4 0,-1 1 1 16,-6-1 2-16,-2 1 10 0,-2 2 6 16,-2 0 22-16,-4 1-13 0,-2 1-43 15,-2 0 0-15,-2 4 0 0,3 0 16 16,-3 5 2-16,2 1-18 0,1 3-26 15,-1 9-54-15,2 4 15 0,0 4 65 16,0 4 22-16,2 2-1 16,4 2 7-16,0 1-28 0,0-1-14 0,2-3-5 15,6-3-12-15,0-3-18 16,5-4-4-16,1-8 53 0,3-3 0 16,3-4 25-16,-1-7 6 0,3-6 25 15,-1-5 6-15,0-5-25 0,-1-4-10 16,-1-2-5-16,0-3-10 0,-3-2-10 15,-1-5 0-15,-1-9 14 0,-4-10-16 16,-5-2-24-16,-3 6-25 0,-2 10-63 16,0 15 13-16,0 9 56 0,-2 5 43 15,0-2 31-15,1 3 31 0,-1 4 15 16,0 4 28-16,0 4-3 16,0 3-102-16,0 8-21 0,-2 5-57 0,0 12 78 15,2 10 19-15,0 14 21 16,0 4 0-16,2-1 9 0,4-3-30 15,2-6-7-15,-4-7-10 0,4-9-2 16,0-7-28-16,-1-4-74 0,3 3-18 16,2-1 20-16,1 2 13 0,-3-4-22 15,2-5 41-15,-4-3 18 0,-2-3 5 16,-3-4-2-16,1-2 34 0,-2 0 13 16,-3-2 139-16,-3-4-83 0,-2-3-56 15,-8-2-87-15,1-4 39 0,-6-2 7 16,-3-4-3-16,-1-2-41 0,-2 1-44 15,0-1-45-15,4 5 174 0,7 3 51 16,5 7 189-16,5 2 27 0,4 5-30 16,2 1-141-16,0 0-96 0,6 0-96 15,1 1 96-15,9 2 16 0,1-1 101 16,5 1 19-16,5-1 6 16,0-2-16-16,2 0-56 0,0-2-27 15,4-1-16-15,-6-2-26 0,2 0-1 16,-2 0-1-16,-3 1-20 0,-1 0-46 15,-2 1-56-15,-3 2-58 0,-5 1-73 16,-3 0-140-16,-2 3-111 0,-7 6-67 16,-1 3-37-16,-3-1-404 0</inkml:trace>
  <inkml:trace contextRef="#ctx0" brushRef="#br0" timeOffset="15900.378">13813 9847 1216 0,'0'0'1129'16,"0"0"-867"-16,0 0-43 0,0 0-84 15,0 0-86-15,0 0-49 0,0 0-54 16,0 0 2-16,0 0-54 0,0 0 106 16,-6 36 65-16,12-13 31 0,1 4 19 15,1 9 7-15,6 9 6 0,-3-3-11 16,3-6-28-16,-5-7-35 0,3-10-51 15,4-1-3-15,-1-1-23 16,1-6 21-16,3-5 4 0,0-6 23 16,-1-3 39-16,3-7 65 0,-3-8 44 15,1-7-28-15,4-12-39 0,-3-10-50 16,-1-4-28-16,-11 8-3 0,-4 9-3 16,-2-2-4-16,-2-5 4 0,-4 0-22 15,2 2-20-15,0 9-51 16,2 12-69-16,0-2 1 0,0 0 51 0,4 2 13 15,-2 6-42-15,3 3-130 0,1 7-151 16,2 2-114-16,4 9-70 0,-9-1-108 16,9 12-587-16</inkml:trace>
  <inkml:trace contextRef="#ctx0" brushRef="#br0" timeOffset="16368.7771">14318 10007 957 0,'0'0'1192'0,"0"0"-614"15,0 0-234-15,0 0-187 0,0 0-30 16,0 0-12-16,0 0-1 0,0 0 22 15,0 0 18-15,0 0 3 0,-15-20-157 16,11 32-62-16,0 4 62 0,2 8 9 16,0 2 89-16,0 3-7 0,2 1-20 15,4-4-55-15,4-2-16 16,4-5-47-16,-1-5 25 0,3-2 12 16,-3-5 10-16,7-4 2 0,-7-3 14 15,9-1 27-15,-7-8 26 0,3-4 5 16,-5 0-2-1,1-5-26-15,-4 0-15 0,-4 0-3 0,0 0 2 0,-4 0-2 16,0 0-3-16,-6 0-3 0,-2-1-7 16,0 2-15-16,-5-1-15 0,-1 4-35 15,1 4 41 1,1 2 9-16,-2 3 1 0,7 4-1 0,1 1-28 0,-2 0-31 16,0 4-52-16,4 4-69 0,1 0-15 15,-1 2 29-15,0 0-11 16,2 0-79-16,2 0-73 0,0-2-108 15,0-1-178-15,0-4-119 0,4 0-582 0</inkml:trace>
  <inkml:trace contextRef="#ctx0" brushRef="#br0" timeOffset="18179.0446">14555 10089 430 0,'0'0'1732'0,"0"0"-1276"16,0 0-192-16,0 0-91 0,0 0-74 15,0 0-64-15,0 0-22 0,0 0 26 16,0 0 101-16,0 0 47 0,17 30-7 15,-13-14-19 1,0 0-42-16,0 0-49 0,2 0-26 0,-4-3-29 0,1-1-15 16,1-2-2-16,0-3-9 15,4-2 11-15,-6-3 19 0,0-1 9 16,0-1 12-16,0-1 35 0,2-3 67 16,-2-5 50-16,1-5-44 0,7-4-84 15,-4-4-64-15,2-1 0 0,1-2-43 16,3 0-31-16,-4 2-30 0,5 2-1 15,1 4 15-15,1 1-6 0,3 3-22 16,-1 4-51-16,5 1-23 0,-1 4-20 16,0-1 10-16,0 4 1 0,3-1-10 15,-1 0 18-15,0 2 35 0,-1-2 10 16,-3 1 38-16,-2 1 71 0,-3-2 26 16,0 1 13-16,-5 0 23 0,-3 0 68 15,-2 1 25-15,-2 0-23 0,-2 0 4 16,0 0 96-16,-4 0 149 0,0 2-50 15,-2 1-181-15,-5-1-83 16,1 3-26-16,-4-1 1 0,5 3 26 16,-3 0 8-16,2 2 1 0,1 1-16 15,1 3-6-15,0 2 0 0,2 1 9 16,1 2 9-16,5-2 16 0,0 1-14 16,0 1-36-16,3-6-2 0,5 1-31 15,2-5 11-15,0-1 7 0,1-3 14 16,1-3 1-16,-1-1 17 0,5-4 28 15,-4-4 9-15,-1-1 11 0,1-5-3 16,-1-3-18-16,-1-1-25 0,-2-1-17 16,0-4 1-16,-3 3 0 15,1-2 19-15,-6 1-7 0,2-3 10 0,-2 3-22 16,0-1-2-16,0 2-1 0,-2 4-2 16,2 3-1-16,0 5 3 0,0 4 13 15,0 4 20-15,0 1-33 0,0 7-65 16,0 5 13-16,0 5 52 15,4 8 74-15,0 2 0 0,0 3-24 0,0-2-25 16,2 0-25-16,-1 0-16 16,3-5 4-16,0-2-19 15,2-5-25-15,-1-4-15 0,1-4-4 0,2-4 10 16,-1-3 15-16,1-2 50 0,-2-8 27 16,3-4 12-16,-1-2-39 0,1-5-3 15,-1-2-9-15,0 0 9 16,-3-2 0-16,-1 1 3 0,4-1-4 0,-5 4-20 15,3 1-8-15,-2 5 7 0,0 5 4 16,1 2-11-16,-5 6-6 0,4 0 38 16,-2 7 21-16,0 5 59 0,-1 6 13 15,1 0 4-15,0 4-38 16,-2 0-22-16,2 0-18 0,-2-1-19 16,3-3-13-16,-1-4-9 0,2-1-5 15,0-5-26-15,3-3 6 0,-1-3 23 16,0-2 24-16,-1-4 35 15,-1-5 8-15,0 1-31 0,2-4 4 0,-5 2 3 16,1-1-19-16,0 2-4 0,-4 4 1 16,0 0 3-16,0 3 3 0,-2 2 9 15,2 0-12-15,0 2-31 16,0 3-3-16,1 1 34 0,3 2 62 0,0 1-22 16,4 1-40-16,1-2-2 0,3 1-14 15,-2-6 16-15,1-2 15 0,7-2 22 16,-3-5 22-16,4-6 6 15,-3-1-10-15,-1-4-18 0,1-1-15 0,-3-1-10 16,-3-2 4-16,-3 1 2 0,-1 0 7 16,-4 0 5-16,0 2 4 0,-4 0-9 15,0 4-25-15,-6 2 3 16,2 4 40-16,0 3 15 16,-1 4 12-16,-1 1 13 0,0 5-83 0,2 5-3 15,0 5-40-15,0 5 29 0,2 2 14 16,2 5 3-16,2 0 0 0,2 1 9 15,4-1-11-15,2-3-1 0,1-5-15 16,3-2 2-16,3-5 13 0,5-5 2 16,-1-5 16-16,2-2-16 0,2-4 10 15,-1-6 0-15,-3-3-12 0,0-5-10 16,-1-3-27-16,-3-4 1 16,-3-3 11-16,-3-3-18 0,1-7 4 15,-4-8 5-15,-6-10-12 0,-4-4-37 16,-6 5-22-16,-2 12-28 0,2 14 6 15,3 10 127-15,-1 4 3 0,2 3 69 16,0 2 85-16,0 2 19 0,0 5-41 16,4 3-43-16,0 3-92 0,-4 7-28 15,2 12-57-15,2 15 85 0,0 16 58 16,2 10 6-16,2 2 22 0,0-4-19 16,2-6-31-16,0-2-18 0,2-6-18 15,-1-11-45-15,-3-8-59 0,4-8-31 16,-4-2 19-16,2-3 21 0,-1 0 21 15,1 1 0-15,-2-7 15 0,-2-3 19 16,-2-3-13-16,0-3 53 0,-4-3 87 16,-4-3-87-16,1-4-25 0,-7-6-43 15,1-3 9-15,-3-5 3 0,-3-3 9 16,-1-2 13-16,3 1-22 16,3 1 44-16,5 6 12 0,1 3 140 15,4 6 18-15,4 5-40 0,0 1-35 16,2 3-40-16,6 1-18 0,-1 1 12 15,5 0 30-15,2 1 10 0,1 0-10 16,4 1-24-16,1 3-22 0,1-1-21 16,-1 1-33-16,1-1-84 0,-2 1-45 15,-1 0-79-15,-1-1-148 0,-1 1-138 16,-5-1-201-16,1 0-922 0</inkml:trace>
  <inkml:trace contextRef="#ctx0" brushRef="#br0" timeOffset="31697.2708">13807 9144 160 0,'0'0'792'0,"0"0"207"0,0 0-675 15,0 0-156-15,0 0-35 0,0 0-46 16,0 0-16-16,0 0-10 0,0 0-48 15,-4-1-13-15,8 1-71 0,2 0-29 16,1 0 100-16,1 0 77 0,4 0-12 16,1 1-10-16,7 1-7 0,3-2-10 15,2 0-9-15,2 0 26 0,12 0-20 16,4 0-12-16,11 0 15 0,8-3-16 16,-2 0 17-16,2-1-33 0,0-1 7 15,0 0 38-15,6-2-16 0,5 2-19 16,5-2-14-16,-1 2-1 0,9-2 18 15,1-2-17-15,2 1 1 0,2-2-1 16,4 2-2-16,4-1-3 0,6 0 3 16,1-2 13-16,3 0-9 0,1-1 8 15,6 4 4-15,-1 0 0 16,5-1-13-16,0 2 13 0,0 0-14 16,0 1 11-16,2-1-12 0,3 1 18 15,-1 1 13-15,0 2-7 0,0-2-9 16,2 3 7-16,1 0 2 0,3 0 7 15,-2 1-10-15,4 0-3 0,0 1 12 16,0-1-2-16,1 1 6 0,3 0-16 16,2 0 6-16,1 0 9 0,1 0-2 15,1 0-16-15,2 0-1 0,5 0 39 16,1 0 2-16,-4 0-15 0,3 0-38 16,-1 1 13-16,0 0 9 0,2-1 14 15,1 1-37-15,-1-1 16 0,2 0 4 16,-6 0 28-16,-3-1-9 0,-3 0-16 15,-3 1-25-15,-6 0 2 0,-6 0 7 16,-6 0-9-16,-4 2-19 0,-5 0 16 16,-8 1 3-16,-6-1 0 0,-12-1-2 15,-6 0-17-15,-5 1-34 16,-10-2-79-16,-6-2-91 0,-15-1-61 16,-10-1-99-16,-13 0-179 0,-9-4-566 0</inkml:trace>
  <inkml:trace contextRef="#ctx0" brushRef="#br0" timeOffset="32381.1261">16779 7009 1383 0,'0'0'504'0,"0"0"-319"0,0 0-33 15,-9 51-35-15,9-29-26 0,0 3 15 16,0 9-9-16,0 11 13 0,0 16-36 16,6 7-26-16,-4 3 19 15,-1 5 13-15,3-2 1 16,0 10-5-16,-2 7 14 0,0 7-10 0,0 8-30 15,0 11 8-15,0 7-27 0,0 7-8 16,-2 4-4-16,2 4-7 0,-2 3 20 16,0-1-13-16,2 2 35 0,0-4 12 15,2-2 1-15,-1-5-33 0,3-8 7 16,0-6-41-16,0-9-3 0,2-6-25 16,-1-10-7-16,3-10 10 0,2-9-7 15,-3-12 1-15,5-8 9 0,-4-7 6 16,1-12-3-16,-5-8-10 0,0-11-37 15,0-1-84-15,0-2-92 0,-3 0-153 16,1-2-222-16,-4-6-853 0</inkml:trace>
  <inkml:trace contextRef="#ctx0" brushRef="#br0" timeOffset="33219.3822">12051 9934 665 0,'0'0'619'0,"0"0"-342"15,0 0-192-15,0 0 35 0,0 0 32 16,27 47-2-16,-19-27-21 0,5 4-15 15,1 6 9-15,-2 1 19 0,3 1-26 16,1 4-26-16,-3-1-45 0,5 1 16 16,-3 0-19-16,1-1-16 0,-7-2-1 15,5-4-25-15,-3-4 0 16,-3-5 1-16,2-5 15 0,-6-5-3 16,4-5 3-16,-5-3 20 0,1-2 63 15,-2-6 127-15,2-6 120 0,2-12-41 16,-4-14-154-16,10-16-105 0,-3-8-24 15,3-3-6-15,1-1-15 0,3 4 14 16,9-3 4-16,0 1 18 0,6 0 28 16,-4 7 7-16,-1 12 29 0,-7 12-14 15,-5 10-53-15,-1 4-34 0,-1 0-1 16,5-2-2-16,1 0-1 0,-11 6-23 16,1 2 24-16,2 4-16 15,-6 3 4-15,0 3-16 0,-2 2-6 0,-1 0-6 16,-1 1-10-16,0 0-15 15,0 0-19-15,0 0 3 0,0 2 12 16,-1-2 10-16,-1 1-8 0,2 0 1 16,0 0 19-16,-2-1 25 15,0 4 24-15,2-2 1 0,-2 1 0 0,0 1-3 16,0 0-19 0,0 1-13-16,2 2-38 0,-6 2-28 0,6-2-22 0,-2 2-17 15,0 0-154-15,2 0-175 0,0-2-250 16,0 0-915-16</inkml:trace>
  <inkml:trace contextRef="#ctx0" brushRef="#br0" timeOffset="34497.2407">14340 7678 638 0,'0'0'437'0,"0"0"-86"15,0 0 46-15,0 0-72 0,-39-8-60 16,33 7-52-16,6-1-48 0,-2 1-24 16,2-1-35-16,0 2-58 0,0 0-48 15,2 0-80-15,4 0-55 0,2 0 135 16,3 2 10-16,3-1 44 0,5 2-6 15,3 1-6-15,9 0-3 0,7 0-4 16,17 0-3-16,3 0 16 16,6 0 13-16,-2-2-10 0,4-1 0 15,3-1-4-15,7 0-5 0,1 0-14 16,7 0 4-16,3-1-3 0,6 1 2 16,4-1-9-16,8 0-18 0,5 1 15 15,2-1 3-15,9 0 19 0,1 0-16 16,7 1-3-16,3 0 1 15,4 0-21-15,3 0 13 0,3 3 20 0,5 0-7 16,2 1-2-16,6-1-8 0,2 0 1 16,0 1 0-16,6-3 0 0,4 1-3 15,-1 0 12-15,3-1-16 0,5 2 14 16,-1-2 5-16,1-1 1 0,7 1 9 16,-1 1-4-16,0-2-5 0,4 1 11 15,2-1-40-15,-2 3 13 0,4-3 3 16,0 2 27-16,0-1-45 0,2-1 0 15,0 0 18-15,2 0 0 0,-6-2 49 16,0-2-66-16,-4 0-2 0,-2-3 0 16,-3-3 15-16,-3 3 16 15,-5-4 16-15,-8-1-35 0,-4 1-10 16,-12 0-1-16,-7-2 12 0,-14 3-10 16,-10 0-3-16,-15-2-19 15,-12 3-27-15,-13 0-29 0,-14 1-39 0,-14-1-70 16,-17 4-84-16,-9-1-39 0,-11 1-69 15,1-2-80-15,-6 1-152 0,-12-4-892 0</inkml:trace>
  <inkml:trace contextRef="#ctx0" brushRef="#br0" timeOffset="35132.0389">19002 6736 1155 0,'0'0'709'16,"0"0"-371"-16,-6-39 72 15,6 30-158-15,0-2-79 0,0 5-35 16,0 2-17-16,0 2-32 0,0 2-89 15,2 0-67-15,-2 5-86 0,4 2 51 16,0 4 102-16,0 4 25 0,2 5 7 16,2 6 23-16,-3 9 18 0,1 13-15 15,4 17 5-15,-2 9-21 0,-3 4 15 16,1 4-10-16,0-2 10 0,0 8-9 16,-2 4-1-1,2 10 23-15,-4 8-45 0,1 7 19 0,1 7 10 0,-2 9 12 16,0 6 25-16,-2 6-46 0,0 3 20 15,-2 5-12-15,-2 3 6 0,0 0-24 16,1 1 21-16,-3-1-29 0,4-5 4 16,2-5-3-16,0-6 7 0,0-6-11 15,2-10-2-15,4-5 18 0,-3-12-9 16,5-10-6-16,2-12-23 0,0-13-2 16,3-10-3-16,5-10-13 0,-9-13-18 15,3-13-55-15,-2-9 5 0,-3-7-6 16,3-2-35-16,2-5-45 15,1-3 7-15,-1-11 8 0,-2-15-121 16,-5 0-264-16,-1-25-924 0</inkml:trace>
  <inkml:trace contextRef="#ctx0" brushRef="#br0" timeOffset="36091.7822">17109 6915 973 0,'0'0'771'0,"0"0"-505"0,0 0 91 15,0 0-99-15,0 0-155 16,0 0-103-16,0 0-87 0,0 0 87 16,-14 37 107-16,14-14 12 0,2 5 0 15,0 2-49-15,0-3-25 0,2-2-10 16,2-2 13-16,-2-3-3 0,0-5-23 15,1-2-22-15,-1-6-2 16,0-4-11-16,0-2 13 0,0-2 48 0,0-6 80 16,2-6-11-16,-2-4-57 0,1-3-58 15,3-4-2-15,-2-4-1 0,0 1 1 16,-2-1 1-16,5 1-1 0,-5 3-1 16,2 1-21-16,0 5-9 0,0 5-4 15,-3 5 0-15,1 5 6 0,-2 3-22 16,0 4-19-16,2 5 70 0,0 4 45 15,0 3-4-15,2 3-9 0,-2-2-7 16,-1 2-21-16,1-3-2 0,0-2 0 16,2-2-2-16,0-3-3 0,0-3-13 15,-1-3 0-15,1-3 6 16,0-1 10-16,2-5 54 0,0-5-13 16,1-1-41-16,-1-3-29 0,-2-1-6 15,2-1 13-15,-5 0 22 0,1 3 3 16,0 0-3-16,-2 1-2 0,0 6 2 15,0 3 9-15,-2 4 41 0,0 0-50 16,0 7-77-16,2 4 77 0,-2 3 76 16,2 6 13-1,-2 3-20-15,0 1-15 0,0-2-52 0,0 1 11 0,0-3-13 16,2 0-29-16,0-6-57 0,4-1-57 16,-1-3-60-16,3-2-25 15,0-2-74-15,0-2-231 0,-3-1-224 16,3-3-608-16</inkml:trace>
  <inkml:trace contextRef="#ctx0" brushRef="#br0" timeOffset="36441.8908">17493 7177 1034 0,'0'0'1180'0,"0"0"-744"0,0 0-101 15,0 0-95-15,0 0-59 0,0 0-19 16,0 0-35-16,0 0-80 0,0 0-47 16,0 0-60-16,-6-5-25 0,6 5-13 15,0 0-23-15,0 0-55 0,0 0-51 16,2 0 31-16,2 0-123 0,0 2-294 16,-3-2-873-16,-6 3 1125 0</inkml:trace>
  <inkml:trace contextRef="#ctx0" brushRef="#br0" timeOffset="37333.3628">17535 7074 333 0,'0'0'665'0,"0"0"-144"0,0 0-115 16,0 0-104-16,0 0-60 0,0 0-93 15,0 0-133-15,0 0 0 0,0 0-16 16,0 0 110-16,10 6-14 0,-2-5-28 15,-1-1-1-15,3 0 13 0,2-3 10 16,-3-4 18-16,3-1 1 0,0-2-14 16,-3-1-35-16,1 0-18 0,-4-2-4 15,-2 4-4-15,-2-2 11 0,-2 1 5 16,0 1-18-16,-4 1-20 16,-2 1 1-16,-2 2-13 0,1 4-22 15,-5 1-3-15,2 1-16 0,-1 5 3 16,1 3 9-16,-2 2 15 0,1 3 14 15,3 2 19-15,0 0-6 0,2 0-13 16,2 1-15-16,4-1-10 0,0-2-10 16,2-1 0-16,4-2-9 0,2 2-45 15,2-6-29-15,1 0 3 0,3-6-3 16,3-1-84-16,3 0-59 0,1-5-36 16,0-5-89-16,1-3-131 0,-7 4-177 15,8-6-17-15</inkml:trace>
  <inkml:trace contextRef="#ctx0" brushRef="#br0" timeOffset="37677.5747">17807 7009 532 0,'0'0'743'0,"0"0"-171"0,0 0-244 15,0 0-79-15,0 0-33 0,-45 33-19 0,37-19-27 16,-1 0-23-16,5 2-28 16,-2 2-40-16,4-4-25 0,2-1-25 15,2-2-26-15,4-3-3 0,1-2 1 16,1-5 0-16,4-1 63 0,3-5 15 15,1-8-3-15,1-4-16 0,3-4-25 16,-1-3-20-16,-3-2-2 0,-1-1-10 16,-1 1-1-16,-11-1 17 0,3 3 0 15,-4-3-19-15,-2 1-13 0,-2 0-53 16,-5 1-13-16,-1 2 67 0,0 5-7 16,0 4 19-16,1 4 47 0,3 4 38 15,-2 6 0-15,2 1-85 16,0 8-37-16,-2 5-12 0,2 7 49 15,1 2 29-15,1 5 27 0,2 3-2 16,0 0-29-16,7 0-9 0,3-3-14 16,2 0-2-16,5-2-60 0,4-2-97 15,3-1-84-15,3-2-122 0,4-1-142 16,-10-6-282-16,20 4-904 0</inkml:trace>
  <inkml:trace contextRef="#ctx0" brushRef="#br0" timeOffset="38977.365">19818 7097 1230 0,'0'0'485'0,"0"0"-60"16,0 0-120-16,0 0-76 0,0 0-23 16,0 0-17-16,-41-31-23 15,38 31-41-15,-3 1-33 0,2 6-92 16,0 3-10-16,0 3 10 0,0 2 16 16,4 4 29-16,0-1 2 0,0-1-25 15,4 0-21-15,4-4-1 0,2-3-2 16,-1-2-12-16,5-2 14 0,-1-2 22 15,5-4 25-15,-3-4 10 0,3-5 0 32,1-2-29-32,-1-3-28 0,-5 2-37 0,1-3 37 0,-5 1 3 0,-1 0 35 15,-2 0 12-15,-2 1-15 0,-2 3-23 16,0 2 10-16,2 3 13 0,-4 4 9 16,0 1 48-16,0 0-33 0,0 2-59 15,0 4-142-15,0 3 10 0,0 1 118 16,0 4 14-16,3 0 0 15,1-1-11-15,2-2-2 0,2-4-9 16,2-1 7-16,3-4 15 0,1-2 0 0,-1-6 3 16,5-3 50-16,-3-5 7 15,1-6-60-15,-3-1-16 0,3-2-31 16,-6-2 12-16,1 2 33 0,-5-4 1 16,0 2-1-16,-4-4-48 0,2 0-32 15,-4-1-42-15,0 0-44 0,0 2 37 16,0 4 131-1,-4 6 16-15,4 5 96 0,-2 6 110 0,0 5 34 0,0 2-140 16,0 9-116-16,-2 4-198 0,-2 8 191 16,0 5 7-16,-3 11 63 0,3 7 7 15,-4-4-11-15,4-3-18 0,5-6-22 16,1-9-19-16,1 4-1 0,3-2-15 16,8-1 13-16,-2-6 3 0,3-2 9 15,3-6 23-15,3-2 22 0,2-5 15 16,5-2 12-16,-5-2-10 0,6-5-18 15,-2-2-16-15,-1-4-12 0,1-1-12 16,-2-1 2-16,-8-1 4 16,3-1-1-16,-5-1-16 0,-1 1 1 15,-2 1 10-15,-6 4 2 0,0 4 22 16,-4 4 34-16,0 4 16 0,-2 0 5 16,-2 1-3-16,-2 7-89 0,-2 2-22 15,-3 5-54-15,1 3 76 0,-2 4 21 16,4-1 10-16,3 0-29 0,1-2-2 15,2-1 0-15,2-3-14 0,6-3-10 16,-1-5 2-16,5 1-5 0,2-5 27 16,1-1 0-16,3-2 24 15,3-5 16-15,3-4-38 0,-3-2 8 16,2-2-10-16,-1-2-37 0,-5 3 9 16,-1-1 28-16,-5 2 12 0,-1 3-10 15,0 1-2-15,-4 4-3 0,-4 1 1 16,0 2 2-16,0 0-1 0,0 4-33 15,0 2-12-15,0 1 46 0,0 3 31 16,0-2-17-16,0-1-14 0,4-1-24 16,-2-2-13-16,3-1 3 0,5-3 34 15,2 0 12-15,3-6 22 0,1-1-9 16,-1-3-25-16,1-2-25 0,-3 1 4 16,1 0 21-16,-4 1 18 0,-3 3-2 15,1 0-13-15,-4 3-2 0,2 3-1 16,-4 1 0-16,0 0-16 0,1 4 16 15,3 4 16-15,0 2 33 0,0 3 3 16,4-2-31-16,1 2-21 0,3 0 0 16,-1-3-3-16,3-1-18 0,1-3 19 15,3-3-1-15,-3-1-25 16,-1-2 4-16,-1-1-7 0,-1-3-21 16,-5 0-35-16,-3-2-43 0,-2 1-65 15,-4-2-44-15,0 1-37 0,-6-3-162 16,-3 0-223-16,-1 1-584 0</inkml:trace>
  <inkml:trace contextRef="#ctx0" brushRef="#br0" timeOffset="39201.56">19644 6921 2659 0,'0'0'549'0,"0"0"-266"0,0 0-283 16,0 0-127-16,0 0 127 0,73 3 51 15,-13-7 120-15,14-3-47 0,6 0-77 16,1 0-47-16,-4 4-72 0,1-2-239 16,-1 3-178-16,-20 2-260 0,-3-3-1017 0</inkml:trace>
  <inkml:trace contextRef="#ctx0" brushRef="#br0" timeOffset="52978.4805">20117 5938 691 0,'0'0'235'15,"0"0"211"-15,13 47-221 0,-9-23-76 16,4 10-28-16,0-2-53 0,1 1 6 16,-1 1-12-16,0-6 13 0,-1 0-72 15,1-5-3-15,2-6 3 0,2-5 65 16,-3-3 42-16,5-5 39 0,-1-4 67 15,3-2 38-15,3-9 18 0,1-5 110 16,5-8-133-16,4-8-98 0,6-11-53 16,4-7-17-16,1-2 3 0,-7 10 13 15,-8 9-20-15,-7 13-15 16,-5 3-13-16,5 1-8 0,-1 1-41 16,1 0-10-16,-1 4-33 0,-3 4-12 15,1 3-91-15,1 4-125 0,-1 2-130 16,1 9-136-16,-5-4-161 0,3 16-659 0</inkml:trace>
  <inkml:trace contextRef="#ctx0" brushRef="#br0" timeOffset="54083.4516">21045 9481 310 0,'0'0'1026'0,"0"0"-782"0,0 0 33 15,-37-49-63-15,22 33-94 16,-5 0-49-16,-1 1 20 0,-4 1-7 15,-4 1-19-15,0 0-23 0,-4 3 3 16,-6 0 13-16,-8 3 29 0,-7 6 9 16,-2 1 17-16,2 8-23 0,3 5-20 15,7 2 0-15,-3 4-6 0,-1 6 0 16,1 4-10-16,1 2-15 0,3 4-20 16,2 1-3-16,6 2-1 0,4 2 14 15,4 1 0-15,6 1-27 0,0 5 11 16,5 3-11-16,3 1 0 0,5 2-1 15,4 1 0-15,0-3 1 0,4 2-2 16,10-1 0-16,1 0-2 0,7 1 2 16,3-1 13-16,6 2 6 0,4 0-1 15,6-1 11-15,6-3-29 0,3-3 0 16,7-2 0-16,1-2 0 0,6-4-2 16,2-3 2-16,2-4-1 0,4-6 1 31,3-8 1-31,3-9 1 0,2-9 17 0,-1-3 9 0,1-11 10 15,-1-10 16-15,3-8 44 0,-3-7 21 16,3-7 20-16,-2-6-17 0,-1-4-29 16,-5-2-31-16,-6-2-19 0,-4 0-21 15,-8-3-3-15,-3 0-7 0,-9-2 4 16,-7-5-4-16,-6 1-9 0,-11-5 16 16,-8-2-4-16,-8-3-12 0,-12 3 0 15,-9 5-3-15,-8 7-46 0,-6 9 3 16,-8 7-23-16,-5 8 17 0,-5 9 24 15,-1 6-12-15,-6 7 21 16,-2 7 13-16,-4 7-22 0,-2 4-12 16,-1 1 12-16,-1 9-19 0,0 2-12 15,2 6-33-15,6 3-18 0,2 2-19 16,10 4-44-16,9-3-88 0,12-2-90 16,2 6-103-16,11-6-282 0,-3 8-657 0</inkml:trace>
  <inkml:trace contextRef="#ctx0" brushRef="#br0" timeOffset="60896.2828">22370 9433 157 0,'0'0'130'0,"0"0"1071"16,0 0-872-16,8-43-18 0,-6 31-55 15,0 2-23-15,-2 0-14 0,0 2-27 16,0 0-28-16,0 3-5 0,-2 0-16 16,0 1-7-16,-2 4-15 0,0-4-52 15,-1 4-44-15,-1 0-24 0,0 0-1 16,-4 4-10-16,1 1-22 16,-3 4 11-16,-4 4 21 0,3 6 19 15,-5 2 0-15,-3 10 0 0,-2 13 12 16,0 11-6-16,-3 5-12 0,7 3 9 15,7 1 3-15,7-2-22 0,-3 7 10 16,8 1 9-16,4 5-20 0,5-1 19 16,3 0-21-16,2-4-2 15,5-6 0-15,6-8-1 0,-5-12-12 0,-3-12 2 16,2-10 11-16,-1-6-1 0,3 1 3 16,4 0 2-16,2-2-1 0,-3-3 12 15,-1-2-10-15,-6-6 16 16,-1-1-18-16,-4-3-1 0,-5 0-35 15,-1-2 19-15,-4-3-9 0,-2-3-53 16,0-5-130-16,-4-2-241 0,2 2-277 16,-7-16-878-16</inkml:trace>
  <inkml:trace contextRef="#ctx0" brushRef="#br0" timeOffset="61780.1166">22657 9487 1911 0,'0'0'489'0,"0"0"-127"0,0 0-102 16,0 0-68-16,0 0-80 0,0 0-112 16,0 0-48-16,0 0 48 0,0 0 6 15,-23 47 83-15,15-25-12 0,-1 1-14 16,1 5-12-16,-6 7-7 0,5-2-25 15,-3 0-7-15,2-1-12 0,2-9-2 16,3 1-11-16,1-5-6 0,2-6-3 16,2-4-19-16,0-3 0 0,0-4-1 31,0-2 42-31,0-4 58 0,4-3 100 0,0-7-89 0,1-3-68 0,1-5-1 16,2-3 0-16,2-3 1 0,-6-2-1 15,-1-1-3-15,5 1-41 0,-2-5-7 16,-4 2 17-16,4-1 30 0,0 2 1 15,1 1 2-15,-1 4 1 0,2 3 26 16,0 4 2-16,-1 6 13 16,-1 2 6-16,0 6 10 0,-4 2-57 15,4 4-42-15,-2 1-43 0,5 7 69 16,-1 5 16-16,6 2 41 0,-3 7 10 16,5 3-29-16,-3 5 3 0,3 7-6 15,-1-5 0-15,1 4-18 0,-1-1 0 16,-1-8 11-16,3 5-9 0,1-4-1 15,-3-4-2-15,1-5 1 0,1-3 39 16,-1-8 7-16,-1-3 47 0,1-4 85 16,-3-2 16-16,1-7-6 0,-3-3 14 15,1-7-4-15,4-4-74 0,-5-10-27 16,3-8-40-16,1-9-19 0,-7-5-8 16,0 2-10-16,-2 9-21 0,-3 15-3 15,-1 6-18-15,0 6-22 0,4-2-27 16,-4 1-3-16,0 2 9 0,2 6-16 15,-4 4-20-15,0 3-91 16,0 4-217-16,0 6-368 0,0 6 327 16,-6 5 199-16,-4 13-186 0,5-5-316 15,-13 16-705-15</inkml:trace>
  <inkml:trace contextRef="#ctx0" brushRef="#br0" timeOffset="62329.4556">22888 10157 2202 0,'0'0'539'0,"0"0"-112"0,0 0-127 16,0 0-53-16,0 0-46 0,0 0-24 16,0 0-34-16,-2-38-34 0,0 35-34 15,-6 0-23-15,0 3-52 16,-1 0-3-16,-1 0-34 0,0 1 12 0,-3 4 3 16,-1 4-2-16,-1-1-7 0,-1 3-4 15,5 0 14-15,-5 4 2 0,10-3-3 16,-7 1-15-16,5-1-4 0,4 0 13 15,2-2-16-15,2 0-4 0,4-2 8 16,4 0 38-16,1 2 2 0,3-2 27 16,4-1 58-16,-1 2 15 0,3-1-16 15,-1-1-31-15,-1 3-13 16,1-2-18-16,-3 1 9 0,-1 0-9 16,-3-1-10-16,-2 1-12 0,-3 0 2 15,-3-2 11-15,-2 2 11 0,0-2 23 16,-4 1 5-16,-3 2 16 0,-3-1-7 15,-6 1-18-15,3-2-15 16,-6-1 0-16,3-2-16 0,0-1-12 0,3-4-9 16,-3 0-74-16,3-3-6 0,1-4-13 15,4-3-34-15,5-3-54 0,3-4-42 16,2-3-133-16,7-5-23 0,7-1 33 16,1-3-61-16,1 7-232 0,3-15-484 15</inkml:trace>
  <inkml:trace contextRef="#ctx0" brushRef="#br0" timeOffset="62674.8358">23169 9511 1129 0,'0'0'1560'0,"0"0"-1284"0,0 0-48 16,25-44-43-16,-19 35-64 0,2 1-52 15,-3 3 14-15,1 0-8 0,2 5-31 16,-2 0-44-16,3 3 2 0,-3 4 8 16,6 4 25-1,1 6 21-15,1 4 26 0,2 6 22 0,1 11-16 0,2 15-23 16,1 17 1-16,-5 13 21 16,-5 3 0-16,-6 1 11 0,-2-6 1 0,-2 3-40 15,-4 0-7-15,-2-2 9 16,-6-4-27-16,1-1-19 0,-1-5 1 15,-1-1-15-15,-5-7-1 0,1-4-2 16,-3-6-38-16,1-5-25 0,3-2-18 16,-5-4-34-16,0-2-50 0,1-6-91 15,5-6-113-15,-1-8-133 0,7-7-484 16,-18 12-1089-16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8T12:59:48.7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9859 8165 1213 0,'0'0'511'15,"0"0"-83"-15,0 0-62 0,0 0-124 16,0 0-56-16,0 0-10 0,0 0-19 15,0 0-27-15,0 0-25 0,-33-18-16 16,33 18-10-16,0 0-9 16,0 0-14-16,0 0-24 0,0 0-10 15,0 0-19-15,0 0-3 0,0 0-38 16,0 0-25-16,4 0-22 0,0 0-19 16,2 3 88-16,2 0 16 0,-1 0 38 15,7 0-10-15,-3 2 7 0,7-2 28 16,-1 1 7-16,3-1 5 0,5 0 4 15,6 1-4-15,2-2-11 0,8 0-8 16,13-1-13-16,4 1 4 0,0-1-13 16,-4 2 10-16,-3-2 2 15,-1 1-8-15,2 1-14 0,-1 0-2 16,-1 0 6-16,1 1 3 0,-5-2 0 16,-1-1 9-16,-3 0 22 0,-9-1 30 15,-4 0-6-15,-7 0-21 16,-3 0-1-16,2 0-18 0,1-1-22 0,-1 0-12 15,-4 0-9-15,-5 0 1 0,0 1-1 16,-8 0-1-16,-2 0-2 0,-2-1 0 16,0 1-58-16,0 0-22 0,0-1-31 15,-2-1-45 1,0 2-126-16,0-1-367 0,-2 1-553 0,0-2-896 0</inkml:trace>
  <inkml:trace contextRef="#ctx0" brushRef="#br0" timeOffset="1359.6969">14187 8177 1653 0,'0'0'325'0,"0"0"-27"0,0 0-13 15,0 0-169-15,0 0-42 0,0 0 16 16,0 0 13-16,0 0 9 0,0 0-29 16,0 0-83-16,0-5-19 0,3 5-51 15,3 0 70-15,4 0 35 0,3 0 80 16,3 0 0-16,3 0-4 0,7 0 7 16,-1 0-48-16,4 0-36 0,0 2 8 15,4-1 2-15,4 1 9 0,11 0 4 16,6 1 6-16,3 0 18 0,-5 0-14 15,-2-1-23-15,-5 1 15 16,1-1-12-16,1 3 3 0,-1-2 12 16,1 1-3-16,1-1 3 0,-1 2 0 15,1 0-3-15,-3 0-4 0,-1 2-24 16,1 0-17-16,0-2-14 0,-3-1 0 16,1-3 0-16,-2-1 19 0,-7-3 21 15,-6-1-3-15,-9 1-13 0,-4-1-8 16,3 1-16-16,-3 1-3 0,-1-1-25 15,-2 1-33-15,-9 2-35 0,1 0-31 16,-2 0-65-16,-2 1-168 0,0 4-136 16,-7 3 7-16,1-1-302 15,-16 6-1268-15</inkml:trace>
  <inkml:trace contextRef="#ctx0" brushRef="#br0" timeOffset="70024.4268">1104 14041 290 0,'0'0'52'16,"0"0"1"-16,0 0 768 0,0 0-372 15,0 0-150-15,0 0-33 0,0 0-33 16,0 0-27-16,0 0-6 16,0-29-27-16,0 29-29 0,0 0-51 15,0 0-45-15,0 1-48 0,0 1-3 16,0 1-13-16,0-1-4 0,0 3 20 15,0 2 106-15,2 1-5 0,-1 3-43 16,1 2-55-16,2 2 45 0,-2 2 6 16,2 0-26-16,0 2-9 0,-2 0-19 15,0-1-14-15,0 1-37 0,0 0 38 16,-2 1-31-16,2 3 44 0,0 1 1 16,0 2 18-16,-2 4-3 0,1-1 6 15,-1 3 0-15,0 0 0 0,0 1 16 16,0 5-9-16,0 8-14 0,-1 8 26 15,-3 4-6-15,0-2-4 0,0-2-2 16,-2-7-7-16,2 2 0 16,-2 0 0-16,3 1 0 0,-3-2-4 15,2 4 4-15,0-2 4 0,0 2 12 16,0 2-4-16,2 2-9 0,-5-1 3 16,3 1-9-16,-4 0 3 0,4-1-7 15,-2-2 10-15,2-1 3 0,-1-1 10 16,-1 0-4-16,0 0-3 0,-2 1 3 15,4 2-6-15,-3 2-10 0,-1 1-5 16,2 1-11-16,-2-1 10 0,2-2-12 16,-1 0 0-16,1-3 0 0,0 1 1 15,0-2-1-15,0-2 0 0,1-2 0 16,-1 0 0-16,0-2 1 0,-2-2 1 16,2-1-1-16,3-10 1 0,-1-7 0 15,0-5 1-15,0-2-2 0,0 1-1 16,2 1-1-1,-4 1-2-15,2-4 3 0,2-5 1 0,-1-2 0 0,1-3-1 16,2-3-15-16,-2-1 13 0,2-2 1 16,0 0-21-16,0-1-43 15,0 1-53-15,0-1-59 0,0 2-126 16,0-2-48-16,0 2-22 0,0 1-13 16,0 0-72-16,2 1-88 0,0-2-212 15</inkml:trace>
  <inkml:trace contextRef="#ctx0" brushRef="#br0" timeOffset="76598.179">937 16868 1565 0,'0'0'1277'15,"0"0"-784"-15,0 0-242 16,0 0-171-16,0 0-80 0,0 0 0 16,0 0 19-16,0 0 79 0,0 0 6 15,2 5-38-15,-2-5-41 0,2 0-25 16,0 0-16-16,-2 0-9 0,2 0-12 16,2-1 37-16,-1 1 15 0,5 0 79 15,0 0-46-15,2 0-4 0,1 0 0 16,1 0-16-16,1 1-6 0,3 1 0 15,-1 0 15-15,3 1 3 0,3 0 10 16,1 0 3-16,-1 1-4 0,4-1-5 16,0 0-1-16,0 0-6 0,5 0 0 15,-3 1 0-15,2-2 0 0,2 1 9 16,-2-2-6-16,4 0 12 0,-2-1 13 16,2 0-19-16,0 0 0 0,0 0-1 15,7 0-5-15,5 0-6 0,5 0-4 16,1 1-8-16,-3 0 5 15,-3 2-6-15,-7 1-2 0,7 0-4 16,-8 1 3-16,2 1 0 0,-1-2-17 16,1 0 12-16,0-1-1 0,0 1 0 15,1-1 0-15,1-2-9 0,-4 1 15 16,2-2-5-16,-3 0-11 0,3 0 1 16,0 0 12-16,-2 0 9 0,0-2-3 15,-5 1-2-15,-4 0 2 0,-7-1 6 16,2 1-9-16,2-1 7 0,6 0 5 15,2 0-3-15,2 0-6 0,0 0-5 16,0-1-1-16,-6 2-12 16,4-3 15-16,-4 1-3 0,0 0-12 15,-2-2 15-15,0 2-16 0,-3-1 10 16,-1 0 7-16,0-1-16 0,-2 0 15 16,1 0 0-16,-1 0-16 0,0 0 1 15,-1-1 15-15,-1 1-15 0,1 0 18 16,-1 2-6-16,-2-2-3 0,5 2-9 15,-3-1 0-15,2 1 22 0,1 2-4 16,1-2-18-16,0 3 15 0,2 0 6 16,1 0-3-16,-3 0-6 0,2 0-13 15,-2 0 10-15,1 2-10 0,-1 0 14 16,0-2-4-16,2 2-11 0,-1-1 2 16,-3-1 0-16,0 0 12 0,2 0-13 15,-1 0 1-15,3 0 0 0,-4 0 9 16,-1 0-9-16,-1-1 0 0,4 1 15 15,-5 0 6-15,3 0-23 16,0 0 0-16,3 0 2 0,-3 0 15 16,-2 0-6-16,1 1 6 0,3 1-15 15,-2 0 15-15,-1 1-6 0,-1-1-9 16,4 1 10-16,-5-1-13 16,1-1 12-16,-1 1-9 0,-1 0 15 0,2-1 3 15,-1 3-6-15,-1-3-3 0,3 2-10 16,1 0 16-16,-6 1-6 0,3-1 6 15,-1 0-3-15,5 0-3 0,-3 2-9 16,2-1 12-16,1-1 0 0,-1-1-14 16,0 0 1-16,-1-2 10 0,1 0-12 15,-4 0 0-15,3 0 2 0,-3 0-1 16,1 0-1-16,-1 0 0 16,-1-1 2-16,-1 0-1 0,-1 0 0 15,-1 0-1-15,3 1 0 0,-7 0 0 16,3 0-1-16,0 0 0 0,-3 0 1 15,3 0 0-15,0 0-1 0,-5 0 1 16,3 1 0-16,-2-1-1 0,-4 0 1 16,2 0 0-16,-3 0-1 15,1 0-1-15,0 0 2 0,0 0 0 0,-4 0 0 16,0 0 2-16,0 0 1 0,0 0 9 16,0 0-9-16,0 0-3 0,0 0-3 15,0 0 3-15,0 0 30 16,0 0-11-16,0-1-4 0,0 1-12 0,0 0-3 15,0-1 18-15,0-1 6 0,0 2 3 16,0 0-12-16,0 0-13 0,0-2 10 16,0 2-12-16,0-2 0 0,0 0 0 15,-4-1-3-15,4 0-21 0,-4-3 3 16,-2-5 0-16,3-5-12 16,-3-2 2-16,0-4-2 0,2 0 3 15,0-4 0-15,-2 2 9 0,4-4 18 16,0 0-9-16,1 0 10 0,-1-3 0 15,2-1 0-15,0 0 0 0,0-3 1 16,-4 0 0-16,4 1 0 0,0-1 0 16,0-6 0-16,0-6 1 0,0-5 1 15,0-1 1-15,4 4-2 16,-4 6-13-16,0 5 13 0,0-2 0 0,0 3 0 16,0-1 0-16,0-2 14 15,0 0-14-15,0 0 0 0,0-1 0 16,0-2 1-16,0 1 1 0,0-2-1 15,0 0 0-15,0-1-1 0,0-1 0 16,0 3-1-16,2 0 0 0,1 0-2 16,5 2-7-16,-4 7 10 0,0 5 1 15,0-4 1-15,-2 5-2 0,2-1 2 16,0-9 0-16,-1 0-1 0,1-12 1 16,4-5-1-16,-4 5 1 0,2 3 0 15,-4 7 0-15,2-1-2 0,-3 1 0 16,3 1 1-16,0 0 1 0,0 6 0 15,-4 7-2-15,4 3 2 0,-4 1 0 16,0-3 0-16,2-3 13 0,0-6-13 16,0 0 1-16,0 2-1 0,-2-1 0 15,2 0 10-15,-2 1-10 16,0 0 0-16,0 0 0 0,0 2-1 0,0 1 1 16,0 0 0-16,0-1-2 0,0 1 1 15,4 0 0-15,-4 1-1 0,0 0-2 16,0 1 1-16,0 0 0 15,3 3 0-15,1 2 1 0,-4 1 12 16,0 3 6-16,0 1-6 0,4 0-9 16,-4 1-3-16,0 4 0 0,0 1-11 15,2 2 11-15,-2 4 18 0,0 1-3 16,2 1-3-16,-2 1-8 0,0 2-1 16,0 0 0-16,0 0 9 0,0 0-10 15,0 0-2-15,0 0-2 0,0 0-13 16,0 0 2-16,0 0-5 0,0 2-6 15,0-2-18-15,0 0-81 0,0 1-91 16,0 2-188-16,0 2-746 0,2-2-302 16,-2 8-318-16,-2-36 500 0</inkml:trace>
  <inkml:trace contextRef="#ctx0" brushRef="#br0" timeOffset="78453.9571">1445 11897 620 0,'0'0'1015'15,"0"0"-655"-15,0 0-136 0,0 0-49 16,0 0-39-16,0 0 22 16,0 0 41-16,0 0 39 0,0 0-44 15,-8-32-66-15,8 32-46 0,0 0-28 16,-4 1-45-16,4 0-9 0,0 3-53 15,0 1-68-15,-2 4-10 0,2 3 64 16,0 2 39-16,0 3 8 0,0-1 8 16,0 1 10-16,0-2 0 0,2 1-10 15,2-3 8-15,-2 1 2 16,4-1-1-16,-2-2-22 0,1-1 12 16,1-1 11-16,2 0 0 0,2-2 2 0,-1-2 2 15,3-1 13-15,0-1-15 0,3-2-81 16,-1-1-31-16,1-1-65 0,1-3-55 15,-3-3-30-15,3-2-117 0,-5 1-288 16,-1-7-509-16</inkml:trace>
  <inkml:trace contextRef="#ctx0" brushRef="#br0" timeOffset="78674.9593">1668 11862 1349 0,'0'0'1096'0,"0"0"-710"0,0 0-193 15,0 0-177-15,0 0-16 0,0 0-3 16,0 0 3-16,-6 46 48 0,6-29 10 16,0 2-10-16,0 3-7 0,0 3 7 15,0 0 9-15,0 3-9 0,4-1 3 16,-4 1-27-16,3 1-24 0,1-4-41 16,0 0-39-16,0-4-57 0,2 0-68 15,0-4 0-15,1-3-66 0,3-4-124 16,-4-3-209-16,6-4-564 0</inkml:trace>
  <inkml:trace contextRef="#ctx0" brushRef="#br0" timeOffset="79815.5534">2241 11786 339 0,'0'0'1429'0,"0"0"-1001"0,0 0-59 16,0 0-121-16,0 0-71 0,0 0-14 15,0 0-13-15,0 0-61 0,0 0-89 16,0 0-54-16,-29 10-67 0,29-1 44 16,0 6 49-16,0 4 28 0,0 2 38 15,0 5-3-15,0 2 10 0,0 2-10 16,4 1 7-16,-4 3-11 0,2 0-5 15,2 0-24-15,-2-1-2 0,2-1-25 16,-2-2-14-16,-1-3 11 0,-1-3-14 16,0-3 4-16,0-4-10 0,0-3 16 15,0-4 32-15,-1-3 0 0,-1-3 70 16,2-4 61-16,-4 0-35 0,0 0-96 16,0-5-30-16,0-3-40 0,-2-3-64 15,-1-3 9-15,5-3 19 16,0-1 29-16,2-1 29 0,2 0 48 0,7 0 44 15,-3 1 4-15,-2 2-19 16,8 0-4-16,-3 1 7 0,3 3 4 16,0 0 9-16,-1 0-23 0,1 2-9 15,1 2-10-15,-3 1 19 0,0 0 4 16,-3 2 9-16,-1 0 0 0,-2 4-6 16,-2-1-10-16,-2 2 13 0,0 0 25 15,0 0 36-15,0 0 27 0,0 2 0 16,0-1-31-16,0 0-39 0,-2 1-50 15,2 4-23-15,0-1-2 0,0 5 25 16,0 1 25-16,0 2-9 16,0 2-16-16,2-2-13 0,2 0 11 0,0 0-26 15,4-3-13-15,-3-2 9 16,3-2 20-16,0-2 8 0,2-2 4 16,-3-2 11-16,3-2 39 0,-2-3 23 15,2-2 24-15,-3-2 13 0,3-2-22 16,-8 1-13-16,0-2-15 0,0 3-1 15,-2-1-4-15,0-1 4 0,0 2-3 16,-2 0-22-16,0 1-23 0,2 0-11 16,-2-1-1-16,2 5 1 0,-6-2-18 15,6 4-13-15,0-2-19 0,0 1-21 16,0 1-3-16,0 0-7 0,0 1-10 16,6-1-1-16,-4 1 36 0,2 0 9 15,4-1 9-15,-1 2 4 0,1 0 2 16,0 0 4-16,1 2 6 0,1 2 20 15,-4 0-10-15,2 1 12 0,-1 0 3 16,1 0-1-16,-2-2 2 16,0 1-1-16,-2 0-2 0,2-3-1 15,-3 0 0-15,-1-1 0 0,0 0 0 16,0 0 19-16,0-1 31 0,0-4 44 16,0-1 30-16,0-4-15 0,2 0-56 15,0-2-53-15,0 0 0 0,-1 1-28 16,1 3 3-16,-2 1 0 0,2 2 0 15,0 1-6-15,-2 0-11 0,2 3-11 16,-2 1 0-16,4 0 2 0,-4 0 14 16,-1 3 8-16,3 0 27 15,0 4 2-15,0-1 2 0,2 2 20 16,0-1-3-16,-2 3 0 0,0-2-16 0,-1 0 10 16,1 1-13-1,0-1-39-15,2-1-68 0,-2 0-42 0,-2-1-111 16,2-1-92-16,0-2-69 0,1 0-162 15,-1-1-495-15,4-1 250 0</inkml:trace>
  <inkml:trace contextRef="#ctx0" brushRef="#br0" timeOffset="80285.7087">2830 11897 434 0,'0'0'977'0,"0"0"-395"16,0 0-109-16,0 0-64 0,0 0-95 15,0 0-103-15,0 0-211 0,0 0-50 16,-25 35 50-16,19-23 34 16,2 3 20-16,-1-1 32 0,1 2-32 0,2-2-23 15,2 0-12-15,0-1-3 0,0 0-16 16,2-3 0-16,2-2-25 16,3-3-13-16,-1-1 3 0,2-3 35 15,2-1 15-15,-1 0 32 0,-1-7 36 16,6-3 33-16,-7-4 13 0,3-4-50 15,0-2-45-15,-1-3-14 0,1 1-1 16,-4-3-1-16,4 0-5 0,-8 0-10 16,3-2 16-16,-3 1 3 0,0 2 9 15,-2-1 0-15,0 4-9 0,-2 0-20 16,0 5 13-16,0 5-15 0,1 3-6 16,1 4 6-16,-2 2 47 0,2 2 2 15,0 0 1-15,0 5-50 0,-2 0-74 16,2 5-88-16,0 3 111 0,2 6 51 15,1 3 28-15,3 3-6 0,4-1-19 16,-4 2 0-16,3-2 0 16,3 0-3-16,0-3-12 0,1-1-111 15,-3-1-56-15,2-4-51 0,-3 2-88 16,1-1-69-16,-4-1 16 0,2 2-78 16,-8-5-146-16,0 7-439 0</inkml:trace>
  <inkml:trace contextRef="#ctx0" brushRef="#br0" timeOffset="82532.4701">2057 12603 391 0,'0'0'763'0,"0"0"-271"0,0 0-239 15,0 0-3-15,0 0 112 0,0 0 51 16,0 0-116-16,0 0-194 0,0 0-103 16,-37 12-25-16,22-2 25 0,1 1 38 15,1 3 55-15,1 0 21 16,2 2-6-16,-3 0-26 0,7 0-4 15,-2 0-5-15,2-2-34 0,4 0-39 16,2-2-25-16,0-1-7 0,2-2-9 16,6-1-9-16,-2-3 9 0,2-2 9 15,3-2 18-15,-5-1 14 0,4-1 25 16,1-5 35-16,-1-3 28 0,0-1 0 16,-1-2-26-16,-1-1-24 0,0-1-18 15,-2 2-18-15,0 2-2 0,-1 1-2 16,-1 3-21-16,0 0-18 0,0 2-9 15,0 1-6-15,2 3-11 0,2 0 17 16,-5 0 19-16,5 4 15 0,0 3 16 16,2 3 1-16,-1 2 15 0,3 2 15 15,0 2-3-15,-1 2 1 0,-1 0 5 16,0 0-15-16,-1 2 6 16,1 0-6-16,-2 0 13 15,-1 0-10-15,-1 0 12 0,-2-2 5 0,0 0-2 16,-4-2 1-16,0-2 5 0,0 0 7 15,-4-3-6-15,-2-2-7 0,-1-1 3 16,1-2-40-16,-2-1-12 0,-4-3-72 16,3-2-69-16,-3 0-77 0,0-6-136 15,5-4-177-15,1-5-56 0,2-4-4 16,4-2 160-16,2-4 238 0,6 1 81 16,-1 0 101-16,5 0 23 0,0 0 17 15,1 2 155-15,3-1 14 0,-1 3-108 16,-1 0-39-16,1 1 33 0,-3 3 55 15,0 3 58-15,-3 1 29 16,-3 5 13-16,-2 3-30 0,-2 3-48 16,0 1-24-16,-2 0 33 15,0 1 41-15,0 2-78 0,0 1-47 0,0 3-27 16,6 3 131-16,-4 2 19 0,1 0-65 16,1 0-57-16,0-1-65 0,4-4-10 15,-2-1-19-15,1-2 17 0,-1-3 2 16,0-1 50-16,4 0 36 0,-2-4 29 15,-1-2 10-15,1-1 2 0,2-3-7 16,-6 0-30-16,0-1-25 0,-1-1-13 16,1 1-12-16,-4 0 0 0,0 2 0 15,-4 0-40-15,1 2-10 0,1 0-42 16,0 3 0-16,2 0-6 0,0 1 8 16,0 2-18-16,2-2-43 15,3 1 6-15,3-2 62 0,2 0 21 16,1 0 20-16,5 0 0 0,-8 1 1 15,5 0 1-15,-1 1 1 0,-2-1-1 16,-3 1 0-16,1 1 1 0,-2 0 1 16,-4 1 10-16,0 0 1 0,-2 0-1 15,0 1 10-15,0 0 12 0,0 1 0 16,0-1 0-16,-2 3-9 0,2 0-10 16,-4 2 7-16,2 1-7 0,0 3-15 15,0 1-3-15,2 0-18 0,0 2 11 16,0-1 10-16,2 2 13 0,4-2-10 15,0-1-3-15,1-3-2 0,3-2-17 16,0-3 19-16,3-3 0 0,-1 0 65 16,5-7 34-16,-5-3-1 0,6-6-24 15,-5-4-19-15,3 0-24 0,-3-1-4 16,-1-1-12-16,-2 1-13 0,-3 1 23 16,-3 1 2-16,2 2-5 15,-6 1 2-15,0 3-2 0,0 1-22 16,-6 2 0-16,2 2-18 0,0 3 18 15,2 3 31-15,2 2-1 0,-1 0-12 16,1 0-18-16,-2 3-28 0,2 1-21 16,-2 4-21-16,0 2 3 0,2 1 33 15,0 3 34-15,0-1 31 0,6 3-10 16,1-3-18-16,5-2 34 0,-4-1-34 16,5-3-2-16,3-1 23 0,1-5 1 15,-3-1 2-15,5-1 1 0,-1-7 5 16,1-4 1-16,-4-1-4 0,1-3 4 15,-3-2-7-15,-3 3-8 0,0-2-4 16,-2 1 0-16,-5 2 3 0,-1 2 10 16,-2 3 5-16,0-1 19 15,-3 3 2-15,-3 2-54 0,-4 1-15 16,0 1-36-16,3 1 14 0,-5 2 4 16,2 2 2-16,4 3 7 0,-5 2-28 15,5 4-15-15,0 3 15 0,4 0 32 16,0 1 20-16,2 3 3 0,4-1 0 15,4-2 0-15,4 1-3 0,1-2 0 16,5-3-3-16,-5-2-21 0,8-2 5 16,1-3 1-16,-1-4 0 0,0 0-59 15,5-4-39-15,-5-3-90 0,0 1-116 16,-3-1 50-16,-3 1-137 0,-1-1-24 16,-5 2-6-16,-3 3-75 0,-2-1-200 15,-4 3-628-15</inkml:trace>
  <inkml:trace contextRef="#ctx0" brushRef="#br0" timeOffset="83872.7616">2359 13145 577 0,'0'0'1155'0,"0"0"-584"0,0 0-231 16,0 0-83-16,0 0-45 0,0 0-21 15,0 0-38-15,-35-6-26 0,26 6-48 16,-1 0-9-16,0 0-1 0,-1 0-3 16,-1 0 19-16,2 0 16 0,1 2-13 15,-1 2-48-15,0-1-39 0,5 2-1 16,-5 1-37-16,4 1-7 0,0 2 7 15,2 1-8-15,1 2 7 0,3 2 19 16,0 3 7-16,1-2 11 16,5 0 0-16,4 2-1 0,-2-3 1 15,1 0 1-15,3-5 3 0,2 2 6 16,-1-5-9-16,-1-2 0 0,3-4 1 16,-1 0 24-16,-1-3 10 0,-1-4 3 15,4-4 12-15,-9-1 16 0,5-4 2 16,-6-2-18-16,0-1-22 0,-3-2-28 15,3-1-6-15,-6 1-41 0,0-1 10 16,0 2 12-16,-6 0-19 0,1 2-30 16,-3 0 10-16,0 4 4 0,2 1 60 15,1 3 0-15,3 3 54 0,-4 3 12 16,4 3 9-16,0 1 16 0,2 1-25 16,0 3-66-16,0 2-106 0,0 2-104 15,0 3 116-15,0 5 62 0,4 0 32 16,2 1 0-16,-3 0-12 15,3-2-1-15,4-1-22 0,0-1-72 16,1-1-38-16,-1-1-11 0,2-3-70 0,-1-1-40 16,3-3-30-16,1-2-92 0,-1-2-67 15,1 0-52-15,-5-4-305 16</inkml:trace>
  <inkml:trace contextRef="#ctx0" brushRef="#br0" timeOffset="84487.455">2635 13054 658 0,'0'0'1151'0,"0"0"-642"16,0 0-50-16,0 0-45 0,0 0-29 16,0 0-73-16,0 0-110 0,0 0-69 15,0 0-133-15,0 0-32 0,-30 28 32 16,27-16 21-16,3 0-5 0,-6 1-4 16,6 1-12-16,0 0-2 0,6-2-19 15,-3-2 18-15,3-1-9 0,0-2-32 16,0-2-21-16,2-2-18 0,-1-3 21 15,1 0 30-15,0-4 22 0,-2-5 8 16,2 0-12-16,-1-4-71 0,3 0-57 16,-6 0-19-16,2 0 75 15,-1 2 54-15,3 3-3 0,0 0-22 16,-2 3 6-16,3 2 25 0,1 3 26 16,0 0 32-16,1 0-3 0,1 5-1 15,4 1 4-15,-5 2 10 0,1 1-14 16,1 0-2-16,-3 0 44 0,6 0-35 15,-13-1-20-15,7-1-15 0,0 0 0 16,-4 0 1-16,-1-2 1 0,1 0 0 16,-4-3-2-16,2 1-13 0,-2-2-25 15,-2-1-7-15,0 0 45 0,0 0 39 16,0-4 14-16,0-3 17 0,-4-5-70 16,2-2-197-16,0-4-74 0,2-3 70 15,0-2 107-15,2 0-21 16,8 0 21-16,-4-2 88 0,2 1 6 15,1 0 1-15,1 1-1 0,0 1-12 16,1 2 11-16,-5 3 1 0,2 2 1 16,-2 3-1-16,-1 3-3 0,-1 4-10 15,0 2 12-15,-4 3 1 0,0 0 71 16,0 4 9-16,0 3-51 0,0 3 113 16,2 2 47-16,2 5-49 0,-4 1-50 15,4 2-8-15,2 2-9 0,-1-2-22 16,1 3-16-16,2-2-34 0,2 0-1 15,-1-2-57-15,1-3-32 0,2-2-32 16,-3-2-51-16,1-5 8 0,0-2-131 16,-1-3-109-16,-1-2 102 0,4-2 26 15,-8-3-222-15,2-7-310 0</inkml:trace>
  <inkml:trace contextRef="#ctx0" brushRef="#br0" timeOffset="85098.2114">3185 12959 966 0,'0'0'710'0,"0"0"-340"15,0 0-107-15,0 0-56 0,0 0-30 16,0 0 84-16,0 0-12 0,10 44-70 16,-8-31-52-16,0-1-54 0,1 0-41 15,-1-2-32-15,-2-3-30 0,4-2-59 16,-4-2-35-16,4-1-13 0,-4-2-29 16,0-1-33-16,0-4-36 0,2-2 157 15,-2-3 78-15,2-4-164 0,2-1-157 16,-2-2-26-16,4-1-102 15,3 0-34-15,1 1 451 0,-2 1 32 16,5 2 244-16,5 1 17 0,-3 1-56 16,5 2-3-16,-3 1-53 0,2 0-3 15,-1 4 7-15,-1-1-1 0,-5 3-16 16,0 2-20-16,-3 1 17 0,1 0-21 16,-8 3 1-16,2 1-4 0,-2 3 29 15,-2 1 72-15,2 3-79 0,-2 0 62 16,0 0 18-16,0 1-85 0,2-2-62 15,-2 0-64-15,1-2-20 0,5-2-52 16,-6-3-22-16,4-1 9 0,2-2 15 16,0 0 48-16,2-3 22 0,1-4 47 15,3-1-28-15,1-2-17 0,-1-1 30 16,2 1-32-16,-1 1-25 0,3 2 6 16,-1 2 19-16,-1 2 1 0,1 3 43 15,3 0-42-15,-5 4 52 16,1 4-20-16,-1 3-9 0,1 2-6 15,-4 3 0-15,1 2 0 0,-3-1-4 16,-4 5 14-16,0-2-7 0,-4 3-6 16,0 0 19-16,-2 4-16 0,-2-1-7 15,-2-1-12-15,2 0-14 0,-3-3-20 16,-1-5 34-16,-2-6 59 0,-2-4 63 16,-1-7-57-16,-5-1-65 0,3-11-59 15,-2-4-44-15,5-6-29 0,0-2 4 16,3-1 39-16,1-2 39 0,4 0 15 15,4 1 1-15,0 2-8 0,0 4-62 16,-4 2-52-16,4 3-208 16,-2 2-174-16,2 3-119 0,-6-1-567 0</inkml:trace>
  <inkml:trace contextRef="#ctx0" brushRef="#br0" timeOffset="85338.6041">2784 12989 1342 0,'0'0'1508'0,"0"0"-1508"16,0 0-653-16,0 0 92 16,0 0-937-16</inkml:trace>
  <inkml:trace contextRef="#ctx0" brushRef="#br0" timeOffset="88383.7386">1466 16038 137 0,'0'0'91'0,"0"0"529"0,0 0-73 16,0 0-251-16,0 0-65 0,0 0-14 16,0 0-10-16,0 0-39 0,0 0-16 15,-8-9-7-15,8 7-20 0,0 1-9 16,-2 1 15-16,2 0 3 15,0 0-13-15,0 0-29 0,0 0-25 16,0 1-20-16,-2 1-25 0,2 2-22 16,0 1-41-16,-2 4-51 0,2 6 92 15,0 5 16-15,-2 5-16 0,1 5 0 16,-1 0 0-16,-2 3 1 0,4 0 15 16,-4 1 0-16,2-2 2 0,2 0-18 15,0-4-3-15,0-3-16 0,0-3-3 16,-4-2-10-16,4-4 0 0,-2-2 7 15,2-2-1 1,-2-5-12-16,0-2-16 0,2-3-38 0,0-2-27 0,0 0 14 16,0-3-46-16,0-4-39 0,0-3-55 15,2-7-53-15,0-1-111 0,0 4-262 16</inkml:trace>
  <inkml:trace contextRef="#ctx0" brushRef="#br0" timeOffset="88966.0124">1445 16056 901 0,'0'0'804'16,"0"0"-437"-16,0 0-114 0,0 0-75 16,0 0-7-16,0 0 12 0,0 0-9 15,0 0-30-15,0 0-55 0,0 0-89 16,-6-4-3-16,6 4-45 0,2 0-19 15,0 2-42-15,0-2-48 0,3 1 157 16,3 0 57-16,2-1 46 16,2 0-16-16,3 0-46 0,3 0 4 15,1-1 0-15,4-2-17 0,4 0-2 16,-2-2-1-16,5 0-12 0,-1 0-10 16,2 0 10-16,0-1-11 0,-2 1 1 15,4-2 0-15,-6 0 12 0,0 0-14 16,-2 0 1-16,0-2 14 15,-1 0-12-15,-3-1 11 0,0 2 20 0,-3-1-9 16,-1 1 18-16,-3 0-18 0,-1 2-26 16,-3 1-3-16,-2 1-1 0,-3 2-8 15,-1 1 9 1,-2 1-20-16,-2 0 23 0,0 0 29 0,-2 1 59 0,2 0 48 16,-4 3 28-16,2 1-16 0,-1 1-45 15,-5 4-100-15,2 0-3 0,0 3-1 16,0 0-2-16,1 2-31 0,1 1 3 15,0 4 3-15,2 4 6 0,-2 0 22 16,2 7 2-16,2-1 20 0,0 9-4 31,0 7 1-31,6 5 9 0,-4-6-12 0,2-10-16 0,0-11-1 16,-1-7-12-16,1 1-12 0,0 2-6 16,0 0 3-16,0-4-1 0,0-2-6 15,0-3-2-15,0-4-10 0,-4 0-26 16,0-2-65-16,2-1-36 0,-2-2-27 15,0-1-19-15,0 0-27 0,0-1 38 16,0 0-179-16,-2 0 80 0,-2 1-202 16,-6-1-871-16</inkml:trace>
  <inkml:trace contextRef="#ctx0" brushRef="#br0" timeOffset="89462.2833">1404 16605 1861 0,'0'0'506'0,"0"0"-141"16,0 0-99-16,0 0-109 0,0 0-6 15,0 0-11-15,0 0 12 0,0 0-10 16,0 0-19-16,0 0-48 16,-31 3-44-16,31-3-31 0,0 0-51 15,0 1-34-15,2-1-22 0,0 0-19 16,2 1-26-16,0 0 66 0,5 1 86 0,1 1 67 16,2 0-7-16,5 0 26 15,2-2-10-15,3-1-26 0,3 0-3 16,0 0 16-1,4 0-25-15,2-3 13 0,2-3 27 0,2-1 45 0,-2-2-36 16,10-1-21-16,-10 2-32 0,1-2 16 16,3-1-22-16,-10 0 21 0,8 0 16 15,0 0 0-15,-4 0-15 0,0-2-7 16,-2 2-22-16,-6 1 10 0,1 1 0 16,-5-1-3-1,-1 2-16-15,1 3-12 0,-9 0 0 0,-3 2-3 0,1 0-46 16,-4 3-93-16,-4 0-47 0,0 0-10 15,0 0-33-15,0 0 5 0,-4 0 12 16,0 0-5-16,-2 0-396 16,-3 0-867-16</inkml:trace>
  <inkml:trace contextRef="#ctx0" brushRef="#br0" timeOffset="90149.694">1514 15334 817 0,'0'0'1121'15,"0"0"-777"-15,0 0-112 0,0 0-48 16,0 0-16-16,0 0 11 0,0 0 1 16,0 0-24-16,0 0-26 0,0 0-51 15,-19-15-79-15,19 17-57 0,0 1-63 16,0 2-40-16,0 3 135 0,0 5 25 16,0 5 54-16,0 2-9 0,4 7-7 15,-4 2-16-15,2 9-6 0,0 6 10 16,2 7 9-16,0-5 6 0,-2-11-13 15,-1-10-14-15,1-4-14 16,-2-2-22-16,4 4-10 16,-4-1-19-16,0-3 4 0,0-2-14 0,0-6 10 0,0-4-35 15,0-2-36-15,0-5-12 16,0 0 24-16,0-8-57 0,2-4-52 16,-2-4-173-16,0 4-210 0,0-13-416 0</inkml:trace>
  <inkml:trace contextRef="#ctx0" brushRef="#br0" timeOffset="90604.4291">1466 15282 893 0,'0'0'1124'0,"0"0"-904"16,0 0-152-16,0 0-45 0,0 0-4 15,0 0 69-15,0 0 28 0,0 0-116 16,0 0-68-16,0 0-38 0,19-19 106 15,-5 19 122-15,0 0-12 16,5 0 0-16,2-2-10 0,4-2-23 16,-1-1 3-16,3-2-29 0,0-1-22 15,2 0-6-15,2-3-4 0,-4 1-16 16,2-1 26-16,0 0-29 0,-4 0 3 16,3 0 16-16,-5 1-18 0,-2 0 1 15,-1 2-2-15,-1 0 4 0,-6 1 8 16,-1 2-8-16,-2 3-4 0,-4 1 0 15,-1 1-23-15,-1 0-6 0,-2 2 29 16,0 4 41-16,0 4 48 16,0 1 58-16,2 5 15 0,-4 2-39 0,0 2-38 15,0 2-25-15,0 1-3 16,0 1-26-16,0 0-15 0,0 1-16 16,0 1 2-16,2-1-2 0,-2-1 13 0,2 0-13 15,-2-3-13-15,0 0-28 0,2-2-15 16,-2-2 2-16,0-1-2 15,0-3-33-15,0-1-22 0,0-1-73 16,-2 0-113-16,0-2 175 16,0 0-58-16,-4 0-159 0,0 2-154 15,2-3-112-15,-7 4-56 0</inkml:trace>
  <inkml:trace contextRef="#ctx0" brushRef="#br0" timeOffset="90932.7492">1495 15865 2598 0,'0'0'464'0,"0"0"-225"16,0 0-114-16,0 0-125 16,0 0-37-16,0 0 37 0,0 0 0 15,0 0-44-15,0 0-100 0,0 0 45 16,16-2 99-16,-5 1 74 0,7-1-4 15,-1 1-6-15,4-2 3 0,3 1 15 16,1-1-5-16,2-2 8 0,0 1-6 16,2-2-41-16,2-1-10 0,2 0-6 15,0-1-6-15,0-2-13 0,2-3-3 16,0 2-9-16,-4-3-155 0,2 2 31 16,0-5-36-16,0 3-109 0,-4-3 69 15,0-1-87-15,0-1-70 16,-2-3-36-16,-10 6-249 0,7-11-475 0</inkml:trace>
  <inkml:trace contextRef="#ctx0" brushRef="#br0" timeOffset="91287.4189">2344 15177 1724 0,'0'0'674'0,"0"0"-370"0,0 0-57 16,0 0-10-16,0 0-33 0,0 0-64 16,0 0-140-16,0 0-22 15,0 0-86-15,-12 35 108 0,10-17 13 16,0 3 82-16,0 4 0 0,2 7-9 15,-2 0-14-15,2 1-15 0,0 2-23 16,0-5-21-16,0 4-13 0,0-4-2 16,0-2-30-16,0-4-15 0,0-5-13 15,0-4-19-15,0-3-16 0,0-5-35 16,0-3-48-16,0-4-1 0,0-1 53 16,0-5 69-16,-3-5 25 0,3-3-288 15,-2-4-74-15,2 2-211 0,-4-11-611 0</inkml:trace>
  <inkml:trace contextRef="#ctx0" brushRef="#br0" timeOffset="91743.4411">2303 15154 1828 0,'0'0'690'0,"0"0"-355"16,0 0-162-16,0 0-64 0,0 0-80 16,0 0-29-16,0 0-51 0,0 0-19 15,0 0 70-15,0 0 64 16,43-21 4-16,-28 21-14 0,5 0-6 15,-1 0 3-15,2-1 12 0,5-3 1 16,-1-3 6-16,0 0 15 0,2-2-24 16,0-2-20-16,2-1-19 0,-2-2 0 15,3 0 12-15,-3-1-8 0,0 1-23 16,-2 1 13-16,0-1-13 0,-4 3 22 16,-1 0-9-16,-3 1-4 0,-1 2 1 15,-5 4-13-15,-1-2-12 0,-2 5 10 16,0 0-23-16,-8 1-3 15,2 0-1-15,-2 0 1 0,0 2 26 0,0 2 2 16,1 2 23-16,1 4 59 16,0 3 43-16,-2 3-33 0,2 3-42 15,0 3-3-15,0 2-19 0,2 2-28 16,2 2 12-16,-2 1-9 0,0 1 1 16,-1 0-4-16,3-1 12 0,0 1-12 15,0-1 16-15,-2-1-14 0,2 0-1 16,-4-2-1-16,1-4-19 0,1 1 18 15,0-4-18-15,-2-1-24 0,4-2-13 16,-6-2-33-16,0-2-27 0,0 0-60 16,0-3-65-16,-6 0 9 0,0-2-17 15,1 0-144-15,1-1-69 0,-12 0-554 0</inkml:trace>
  <inkml:trace contextRef="#ctx0" brushRef="#br0" timeOffset="92054.9906">2419 15683 1970 0,'0'0'477'0,"0"0"-235"15,0 0-123-15,0 0-64 0,0 0-20 16,0 0 0-16,0 0-35 0,0 0-64 15,0 0 64-15,0 0 48 0,33 10 122 16,-13-10 54-16,3 0 2 0,6-5-43 16,6-3-25-16,10-4 8 0,-7 0 22 15,-3 1-36-15,-4 0-96 0,-2 4-34 16,2-1-10-16,-4-2-12 0,4 0-2 16,-2 0-38-16,-1 2-53 0,-3-1-166 15,2 1 73-15,-4 1-117 16,-3 2-145-16,-1 3-247 0,-4 2-358 15</inkml:trace>
  <inkml:trace contextRef="#ctx0" brushRef="#br0" timeOffset="94573.8772">3185 15962 450 0,'0'0'20'0,"0"0"1105"15,0 0-826-15,0 0-124 0,0 0-29 16,0 0 35-16,0 0 32 0,-25-38-13 16,19 33-33-16,-6 0 28 0,1 1-60 15,1 1-43-15,-4 1 54 0,-1 1 19 16,-3 1-102-16,-1 0-35 0,0 3-16 15,1 3-12-15,-9 3 29 0,6-1-4 16,0 5-25-16,7 0 0 16,-7 3-19-16,1 3 3 0,5 2-21 15,-1 1 18-15,5 3 19 0,-1 0 3 16,2 0 19-16,1 0 0 31,1 2 3-31,2-1 0 0,4 2-9 0,2 1-14 0,0 3 11 0,8-1-11 0,3 3 0 16,5-1 0-16,3-1 14 0,5 2-1 15,3-5 4-15,8 2-3 0,-4-4 15 16,5-7-18-16,-3-2 2 16,-2-10-11-16,2-2 15 15,2-5 28-15,0-1-25 0,-6-8 12 0,2-5 23 16,-2-3-1-16,0-4 49 0,0-4 44 16,-3-2-29-16,-3-3-21 0,2-1-13 15,-9-3-19-15,3 1-15 0,-9-2 0 16,-1 3 0-16,-1-1-9 0,-4 4 9 15,-2 1 15-15,-2 2 6 0,-4 1-3 16,-2 1-3-16,-9 2-4 0,1 1 4 16,-9 0-22-16,-8 1-23 0,-10 0-22 15,-9 5-25-15,3 4-38 0,7 7-4 16,12 3 6 0,9 0 22-16,-2 3 18 0,-4 4-4 0,1-1-17 0,-1 2-28 15,4 1-83-15,5 1-83 16,-5 2-96-16,7 3-208 0,3 5-131 15,5-3-445-15,-2 15-643 0</inkml:trace>
  <inkml:trace contextRef="#ctx0" brushRef="#br0" timeOffset="99110.7678">3875 12161 143 0,'0'0'1960'15,"0"0"-1603"-15,0 0-119 0,0 0-41 16,0 0-37-16,0 0-35 0,0 0-23 16,0 0-22-16,0 0-80 0,-14 12-58 15,14-3-18-15,0 5 28 0,0 1 48 16,4 6 29-16,-2-1-13 0,2 3 12 16,0-2-24-16,-2-1 8 0,2-2-12 15,0-2-15-15,-3-6-68 16,1-1-35-16,2-5-30 0,-4-2-32 15,0-2-71-15,4-2 11 0,-4-6 117 16,0-4 97-16,4-2-68 0,-4-6-247 16,0-1-128-16,0-1-7 0,-4 0 72 15,0 1 153-15</inkml:trace>
  <inkml:trace contextRef="#ctx0" brushRef="#br0" timeOffset="114623.0293">5530 15654 10 0,'0'0'0'15,"0"0"-10"-15,0 0 10 0,0 0 0 16</inkml:trace>
  <inkml:trace contextRef="#ctx0" brushRef="#br0" timeOffset="115210.4578">5588 15600 134 0,'0'0'596'15,"0"0"-198"-15,0 0-108 0,0 0-30 16,0 0-23-16,0 0-29 0,0 0-27 16,-8-39 17-16,8 33-5 0,-6-1-19 15,3 0-20-15,-1 0 6 0,0 3 0 16,0-1-30-16,2 2-28 0,-6 0-7 16,4 2-7-16,-1 1-16 0,3 0-46 15,-6 0-26-15,-2 4-92 0,6 0-47 16,-3 4 9-16,-5 3 32 15,6 3 12-15,0 0 22 0,4 0 13 16,-2 3 0-16,1-2-7 0,3-1-16 16,0 0-28-16,0-2-4 0,3 1 22 15,1-5-6-15,4 0 9 0,2-1 26 16,1-1 20-16,3-2 32 0,0-2 3 16,3 0 23-16,-3 0-23 0,3 0 23 15,-3 0 15-15,1 1-2 0,-5 1 6 16,3 0-23-16,-7 1 17 0,0 0 15 15,-2 0 26 1,2 2 42-16,-6 0 35 0,0 1 0 0,0 2-11 0,-6 1-31 16,0 0-17-16,-2 2-3 0,-3 1-32 15,-3-2-13-15,-1 0 0 0,-3 0-19 16,3-1-27-16,3-1 18 0,-7 0-19 16,3-2-9-16,3-1-79 15,1-4 6-15,4 1-1 0,4-3 27 16,2-1 37-16,2-1-185 0,2-4-161 15,8-1-208-15,4-6 304 16,-3-3 35-16,9-2-165 0,-3 4-165 0,6-8-163 0</inkml:trace>
  <inkml:trace contextRef="#ctx0" brushRef="#br0" timeOffset="115567.4228">5786 15673 639 0,'0'0'662'15,"0"0"-178"-15,0 0-179 0,0 0-75 16,0 0 13-16,0 0 31 0,0 0 2 15,0 0-104-15,0 0-67 0,0 0-41 16,-26-14-64-16,17 19-60 0,-1 3 21 16,2-1 14-16,1 1-1 15,-1 1-2-15,2 2-4 0,4-2 3 16,0 2-25-16,2-1 3 16,2 0 15-16,6-3 7 0,-2-1 1 0,3-2 28 15,-3-2 1-15,6 0 15 0,-1-1 29 16,3-1-7-16,-2 0-19 0,-3 0-16 15,3 0-3-15,-4 0-1 0,-1 0 0 16,-1 1-2-16,-2 1-13 0,0 2 7 16,-4 1 9-16,0 4 86 0,-4 3 42 15,0 1-46-15,-4 3-31 0,-1 2-22 16,-3-2-29-16,1-1-10 0,1 2-34 16,-4-3-1-16,3-2-18 0,3-4-49 15,-2 0-26-15,6-4 16 0,0-4 16 16,4-2-3-16,0-6-78 0,0-6-406 15,4 1-158-15,4-14-253 0</inkml:trace>
  <inkml:trace contextRef="#ctx0" brushRef="#br0" timeOffset="116324.3718">5925 15541 1436 0,'0'0'407'0,"0"0"-264"0,0 0-98 16,0 0 43-16,0 0 103 0,0 0 54 15,21 43-54-15,-15-22-56 16,-6 1-36-16,0 2-51 0,2 0-9 0,-2 0 6 16,0-4-7-16,2-1-3 0,2-1-32 15,-2-6-3-15,4-1-12 0,0-4 9 16,-4-2-35-16,1-3-45 16,3-2 9-16,4-3 74 0,-8-3 19 15,6-4 23-15,-5-1-42 0,5-2-15 16,-2 0-23-16,2 3 9 0,-2 1 3 15,-4 3-3-15,3 1-6 0,-1 4-10 16,0 1 3-16,2 0 42 0,-4 6 22 16,2 2 94-16,0 3-3 0,0 1-30 15,3 1-22-15,-1-1-1 0,-2-1-25 16,2-2-23-16,2 0-12 0,-1-5-16 16,5-1 13-16,-6-3 3 0,7 0 19 15,-7-6 29-15,4-4 16 0,1 0 2 16,-3-2-40-16,0 0-25 0,-2-1 15 15,-2 2-16-15,-1 0-38 0,-3 1 38 16,0 2 9-16,0 0 10 16,-7 3-19-16,3 3-18 0,-4 0-7 0,-2 2 2 15,7 3-24-15,-7 4-30 16,2 4 20-16,4 2 57 0,-4 2 19 0,8 2 16 16,0-1-12-16,0 2-8 15,0-1-4-15,6 0-11 0,0-3-1 16,2-1-1-16,2-4-27 0,1-5 6 15,-1-3 23-15,7-1 29 0,-9-7 21 16,8-6 4-16,-3-4-6 0,3-3-26 16,-3-4-22-16,5-3-46 0,-7-2-21 15,1-2 3-15,0-1 1 0,1 0 8 16,-3-1 4-16,1 2-6 0,-3 1 2 16,-2-1-19-16,-2 4-22 0,0 1 35 15,0 3 61-15,-4 2 3 16,3 5 29-16,-3 6 33 0,0 4 37 0,0 5 49 15,0 2-11-15,0 8-70 0,0 4-57 16,-3 8 9-16,-1 2 55 0,2 7 2 16,2 1-25-16,-2 2 9 0,2 2-19 15,0-1-34-15,2 0-10 0,4-1-32 16,-3-3-25-16,3-4-79 0,-4-4-39 16,2-6 6-16,-2-5 2 15,0-5-16-15,0-2-62 0,-2-4-36 16,0 0-4-16,0 0 61 0,-2 0-398 15,-2 0 368-15,0 0 55 0,-4-1-22 16,-1-8-262-16</inkml:trace>
  <inkml:trace contextRef="#ctx0" brushRef="#br0" timeOffset="116459.0658">6289 15705 1322 0,'0'0'462'0,"0"0"15"0,0 0-176 0,0 0-156 16,0 0-36-16,0 0 39 0,0 0-7 15,45-33-67-15,-24 29-29 16,-3 1-26-16,5-1-8 0,-2 0-11 15,1 1-83-15,3-1-125 0,0 1-84 16,0 0-171-16,-1 3-313 0,1 0-468 0</inkml:trace>
  <inkml:trace contextRef="#ctx0" brushRef="#br0" timeOffset="117424.6706">6877 15436 897 0,'0'0'1074'15,"0"0"-814"-15,0 0-53 0,0 0-67 16,0 0-140-16,0 0 0 0,-14 38 81 15,14-19 64-15,0 4 31 0,0 5-41 16,6 9 15-16,-4 9 6 0,4 10-19 16,-2 3-23-16,-1-2-35 15,1-4-39-15,0-5-40 16,0-2-3-16,-4-8-31 0,0-7-48 0,0-8-17 16,0-5 55-16,-4 2 44 0,-4 2 0 15,5 0 1-15,-5-4 0 0,4-5-1 16,-6-3-41-16,2-4 28 0,1-4 13 15,1-2 0-15,-2-4-33 0,0-6-21 16,-1-5-16-16,1-5-9 0,0-3-14 16,4-4 23-16,4-3 21 0,0-3 14 15,4-1 3-15,4 0 16 0,4-1 16 16,1 0 0-16,5 2 22 0,3 3 4 16,-2 1 9-16,3 3-15 0,-1 1 5 15,0 3-12-15,-1 1-11 0,-3 3 11 16,2 1-11-16,-1 3-2 0,-5 4-1 15,-1 2 1-15,0 3 2 0,-3 3-2 16,-5 2-11-16,0 2 11 0,-4 5 19 31,0 3 93-31,0 4-1 0,0 3-12 0,-4 2-1 0,4 2 1 16,0 0-20-16,-4 0-16 0,4 0-36 16,0-3-27-16,4-3-22 15,0-2-10-15,0-3 1 0,0-4-10 0,2-4-16 16,1-2 22-16,-3-2 35 0,8-6 44 15,-6-1-12-15,2-3-32 0,3-3-54 16,-1 1-38-16,-2 2 16 0,3-2 28 16,-1 4 17-16,-2 2-1 0,3 2 3 15,-1 5-3-15,-2 1 13 0,3 0 19 16,-5 3 16-16,6 3 32 0,-4 1 15 16,-3 1-2-16,3 1-4 15,-4-1 0-15,0-1-3 0,0-1-3 0,0-1 9 16,-4-1 9-16,0-1 3 15,0-3 1-15,0 0 30 0,0 0 67 16,-4 0 85-16,0-2-24 0,0-3-169 16,-4-1-32-16,2-3-30 0,-5-2-9 15,3-4-37-15,-2 0-12 0,3-3-75 16,-1-1-19-16,8 1 9 0,0 0 9 16,0 3-27-16,8 0-30 0,1 0-34 15,7 3-71-15,1 1-108 0,5 0-125 16,-3 5-172-16,6-3-703 0</inkml:trace>
  <inkml:trace contextRef="#ctx0" brushRef="#br0" timeOffset="117910.5787">7898 15609 1289 0,'0'0'1045'16,"0"0"-680"-1,0 0-88-15,0 0-72 0,-43-20-26 0,28 17-30 0,5 1-22 16,-5 2-20-16,5 0-31 0,-6 5 6 15,3 3-82-15,1 3-22 0,3 4 22 16,-3 0 22-16,4 3 22 0,2 1 12 16,2-1-56-16,4-1-16 0,0-1-24 15,0-3-7-15,4-1-10 0,2-4-12 16,-2-3-4-16,4-3 13 16,0-2 9-16,1-2 23 0,3-5 25 15,-4 0 3-15,1-4-13 0,-1 3-22 16,2-1-6-16,-2 2 19 0,-1 2-10 15,1 2-10-15,-4 3 30 0,6 0 12 16,-3 5 70-16,-3 1 19 0,6 3-13 16,-2 1-16-16,-1 3-19 0,1-1-19 15,-2-1-22-15,2-3-11 0,-4-1-39 16,3-1-83 0,-1-3-48-16,2-3-110 0,-4-2 24 0,0-6-7 0,-4-2-114 15,4-1-379-15,-4-9-589 0</inkml:trace>
  <inkml:trace contextRef="#ctx0" brushRef="#br0" timeOffset="118210.222">7863 15419 1778 0,'0'0'1181'0,"0"0"-810"16,0 0-155-16,0 0-80 0,0 0-19 15,0 0 9-15,0 0-7 0,0 0-49 16,0 0-36-16,0 0-12 0,0-32-7 15,0 24 4-15,0-2 12 0,4-1-3 16,-4 1-3-16,0-1-22 0,-4 1 16 16,0-1 3-16,-4 2 9 0,5 0-10 15,-7 1-18-15,2 2-3 0,-3 2-11 16,3 1-1-16,2 3 12 0,-2 0 0 16,0 4-16-16,5 3-65 0,1 3-62 15,-2 2 23 1,4 3 17-16,0 0-45 0,6 0-58 0,1 2-80 15,5-1-82-15,2 0-132 0,1-6-477 16,6 3-439-16</inkml:trace>
  <inkml:trace contextRef="#ctx0" brushRef="#br0" timeOffset="118483.7888">8410 15124 615 0,'0'0'1352'16,"0"0"-843"-16,0 0-65 0,0 0-191 15,0 0-115-15,-22 38-30 16,15-16 29-16,-1 3 14 0,4 11-9 16,-6 10-22-16,6 11-3 0,-3 4-5 15,5 0-9-15,-4-6-23 0,6-7-43 16,0 1-37-16,0-3-49 0,6-2-88 15,-6-8-86-15,0-9-85 0,0-7-133 16,0-7 117 0,0 1-65-16,0-5-29 0,0-3-13 0,-6-4-129 0,4-7-517 0</inkml:trace>
  <inkml:trace contextRef="#ctx0" brushRef="#br0" timeOffset="118957.3282">8398 15579 1659 0,'0'0'438'15,"0"0"-92"-15,0 0-94 0,45-7-11 16,-28 7-13-16,-2 3-40 0,-1 4-61 16,2 2-6-1,-3 4-1-15,-1-1-35 0,-3 3-34 0,3 1-26 16,-2 1-23-16,-6-1 1 0,-1 2 0 16,1-1 0-16,-4-1-3 0,4 1-44 15,-4-2-41-15,0 1-16 0,-4-2-38 16,0-3 18-16,-3-4 61 15,1-3 60-15,-2-3-42 0,4-1-63 0,0-1 15 16,4-3 36-16,0-2-1 0,0-2 55 16,4-2 48-16,8 0 144 0,1-1-16 15,3 0 1-15,1-1-22 0,1 1-13 16,5-1-45-16,-2 0-11 16,-3-1-17-16,3 0-20 0,-1 0-17 0,-3 1-17 15,0-1 1-15,-5 2-13 16,0 1 9-16,-3 0 1 0,-5 2-1 15,0 1-11-15,-4 2 0 16,0 2 12-16,0 1-13 0,-8 1-25 0,3 1-41 16,-7 1-5-16,4 4-4 0,0 2 27 15,-1 3 13-15,5 2-5 0,0 2-1 16,4 2 41-16,0 4 0 16,4-1 41-16,0 2-16 0,5-2-25 0,-1-1 0 15,4-4-25-15,-2-2-13 0,1-4-34 16,7-3-70-16,-3-5-48 0,1 0-84 15,-3-7-56-15,1-5 121 16,-3-6-121-16,-1 3-276 0,-2-15-706 0</inkml:trace>
  <inkml:trace contextRef="#ctx0" brushRef="#br0" timeOffset="119301.0627">8939 15388 2064 0,'0'0'609'0,"0"0"-278"0,0 0-136 0,0 38 38 0,0-13-5 15,4 5-7-15,-4 2-26 0,3 1-33 16,1 2-31-16,-2-3-47 0,2-1-43 16,4-3-41-16,-4-4-19 0,3-5 4 15,-1-5-19-15,-2-7-35 0,2-4-8 16,-4-3 15-16,6-2 62 0,-3-8 6 16,1-4-3-16,0-3-3 15,-2-1-56-15,4-1 0 0,-2 1 15 0,-3 4 29 16,1 2 9-16,0 3 2 0,0 3-18 15,0 3-16-15,-2 3-12 16,2 3 38-16,0 4 9 0,-1 4 94 16,3 3 22-16,-4 5-22 0,6 0-26 15,-2 2-18-15,0-1-25 0,-1-2-25 16,3-3-31-16,2-3 3 0,-2-2-31 16,-1-3-75-16,3-5-46 0,-2-2-122 15,3-5 17-15,-5-8 4 0,4-4-231 16,-4 2-604-16,-2-12-291 0</inkml:trace>
  <inkml:trace contextRef="#ctx0" brushRef="#br0" timeOffset="119847.5653">9243 15372 2327 0,'0'0'625'0,"0"0"-384"16,0 0 4-16,10 51-7 0,-7-24-58 15,-3 4-11-15,0 1 19 16,6-1-26-16,-4 0-44 0,-2-2-32 15,4-5-15-15,0-1-46 0,0-6-25 16,0-4-25-16,2-3-15 0,-3-5-34 16,1-3-22-16,0-2 9 0,2-7 50 15,-2-4 35-15,0-3-23 0,3-4-40 16,-1 1-29-16,-4-1 32 0,2 2 33 16,-2 5 26-16,2 1 0 0,-4 4-19 15,0 5-12-15,4 1-29 0,-4 1 54 16,6 8 9-16,-4 1 131 0,1 6 36 15,1 2-42-15,4 3-26 0,-2 1 18 16,5 0 7-16,-1 0-63 0,2-3-30 16,-1-3 2-16,5-4-33 0,-6-3 0 15,7-3 1-15,-3-5 20 0,1-1 16 16,-1-4-19-16,-1-4 19 16,-3-3 18-16,0-3-18 0,-3-2-16 0,-3-2 4 15,0-1-13 1,-4 1-12-16,0-2 1 0,-4 1-1 0,0 0 0 0,-3 3-27 15,-3 2-10-15,0 3 37 16,1 5 6-16,3 2 37 0,0 3 9 16,0 1 0-16,-2 6-31 0,8 3-19 15,-3 4-2-15,3 4 43 0,3 5-7 16,5-1-11-16,0 1-23 0,5-1 1 16,-1-1-3-16,6-3 0 0,-1-4-31 15,-5-3-11-15,7-2-16 0,-2-6-58 16,-3 1-31-1,1-3-90-15,-5 0 92 0,2-3-50 0,-6-2-187 0,-4 1-60 16,-2-4 30-16,0 2-161 16,-8-7-722-16</inkml:trace>
  <inkml:trace contextRef="#ctx0" brushRef="#br0" timeOffset="120151.5103">8326 15419 2179 0,'0'0'1294'0,"0"0"-943"0,0 0-118 15,0 0-126-15,0 0-107 16,0 0 0-16,0 0-66 0,0 0 66 0,0 0 56 16,37-3 10-16,-19 0-1 15,3-1-15-15,6 0-32 0,4 1-18 16,15 2 0-16,9 1-21 0,7 1-119 16,-4 2-263-16,-17 0-257 0,-7-2-750 0</inkml:trace>
  <inkml:trace contextRef="#ctx0" brushRef="#br0" timeOffset="121063.4221">10090 15644 157 0,'0'0'2047'16,"0"0"-1594"-1,0 0-106-15,0 0-248 0,0 0-99 0,0 0-54 0,0 0 54 16,0 0 89-16,0 0-12 0,46 1 0 16,-30-6 9-16,1-3 3 15,-1-1-10-15,1-3 3 16,1-1-9-16,-7-1-16 0,1 0-4 0,-2 0-5 16,-3 0-26-16,-3 2 6 0,0 1 13 15,-4 3 18-15,0 1 33 0,-4 1 17 16,-4 3-58-16,-3 3-51 0,-3 0-65 15,3 7-23-15,-3 3-3 0,2 4 15 16,3 3 20-16,1 2 21 0,0 0 35 16,8 2 1-16,0 1-1 0,0 1-1 15,8 0-11-15,4 0-7 0,-3-3 6 16,9-3-15-16,-3-4-7 16,5-4-50-16,-3-6-26 0,4-4-16 0,5-10 0 15,-5-5-68-15,4-6-97 0,0-11-322 16,-9 6 4-16,5-13-809 0</inkml:trace>
  <inkml:trace contextRef="#ctx0" brushRef="#br0" timeOffset="121414.2796">10481 15191 866 0,'0'0'1355'0,"0"0"-877"16,0 0 36-16,0 0-113 0,0 0-367 15,-17 51-31-15,13-10 76 0,0 10 15 16,4 4 32-16,0 0 3 0,4-5-54 15,6-13-47-15,-7-8-28 0,5-8 0 16,-4-3-81-16,6 1-39 16,-2 1-56-16,-1-1-48 0,1-4 33 0,-2-5 0 15,-2-3-14-15,0-3-23 0,-4-3-43 16,0-1-95-16,0-2 211 16,-6-4-56-16,-2-2-167 0,-4-2 101 15,1-2 95-15,-3-2 159 0,-3 0 23 0,1 0 248 16,-1 0-11-16,9 1 196 15,0 3-21-15,6 2-24 0,2 1-73 16,6 1-145-16,2 1-51 0,6 0 21 16,1 2-3-16,10-1-39 0,0 2-47 15,4-1-32-15,1 2 0 0,8 0-19 16,-5 1-16-16,4-2-89 16,6 1-85-16,-10 0-91 0,3 1-150 0,3 0-21 15,-16 0-185-15,16 0-693 0</inkml:trace>
  <inkml:trace contextRef="#ctx0" brushRef="#br0" timeOffset="123438.0205">11156 15397 75 0,'0'0'828'0,"0"0"-365"0,0 0-262 15,0 0-35-15,0 0-10 0,0 0-13 16,0 0-62-16,0 0-26 0,0 0 233 15,0 0-26-15,21 35-79 0,-13-13 0 16,-1 0-55-16,-1 2-32 0,-2 0-1 16,0-3-28-16,-4-1-26 15,6-4-41-15,-4-3-1 0,-2-1 0 16,2-5 1-16,-2-4 3 0,0-1 19 0,2-2 1 16,-2-2-23-16,0-3-13 15,0-6 13-15,0-5 0 0,0-4-83 16,0-4-60-16,-2-2-39 0,2-4-7 15,0 0-7-15,-2-1 6 0,2-3 15 16,2 0 39-16,2 3 78 0,7 1 58 16,-1 2 86-16,2 7 70 0,3 5-14 15,-1 3-42-15,1 6-23 0,-1 4-13 16,-1 3-9-16,3 6 29 0,-5 4 15 16,3 4-25-16,-4 4-17 0,-1 4-22 15,-7 1 1-15,-2 3 5 0,0 1 0 16,-2 3-15-16,-5 0-26 0,-5-1-24 15,2 0-27-15,-5-1 3 0,1-2-3 16,-1-5-7-16,1-3-6 0,2-2 13 16,3-7 21-16,1-3 30 15,4-4 32-15,4-2 13 0,0-3-45 16,6-4-154-16,2-3 154 0,7-1 25 16,3-2 97-16,-1 1 3 0,4 2-23 15,-1 2 7-15,1 1-4 16,-3 3-39-16,-3 2-18 0,2 2-10 0,-5 0 0 15,0 2-4-15,-6 3 13 0,1 4 10 16,-3 0 19-16,-4 4 30 0,0 3-11 16,-4 2-32-16,-3 3-29 0,-3 0-15 15,-2 0-19-15,-1 0-26 0,-3-3-34 16,3-1-25-16,-3-4-47 0,1-3-82 16,1-4-160-16,6-3-177 0,-5-4-636 0</inkml:trace>
  <inkml:trace contextRef="#ctx0" brushRef="#br0" timeOffset="123675.7258">11611 15356 886 0,'0'0'1207'16,"0"0"-867"-16,0 0-98 0,0 0-84 16,0 0-24-16,37 26-8 0,-37-8 11 15,0 4-25-15,-4 3-17 0,0 2-6 16,-2 1 9-16,0 0 10 0,3 0-33 15,1-2-21-15,2 1-16 0,0-4-35 16,2-1 9-16,3-3 42 16,1-5-36-16,6-1-17 0,-1-6 21 0,3-1-3 15,0-3 10-15,1-2 0 0,1 0-11 16,-3-1-18-16,1-1-42 0,-3-3-3 31,-1 0-56-31,-2-1-59 0,0 1-49 0,-5 0-61 0,-3 0-211 0,0 1 10 16,0 1-12-16,-7-4-943 0</inkml:trace>
  <inkml:trace contextRef="#ctx0" brushRef="#br0" timeOffset="123849.6134">11634 15596 2602 0,'0'0'712'0,"0"0"-508"15,0 0-52-15,39-2-61 0,-23 0-41 16,-3-1-38-1,3 0-12-15,-11-1-44 0,7-1-67 0,-4 0-9 0,-2-1-7 16,-2 1-23-16,-4-1-51 16,0 0-98-16,0 1-172 0,-6-3-643 0</inkml:trace>
  <inkml:trace contextRef="#ctx0" brushRef="#br0" timeOffset="123989.8433">11634 15384 1292 0,'0'0'1224'0,"0"0"-995"16,0 0-155-16,49-9-58 0,-30 6-16 16,2 0-49-16,-1 0-196 0,1 1-221 15,-3-1-311-15,3-6-429 0</inkml:trace>
  <inkml:trace contextRef="#ctx0" brushRef="#br0" timeOffset="124313.1521">11995 15244 2454 0,'0'0'609'0,"0"0"-408"0,0 0-159 0,-33 37-42 16,19-20 0-16,3 3 24 15,-3 0 55-15,2 1 52 0,7 2 14 16,-1-3-28-16,0 1-38 0,6-3-51 16,4-2-25-16,4-1 10 0,1-3-12 15,3-2 0-15,1-3 1 0,3 0 16 16,-2-3-17-16,5 0 29 15,-9-1 33-15,5 0-18 0,1 1 4 0,-9 0-2 16,1 0-6-16,-2 2 15 0,0 2 34 16,-6 2 37-16,0 1-25 0,0 3 21 15,-6 1 0-15,-4 1-62 0,1 0-42 16,-3-2-19 0,-2 0 0-16,3-3-68 0,1-1-58 0,-2-3-49 0,3-2-58 15,-1-3-67-15,4-2-125 16,4 0-66-16,2-7-107 0,2-3-416 15,2 0 268-15,12-11 41 0</inkml:trace>
  <inkml:trace contextRef="#ctx0" brushRef="#br0" timeOffset="124514.396">12223 15368 1083 0,'0'0'1267'0,"0"0"-960"0,0 0-95 15,0 0 19-15,0 0-20 0,37 52-20 16,-35-28 68-16,0 4-23 0,-2 1-32 15,0-1-64-15,0-2-63 0,0-2-77 16,0-3-6-16,2-1-22 0,-2-4-49 16,2-4-54-16,-2-3-83 0,0-4 0 15,0-3 113-15,0-3 10 0,-4-5-141 16,0-6-200-16,-4-2-159 0,5 3-156 16,-9-13-332-16</inkml:trace>
  <inkml:trace contextRef="#ctx0" brushRef="#br0" timeOffset="124667.1407">12113 15266 699 0,'0'0'2375'16,"0"0"-1798"-16,0 0-335 0,45-34-132 15,-24 25-21-15,2 2 29 0,2 3-71 16,0 0-47-16,5 3-28 0,-1 1-66 16,2 0-88-16,-2 4-86 0,2 3-93 15,0 1-213-15,-6-1 15 0,8 7-480 16</inkml:trace>
  <inkml:trace contextRef="#ctx0" brushRef="#br0" timeOffset="125059.1694">12849 15709 1937 0,'0'0'657'0,"0"0"-239"0,0 0-95 15,0 0-15-15,0 0-27 0,0 0-39 16,0 0-34-16,0 0-25 0,0 0-57 16,0 0-77-16,-42 7-18 0,34-22-28 15,2-5-3-15,-4-3-11 0,7-4-14 16,-9-10 1-16,2-9 2 15,-3-10 1-15,3-2-20 0,6 10 4 16,4 12 16-16,2 13-1 0,4 4 22 16,4 0 28-16,-1-1-28 0,7-2-22 15,1 7-12-15,-1 2-6 0,5 6 6 16,-4 4-6-16,3 3-22 0,-3 4-44 16,-1 6-37-16,-3 4-24 0,1 1-32 15,-6 4-32-15,-4 1-49 0,5 1-5 16,-9 3-53-16,0 1-112 0,0-4-278 15,-11 10-641-15</inkml:trace>
  <inkml:trace contextRef="#ctx0" brushRef="#br0" timeOffset="125652.7888">12791 15559 901 0,'0'0'1912'0,"0"0"-1684"15,0 0-228-15,0 0-35 0,0 0 19 0,47-14 0 16,-34 13-35-16,1 1-91 0,1 0 10 15,1 0 32-15,-1 0 35 16,1 0 30-16,-3 0 15 0,3-2 20 16,-6 0 3-16,1 0 39 0,-1 2 38 15,-8-1 11-15,2 1 2 0,-4 0-9 16,0 3 92-16,0 4 74 0,0 2-2 16,0 1-67-16,0 5-23 0,0 1-8 15,0 2-8-15,0-2-30 0,6 0-31 16,-3-2-22-16,5-2-25 0,-2-4-15 15,2-3 0-15,3-3 15 0,-1-2 61 16,-2 0 44-16,3-5-53 16,-3-2-37-16,-2-3-18 0,2-1-1 15,-2-3-30-15,-4 0 0 0,-2-1-58 16,0 0-37-16,-2 0-47 0,-2 1-31 16,-2 1-22-16,2-1 55 0,4 5 73 15,-2 2 29-15,2 2-9 0,2 3-19 16,2 2 54-16,2 0 12 0,1 1 37 15,1 6 51-15,6 1 17 16,-1 3-15-16,1 1-9 0,0 0-13 0,-1 0 1 16,-1 0-11-16,1 0-11 0,-5-2-44 15,2-2-3-15,-1-1 1 0,-1-3-1 16,-2-1-16-16,-2-2-8 0,0-1-32 16,0-1-12-16,-4-6 40 0,5-3 27 15,-1-1-52-15,-4-1-25 0,4 1 41 16,-2 2 34-16,0 4 3 0,0 2 1 15,-2 2 27-15,2 1-10 0,-2 2-15 16,4 4 85-16,2 4 51 16,-3 1-24-16,1 3-38 0,2 0-58 15,0-1-19-15,2 1-24 0,-2-2-41 16,1-3-74-16,-3-1-69 0,6-3-59 16,0-2-216-16,-3-3-115 0,3 0-19 15,0-12-623-15</inkml:trace>
  <inkml:trace contextRef="#ctx0" brushRef="#br0" timeOffset="126009.6283">13477 15545 2058 0,'0'0'647'0,"0"0"-281"0,0 0-69 16,-19 49-8-16,13-31-18 16,4 1-20-16,0 0-58 0,2-3-60 0,0-1-46 15,2-4-50-15,4-2-37 16,4-5-22-16,-1-4 0 0,3 0 21 15,-4-10 1-15,7-3 25 0,-5-6-25 16,5-4-83-16,-1-1-4 0,-4-4 28 16,1 2 19-16,-7-3-4 0,6 3 1 15,-8-2-44-15,0-1-49 0,-2-1-68 16,-4-2-115-16,-6 1-86 0,-1 3-38 16,1 4 84-16,-4 6 359 0,7 9 16 15,-5 7 398-15,8 5 44 0,-2 9-184 16,4 9-118-16,-2 12 43 0,4 11 33 15,4 14 9-15,2 2 26 0,8-4 25 16,-1-7-20-16,1-14-95 0,-3-6-114 16,1-10-63-16,2-1-52 0,-3 0-176 15,7-1-30-15,1-2-204 16,-2-4-317-16,-5-5-475 0,4-6-777 0</inkml:trace>
  <inkml:trace contextRef="#ctx0" brushRef="#br0" timeOffset="127109.5927">5462 16398 1094 0,'0'0'498'15,"0"0"-104"-15,0 0-106 0,0 0-39 16,0 0-39-16,0 0-17 0,0 0-4 15,0 0-13-15,0 0 5 0,-29 4-16 16,25-5-20-16,4 1-6 0,0-1-27 16,0 1-35-16,0 0-46 0,0 1-31 15,0 3-92-15,0 6-43 0,0 5 57 16,0 11 74-16,4 13 4 0,-2 0 29 16,2-1-29-16,0-6 12 0,-1-8-12 15,5 2-11-15,-6-1-5 0,4-4-28 16,0-5-35-16,2-5-41 0,-5-5-42 15,3-4-26-15,0-2 0 16,0-10 56-16,2-3 42 0,-1-6-77 16,-3-5-150-16,0-1-124 0,-2-3-105 15,-2 6-177-15,0-7 74 0</inkml:trace>
  <inkml:trace contextRef="#ctx0" brushRef="#br0" timeOffset="127462.6021">5462 16333 1011 0,'0'0'612'0,"0"0"-102"0,0 0-54 15,0 0-147-15,0 0-110 0,0 0-183 16,0 0-16-16,0 0 0 0,0 0 6 16,0 0 68-16,56-22-1 15,-33 19-9-15,5 0-4 0,1 0-6 0,0 0-3 16,2-1 10-16,4 0-1 0,-4 1 0 16,0-1-35-16,2 1-12 15,-4 2-1-15,-4-2-11 0,4 2 18 16,-8 1 3-16,1 0-20 0,-3 0 0 15,0 2 0-15,-9 3 32 0,4 0-32 16,-7 2 14-16,-1 5 6 0,2 3 41 16,-8 0 9-16,4 4 17 0,-4 5-2 15,0 0-12-15,0 2-16 0,0-1-34 16,-4 2-3-16,4 0-22 0,0-2-3 16,0 0-10-16,0-1-5 0,-2-1-32 15,2-2-65-15,-6-1-27 0,4-2-78 16,-2-1 40-16,0-2-39 0,-1-2-104 15,-5-1-98-15,0-1-100 0,2-4-207 16,-13 2-348-16</inkml:trace>
  <inkml:trace contextRef="#ctx0" brushRef="#br0" timeOffset="127694.3853">5450 16858 2561 0,'0'0'447'15,"0"0"-153"-15,0 0-294 0,0 0 0 16,0 0 0-16,39-14 128 0,-16 6-5 16,5-1 29-16,1 0-16 0,2 0-32 15,3-1-1-15,-4 2-46 0,6 1-44 16,-3 1-12-16,-2 1 1 0,2 1 26 16,0 2-28-16,-4-2-9 0,-4 3-83 15,3 1-96-15,-7 0-49 0,0 0-1 16,1 3-94-16,-3 0-99 0,-9-1-187 15,1 3-578-15</inkml:trace>
  <inkml:trace contextRef="#ctx0" brushRef="#br0" timeOffset="128008.3025">6113 16299 1679 0,'0'0'516'0,"0"0"-263"0,0 0-69 16,0 0-1-16,51-15-48 0,-36 15 0 15,2 8-14-15,1 4-21 0,-3 6-11 16,3 3 6-16,-5 12-19 0,3 13-9 15,-1 13-7-15,1 4-41 16,-10 3-19-16,-2-8 0 0,-4-8-83 16,0-3-34-16,-4-3-23 0,-2-8-35 15,-4-8-11-15,2-5-32 16,-1-4-27-16,-7 3-75 0,3-7-431 0,-14 7-678 0</inkml:trace>
  <inkml:trace contextRef="#ctx0" brushRef="#br0" timeOffset="128297.3179">5187 16394 2504 0,'0'0'312'0,"0"0"-68"16,-41 25-90-16,22-11 15 0,1 5-125 16,5 10-44-16,-5 12 0 15,7 12 12-15,3 8 7 0,8 1 0 0,12 2-19 16,9-3-9-16,0 7-33 0,4 3 11 16,-1 9-23-16,3 2-186 0,-8-16-194 15,-1-1-765-15</inkml:trace>
  <inkml:trace contextRef="#ctx0" brushRef="#br0" timeOffset="183453.1029">9057 8208 627 0,'0'0'153'0,"0"0"645"15,0 0-392-15,0 0-127 0,0 0-107 16,0 0-37-16,0 0-22 0,0 0-10 15,0 0-6-15,-27-4-7 0,27 4-13 16,0 0-16-16,0 0-61 0,0 0-10 16,0 0-54-16,0 0-26 0,4 3 90 15,-2-1 26-15,1 1 22 0,1 0-48 16,4 1-15-16,-2-1-14 0,2 2 28 16,1-1 1-16,-7 0 35 15,8 0-6-15,2-1-6 0,-5 1 2 16,7-1 26-16,1 1-6 0,-1-1 3 15,5-1 0-15,-1-1 9 0,-1 3-15 16,5-1 2-16,1-1-12 0,-2 0-29 16,4 0 16-16,0 0-17 0,3-1 1 15,-1 0 9-15,2-1-9 0,0 1 17 16,4-1-18-16,-4 0 1 0,10 0 19 16,5 0 0-16,7-2 13 0,3-2 6 15,-8 1-9-15,3-2-4 0,-7 3-6 16,1 0-20-16,4 2 11 15,-3 0 0-15,1 2-10 0,1 1 12 16,1 2-12-16,-1 0 12 16,3-2 4-16,-3 2-16 0,1 0 13 0,1 1-13 15,-1 0-2-15,-1-1-1 0,5 0 0 16,-3 0 0-16,-1 1 1 0,3-2 18 16,0-2-16-16,1 1 13 0,-7-2 6 15,3 0-9-15,-1-1 12 0,-5 0 0 16,2-1-3-16,-10-2 6 0,-4 2 3 15,-6 0-1-15,-2 0 1 0,4-1 3 16,1 1 13-16,3-3-16 0,0 2-3 16,-8 1-12-16,0-2-1 0,-1 2-14 15,-7 0-1-15,-1 1 0 0,-6 0-3 16,-2 0-9-16,0 0 9 0,-4 0-13 16,0 0 16-16,0 0 13 0,0 0 18 15,0 0 6-15,0 0-3 0,0 0-31 16,0 0-3-16,0 0-84 0,0 0-78 15,0 2-105-15,0 1-278 16,0 0-100-16,-4 2-642 0</inkml:trace>
  <inkml:trace contextRef="#ctx0" brushRef="#br0" timeOffset="191508.5261">4028 12060 372 0,'0'0'1588'0,"0"0"-1122"0,0 0-259 16,0 0-130-16,0 0-3 0,0 0 42 16,0 0-39-16,0 0 10 0,0 0 15 15,-35-3 7-15,29 4-7 0,-2 1-10 16,1-1-13-16,-1 2-12 0,2-3 24 16,-2 1-6-16,1 0 23 0,-1 0-36 15,2 0-7-15,-2 1 5 0,1-1-26 16,1 1-43-16,-2-1 0 0,0 2 32 15,2 0-21-15,1-1-12 0,-1 3-34 16,2-2-4-16,-4 1-2 0,4 0 11 16,2 0 19-16,0-1 10 0,1 0 0 15,-1-1-21-15,0 0-1 0,2 0 6 16,0-1 16-16,0-1 1 0,0 0 18 16,0 0 0-16,0 0-3 0,0 0-3 15,0 0-12-15,0 0-1 16,0 0-3-16,0 0-23 0,0 0-8 15,0-1-10-15,0 1 6 0,0 0 10 16,0 0 6-16,0 0 0 0,0 0 3 16,0 0 6-16,0 0 1 0,0 0-4 15,0 0-12-15,2 0 2 0,-2 0 25 16,2 1 0-16,-2-1-11 0,1 0-4 16,-1 0 3-16,0 0 13 0,2 0 0 15,-2 0 0-15,0 0-2 0,0 0-11 16,2 0 1-16,-2 0 9 0,0 0 3 15,0 0 1-15,0 0 27 16,0 0-3-16,0 0-25 0,0 0-9 16,0 0-61-16,0 0-28 0,0 0-39 15,0 0-115-15,0 0-62 0,0 1-79 16,2 2-84-16,0-1-193 0,0 5-432 0,-8-20 918 16</inkml:trace>
  <inkml:trace contextRef="#ctx0" brushRef="#br0" timeOffset="195390.8235">1470 12667 424 0,'0'0'1686'16,"0"0"-1240"-16,0 0-175 0,0 0-65 15,0 0-43-15,0 0 25 0,0 0-1 16,0 0-25-16,0 0-46 0,-18-26-18 16,16 26-36-16,2 0-17 0,0 0-45 15,0 3-38-15,0 3-60 0,0 1-18 16,0 5 94-16,2 6 22 0,0 5 22 15,2 2-6-15,2 2-14 16,-2 2 9-16,6-2-11 0,-6-1-12 0,1-3-64 16,3-2-60-16,2-2-60 15,-1-4-60-15,-1-2 6 0,4 0-14 0,-2-1-62 16,-1 0-121-16,-1-2-142 16,2 5-177-16</inkml:trace>
  <inkml:trace contextRef="#ctx0" brushRef="#br0" timeOffset="196004.8858">1532 13255 684 0,'0'0'788'0,"0"0"-320"0,0 0-170 15,0 0-100-15,-16-37-21 0,14 27 4 16,2-1-20-16,0 1-30 0,2 0-35 16,2 1-16-16,0 0-10 0,2 4-32 15,0 1-6-15,0 1-32 0,1 2 0 16,1 1-13-16,0 0 10 0,2 2 3 15,-3 4 0-15,1 2 22 0,-2 3 17 16,0 0 2-16,-4 5 16 0,0 0 9 16,-2 3-12-16,0 0-19 0,-4 0-10 15,-2-2-9 1,2-1 3-16,-2-2 3 0,2-4-6 0,0-2-16 16,1-3 0-16,1-2 1 0,0-2-1 15,2-1-25-15,0 0-45 0,0 0-34 16,2-2-20-16,3 0-22 0,-1-2 146 15,4-1 25-15,2 1 106 16,1 0-46-16,3-1-24 0,-2 2-42 0,3 1 0 16,-1 2-16-16,-3 0 0 0,1 2 16 15,-1 1-17-15,1 3 17 0,-2 0-3 16,-2 1-1-16,-3-1 36 0,-1 1 5 16,-2-1-5-16,0 3 27 0,-2-2 61 15,0 2 23-15,-6 3 27 0,-1 1-22 16,-3 2-53-16,-2 0-28 0,-3-1-31 15,-1 2-15-15,1-5-13 0,-3 2-13 16,-3-4-14-16,0 0-49 0,1-2-68 16,-1-4-27-16,2-3-32 0,3 0-23 15,4-1-145-15,5-5-206 0,3 0-255 16,4-8-1220-16</inkml:trace>
  <inkml:trace contextRef="#ctx0" brushRef="#br0" timeOffset="197869.8062">4063 12111 684 0,'0'0'563'15,"0"0"-10"-15,0 0-212 0,0 0-114 16,0 0-36-16,0 0-8 0,0 0-25 16,0 0-46-16,0 0-31 15,-4-4-8-15,4 2 4 0,-6 1-1 16,4-1 13-16,-2 1 20 0,2-2 11 15,-1 1-3-15,-1-1-17 0,-4 0-5 16,2 1-14-16,0 0-8 0,0 1-10 16,-1-1-4-16,-1 1-19 0,2 1 10 15,-2-2-36-15,1 1-14 0,-1 1-16 16,0 0-12-16,2 0-3 0,0 1 0 16,-1 1-7-16,1 2-2 0,0 1-1 15,-2 1 7-15,3 1-2 0,-3 1-11 16,4 2 10-16,-8 3 12 0,6-2 3 15,1 2 21-15,-1 0 1 0,2-2 1 16,-2 0 18-16,0-2 34 0,2 0-53 16,1 3 0-16,1 0-25 0,-2 2 9 15,0 1 0-15,0 2 13 16,4-1-9-16,-2 2-1 16,2 0-3-16,0 0 13 0,2 0-12 0,2-1 13 15,0-1-1-15,0 0 1 0,1-1-14 16,3-2 4-16,0 1-4 0,2-3 0 15,1-1 16-15,1-1-3 0,1 0-3 16,3-3 6-16,-4 0 27 0,3-3 5 16,1-1-1-16,1-2 10 0,-1 0-10 15,1-1 20 1,-1-5 5-16,1-1 20 0,-2-2-4 0,3 0 9 0,-3-3-4 16,3-1 23-16,-7-3-5 0,7-2-17 15,-6-1-20-15,1 0-12 0,-1 0-12 16,-3 0 12-16,-1 2 6 0,-2 0 13 15,-2 0-1-15,-2 2 6 16,0-2 13-16,-2 2 8 0,0 0-15 16,-4 3-36-16,-2-1 11 0,2 4 22 15,-9-1-15-15,3 0-31 0,-6 2-6 16,1-1-21-16,-3 2-12 0,3-1-9 16,-6 3-3-16,1 0-16 0,3 2 19 15,-3 0 21-15,5 1-2 0,-1 1-1 16,5 1 1-16,-1 0-10 15,2 0 11-15,1 0-30 0,1 0-32 0,4 0-26 16,-4 0-45-16,5 0-46 0,-1 2-112 16,4 3-154-16,0 3-155 0,0 3-14 15,5 3 113-15,5 1-88 16,-4-1-213-16</inkml:trace>
  <inkml:trace contextRef="#ctx0" brushRef="#br0" timeOffset="198522.6193">3997 12884 496 0,'0'0'762'0,"0"0"-313"0,0 0-186 16,0 0-94-16,0 0-4 0,0 0 16 16,0 0 10-16,0 0 2 15,0 0-26-15,0 0-33 0,-25-17-31 0,25 19-37 16,0 1-28-16,0 0-38 16,0 0-80-16,0 3 26 0,0 5 54 15,4 2 51-15,-4 6-13 0,3 2 7 16,1 2-14-16,0 1-27 0,0-2-4 15,2 0 0-15,-4-3-16 0,2-2-29 16,2-2-31-16,-3-3-7 0,1-2 0 16,-4-3-4-16,2-3-12 0,-2-4-37 15,0 0-70-15,0 0-101 0,2-5-33 16,-2-3 57-16,2-4 88 0,-2 3-232 16,0-13-385-16</inkml:trace>
  <inkml:trace contextRef="#ctx0" brushRef="#br0" timeOffset="199611.9559">3954 12780 661 0,'0'0'814'15,"0"0"-329"-15,0 0-210 0,0 0-129 16,0 0-98-16,0 0-35 16,0 0 20-16,0 0-11 0,0 0-19 15,0 0 1-15,0-1 28 16,0 2 10-16,0 1-3 0,0-2-4 0,0 0-12 15,0 0-10-15,0 0-10 0,0 0 10 16,4 1 6-16,-4-1 13 0,0 0-9 16,0 0-4-16,2 1-6 0,-2-1 0 15,0 1 6-15,0-1 10 0,0 0 10 16,0 0 12-16,0 0 0 16,0 0 1-16,0 0 15 0,0 0 3 0,0 0-6 15,0 0-10-15,0 0-9 16,0 0-1-16,0 0 1 0,0 0 6 15,0 0 0 1,0 0-4-16,0 0-3 0,0 0 4 0,0 0 2 0,0 0 7 16,0 0-4-16,0 0 10 0,0 0 13 15,0 0 22-15,0 0-2 0,0 0-11 16,0 0-20-16,0 0-31 0,0 0-15 16,0 0-18-16,0 0 1 15,0 0 10-15,0 0-9 0,0 0 10 0,0 0-13 16,0 0-4-16,0 0-17 0,0 0 8 15,0 0-2-15,0 0 2 0,0 0 11 16,0 0-1-16,0 0 0 0,0 0-15 16,0 0 14-16,0 0-17 0,0 0 2 15,0 0 4-15,0 0 12 0,0 0-9 16,0 0 9-16,0 0-22 0,0 0 6 16,0 0 4-16,0 0 2 0,0 0 1 15,0 0-7-15,0 0 7 16,0 0 12-16,0 0 2 0,0 0 1 15,0 0 12-15,0 0-13 0,0 0 2 16,0 0-2-16,0 0-2 0,0 0-2 16,0 0-2-16,0 0 2 0,0 0 0 15,0 0 1-15,0 0 1 0,0 0 16 16,0 0 12-16,0 0-3 0,0 0-7 16,0 0 7-16,0 0 0 15,0 0 3-15,0 0 3 0,0 0-6 0,0 0-3 16,0 0-7-16,0 0-2 15,0 0-11-15,0 0 1 0,0 0-1 16,0 0 10-16,0 0-10 0,0 0-1 16,0 0 0-16,0 0 2 0,0 0-3 15,0 0-2-15,0 0-19 16,0 0-16-16,0 0-10 0,0 0 1 0,0 0-20 16,2 0-27-16,2 0-43 0,6-2-16 15,1-1 152-15,5 1 60 0,1-3 6 16,5 0-7-16,3-1-17 0,-4-1-23 15,2 2-6-15,1-4-10 0,1 2-1 16,-2 1 0-16,-2 0 0 0,1 0-2 16,-3 0 0-16,2 0 0 0,-3 2 2 15,-1-2-3-15,3 2 1 0,-9 1-1 16,3 0-2-16,-3 1 0 0,-1 2-22 16,-2-2 24-16,-4 2 0 0,0 0 1 15,-2 0 0-15,-2 0 3 16,0 0 22-16,0 2 12 0,0-2-3 15,0 1-15-15,0 0-19 0,0 2-31 16,0 3 31-16,0 2 34 0,1 5-3 16,1 2-15-16,2 4-16 0,0 2 0 15,0 3 3-15,0 1 25 0,2 3-28 16,0-1 0-16,-1 1-11 0,3-1 10 16,-2-3 1-16,-2-3-1 15,2-1-3-15,-1-4-17 0,3-2-4 0,-6-1-38 16,2-2-33-16,0-1 48 0,-2-3-34 15,0 0-15 1,2-2-48 0,-4-1-33-16,0 0-9 0,0 1 33 0,-4 1-25 0,-2 0-181 0,-2 1-103 0,0-3-313 15,-9 3-618-15</inkml:trace>
  <inkml:trace contextRef="#ctx0" brushRef="#br0" timeOffset="199877.9586">4047 13259 1505 0,'0'0'1119'0,"0"0"-685"15,0 0-184-15,0 0-250 0,0 0-23 16,0 0 23-16,0 0 96 0,0 0 155 16,53-29-24-16,-32 15-36 0,8 0-40 15,0 0-20-15,0 0-35 0,0 1-50 31,-4 2-33-31,4 0-11 0,-3 1-1 0,3 0-1 0,-4 0-106 0,0 1-15 16,0 0-47-16,-3 2-81 0,1 2-95 16,-2 4-96-16,-3 1-188 15,-1 2-794-15</inkml:trace>
  <inkml:trace contextRef="#ctx0" brushRef="#br0" timeOffset="216030.6586">7022 16496 196 0,'0'0'2'15,"0"0"70"-15,0 0 397 0,0 0 7 16,0 0-89-16,0 0-101 0,0 0-55 16,0 0-40-16,0 0-13 0,4-1-27 15,-4 2-38-15,0 1-49 0,0 0-25 16,0 3-10-16,0 3 42 0,0 4 18 16,0 5-8-16,0 4-14 0,0 4-29 15,0 5-16-15,0 1 1 0,0 3-7 16,0 0-14-16,-4-2 1 0,4 0 0 15,-4-4-2-15,4-1-1 0,-4-2 1 16,4-3 0-16,-4-3 12 0,2-3-13 16,2-3 0-16,0-3-35 0,0-4-45 15,0-2-29-15,0-1-16 0,0-3-22 16,0 0-37-16,0 0-49 0,0-3-94 16,0 0-56-16,2 0-183 15,2-2-415-15</inkml:trace>
  <inkml:trace contextRef="#ctx0" brushRef="#br0" timeOffset="217393.3865">7008 16570 909 0,'0'0'729'16,"0"0"-343"-16,0 0-113 0,0 0-124 15,0 0-49-15,0 0-16 0,0 0-23 16,0 0-13-16,0 0 4 0,10-41 28 16,-2 32 7-16,2 4-1 15,-3-1-9-15,5 2-6 0,0 1-17 0,1 3-6 16,-1 0-10-16,1 3-6 16,-1 4-10-16,-2 0-19 0,1 2 20 15,-3 0-8-15,-6 2 5 0,2 3-1 16,0-1 9-16,-4 3-2 0,0 0-14 15,-4 0 1-15,-2 1-12 0,2-2 0 16,-4 0-1-16,1-1-13 0,-1-1-6 16,2-1 0-16,-2-2 16 0,4-2 0 15,1-4 3-15,3 0-3 0,-4-3-42 16,4-1-12-16,0 0-29 0,4 0-29 16,-1-1 115-16,5-3 26 0,0 2 101 15,2-2-22-15,1 2-28 0,3 1-8 16,-6 1-18-16,7 0-4 0,-5 0-2 15,1 3-11-15,3 3-18 0,-6 1 0 16,3 3 6-16,-5-1 0 0,2 3 3 16,-4 0 3-16,0 2 26 0,-4 0 5 15,0 1-1-15,0 2-8 16,-8-1-4-16,4-1 11 0,-6 3 2 0,3-4-10 16,-5-1-2-16,2 0-4 15,-5-2 13-15,1-1-6 0,3-3-10 16,-7 0-19-16,3-3-2 0,-3 0-7 15,1-3-12-15,1-1-34 0,3 0-24 16,1-1 11-16,0-4 7 0,9-1 3 16,-3-1-69-16,6-1-62 15,6-2-24-15,-3-3-98 0,9 2 30 0,0-3-8 16,1 5-15-16,3-4-3 0,-3 3-38 16,5 0 39-16,-3 1-11 0,3 1 0 15,-3-1 13-15,-1 2-1 0,-3 3 30 16,3 1 164-16,-6 1 90 0,0 0 127 15,1 2 127-15,-5 0 43 0,4 0 2 16,-4 2-3-16,0 0-49 0,1 1-33 16,-1 0 3-16,4 3-42 0,-4-2-14 31,4 1-42-31,-3 0-10 0,3-2-22 0,0-1-1 0,0-1-6 0,-2-1 3 16,1 0 19-16,1-1 0 15,-2-2-29-15,2-4 19 0,-1-1 46 16,1-2-2-1,-2-1-39-15,2-1-30 0,-8 1-27 0,4 0-12 0,-4 3 4 16,0-1 2-16,0 2 16 0,-8 0-1 16,2 3-2-16,-2 0-19 0,0 3-28 15,-1 1-24-15,1 0-22 0,-4 1 8 16,5 4 1-16,1 2-10 0,-2 2-12 16,0 2 3-16,4 0 21 0,1 4 16 15,1 0 16-15,2 2 2 16,0 2 0-16,0-2-14 0,2 0-10 15,1 0 9-15,5-2-6 0,0-2-3 16,0 0-73-16,1-3-59 0,-1-2-59 16,4-2-3-16,1-2-22 15,-1-3-96-15,2-1-64 0,1-2-43 0,-1-3-187 16,-3 1-165-16,3-6 406 0</inkml:trace>
  <inkml:trace contextRef="#ctx0" brushRef="#br0" timeOffset="217734.5583">7526 16835 300 0,'0'0'659'0,"0"0"-103"0,0 0-62 0,0 0-18 16,0 0-37-16,0 0-145 0,0 0-144 16,0 0-99-16,0 0 13 0,0 0 31 15,-29 46 19-15,25-34-4 0,0 0-25 16,4-2-66-16,0-1-19 0,0-1-25 16,0-2-10-16,4-3-9 15,0-1-6-15,0-2 18 0,3 0 32 0,3-3 27 16,-2-4 21-16,5-3-7 15,-5 0-41-15,4-1-26 16,-2 0-52-16,1 2 5 0,-1 1 0 0,1 3 32 16,-3 1 25-16,0 2-9 0,-2 2-7 15,-2 3 13-15,3 3 19 0,-3 5 16 16,0 5 41-16,0 3 22 0,-2 4-19 16,2 1-25-16,-4 2 25 0,0 2-25 15,0 1-20 1,0 0-13-16,4-1 2 0,-4 0 8 0,0-3-12 0,0-4-19 15,4-4-34-15,-4-2 6 16,3-6-105-16,-3-3-52 0,4-3-90 0,-4-3-104 16,4-1-87-16,2-5 27 15,-2 0 16-15,0-11-331 0</inkml:trace>
  <inkml:trace contextRef="#ctx0" brushRef="#br0" timeOffset="217939.557">7809 16817 1266 0,'0'0'696'0,"0"0"-498"16,0 0-137-16,0 0 166 0,0 0 111 15,0 0-65-15,0 43-100 0,-4-26-55 16,0 1-19 0,0 0-33-16,4-2-37 0,-4-1-28 0,0-3-1 0,1-3-22 15,1-4-61-15,2-3-66 0,0-2-66 16,0-2-74-16,-4-6-98 0,4 1-378 15,0-11-588-15</inkml:trace>
  <inkml:trace contextRef="#ctx0" brushRef="#br0" timeOffset="218777.5258">7751 16647 848 0,'0'0'1093'0,"0"0"-837"0,0 0-126 15,13-37-56-15,-9 31-28 0,0 1-46 16,0 3-34-16,4 2-8 0,-3 0-36 15,-1 2-58-15,4 6-42 0,0 0-36 16,-2 1-24-16,1 3-32 0,5 3 3 16,-2 2 81-16,-3 1 173 0,5 2 13 15,2 3 17-15,-3 0 9 16,-1 0 273-16,2-1-6 0,-5 0-58 16,-1-1 15-16,2-1 35 0,-4-1-39 15,4-3-55-15,-5-3-46 16,1-2-45-16,-2-3-49 0,2-4-25 0,-4-1-4 15,0-3 20-15,0 0 83 0,0-3 60 16,0-4-36-16,0-2-117 0,0-2-32 16,0-2-13-16,4-1-9 0,0 2 22 15,0-1 13-15,0 3 12 0,1-1 42 16,3 3-4-16,0 2 4 0,-4 0-1 16,4 1 9-16,-3 1 1 0,3 0-23 15,-4 1-25-15,0-1-3 0,0 1 1 16,-4 2 28-16,4 1 33 0,-4-1 50 15,0 0 24-15,0 1-1 0,-4 0 9 16,0-1-122-16,-4 1-47 0,0 0 0 16,3 0-28-16,-3 3 3 15,0 0 7-15,0 3 15 0,4 0-22 16,2 4 1-16,-1 0-13 16,3 4 9-16,0 2 26 0,0 1 2 0,3 2 0 15,3-1 0-15,2-1-2 0,0 0-16 16,0-3-7-16,1-3-3 0,3-2-43 15,1-3-18-15,-1-4-5 16,-2-2 8-16,1-1-8 0,5-5-21 0,-6-1-24 16,1-3-31-16,3-3-39 0,-6 0-10 15,3-1 8-15,-1 0 12 0,-2 0 35 16,-1-2 103-16,3 4 61 0,-6 0 1 16,4 3 28-16,-4 3 45 0,3 2 19 15,-5 2 3-15,2 2 30 0,0 4 68 16,0 3 58-16,0 2-47 0,0 2-60 15,-1-1-57-15,3 2-28 0,-2-3-23 16,0-1-37-16,0-2-22 16,0-3 2-16,0-3-15 0,1 0-2 15,1 0 37-15,-4-7 31 0,2 0-12 16,4-4-19-16,-4 0-41 0,2-1-12 16,1 0-4-16,-3 2 10 0,0 3 3 15,0 0 10-15,2 3 5 0,-2 3-6 16,0 1-10-16,-1 0 45 0,1 4 44 15,-4 5 32-15,8 3 6 0,-4 0-16 16,-2 2-28-16,4 4-20 16,-4-2-18-16,1-2-30 0,1-2 28 0,0-1-86 15,0-5-66-15,0-2-46 0,-2-1-87 16,-2-2-133-16,4-1-262 0,0 0-65 16,-4-5-455-16</inkml:trace>
  <inkml:trace contextRef="#ctx0" brushRef="#br0" timeOffset="219650.3425">8468 16594 1516 0,'0'0'683'0,"0"0"-441"16,0 0 36-16,25 38 50 0,-21-15-76 16,4 3-61-16,-7 4-33 0,5 0-34 15,-4 1-17-15,2-1-1 0,0-1-17 16,-4-2-11-16,4-4-22 0,-4-3-25 15,4-4-18-15,0-5-13 0,-2-2-19 16,1-4-40-16,1-3-41 16,-4-2-23-16,4 0 22 0,-4-4 73 0,4-3-10 15,-4-1-41-15,4 0-9 0,-4-1-10 16,0 2-14-16,4 1 58 0,-4 2 51 16,2 3-29-16,-2 1-22 0,4 0 54 15,-1 1 50-15,5 3 74 16,0 2 57-16,4 1-14 0,-3 0-31 15,3 0-36-15,2-2-21 0,-1-2-20 16,3-3-21-16,-3 0-13 0,3-4 9 16,-3-3-21-16,-1-4 21 0,1 0 12 15,-1-3 4 1,-4 1-25-16,0 0-22 0,-1 1 7 0,-7-1-10 0,0 1-34 16,0 3-6-16,0 0-25 0,-6 1-35 15,-3-1-16-15,5 3-1 0,-4 0 20 16,4 3 40-16,0 1 26 15,2 2 18-15,-5 2 1 0,7 7-54 16,0 2-45-16,0 5 111 0,0 2 73 16,9 5-10-16,-5 0 16 0,4 1-1 15,8-1-31-15,-7-2 7 0,7-3-14 16,-3-4-21-16,5-3 0 0,1-4-19 16,-1-5-53-16,1-2 40 0,-2-9 13 15,1-4 16-15,-1-4-14 0,-1-7 11 16,1-7-13-16,-1-9-29 0,-3-8-24 15,-1 3-13-15,-2 7-19 0,-7 3-22 16,-3-3-51-16,0-4-72 0,-3-5-83 16,1 8-160-16,-2 12-231 0,0 6-21 15,2 3 650 1,2 1 75-16,0 0 377 0,-6 5 40 0,6 5 47 0,-4 7 27 16,4 5-125-16,0 9-143 0,0 13-76 15,0 12 17-15,0 11-18 16,4 5 8-16,4 1 10 0,-4-6-12 0,2-8-52 15,3-6-57-15,-7-7-43 0,6-8-25 16,-4-1-68-16,4 1-50 16,-6 3 1-16,1-1 45 0,1-6-32 15,0-4 3-15,-4-5 75 0,0-4-76 16,0-2-51-16,-4-2 28 0,-3-5-145 16,5-2-53-16,-10-4 56 0,2-3 134 15,-5-1 70-15,3-4 29 0,-5-2 59 16,5-2 10-16,-5 0 191 0,9 1 49 15,0 2 98-15,2 2 67 16,6 3-52-16,0 4-97 0,2 1-87 0,2 2-62 16,4 2-79-16,4 0-23 15,1 3-15-15,3 1-18 0,3 0-4 16,-4 1-26-16,5 1-128 0,1 0-96 16,0 3-84-16,1-1-161 0,-7 0-462 15,10 3-740-15</inkml:trace>
  <inkml:trace contextRef="#ctx0" brushRef="#br0" timeOffset="219802.3689">9318 16728 2602 0,'0'0'1441'0,"0"0"-1441"16,0 0-25-16,0 0-85 0,0 0 72 15,0 0-78-15,0 0-195 0,0 0-229 16,0 0-569-16,0 0-659 0</inkml:trace>
  <inkml:trace contextRef="#ctx0" brushRef="#br0" timeOffset="219941.247">9336 16883 3079 0,'0'0'790'0,"0"0"-790"0,0 0-303 16,0 0 4-16,0 0 43 15,0 0-159-15,0 0-180 0,0 0-430 0</inkml:trace>
  <inkml:trace contextRef="#ctx0" brushRef="#br0" timeOffset="220922.3043">10344 16550 355 0,'0'0'740'0,"0"0"254"15,0 0-612-15,0 0-101 0,7-40-50 16,-7 29-16-16,0 0-24 0,-3 1-35 16,-1 0-17-16,0-3 28 0,-4 3 6 15,-2-1-53-15,3 1-42 16,-5 2 24-16,-2-1-40 0,3 2-3 15,-3 1 3-15,-1 2-46 0,-3 4-14 16,7 0 0-16,-7 0-2 0,5 7 0 16,-3 0-22-16,1 6-18 15,1 0-7-15,2 2 4 0,-1 3 15 0,3 0-12 16,-1 1 15-16,3 1 0 0,4 0 3 16,-2-3-3-16,4-2 0 0,0 0-9 15,2-4 0-15,4-1-10 16,0-2-7-16,2-2 4 0,5-1 6 0,-1 0 29 15,6-1 12-15,1 1 18 0,2-1 1 16,3 3-17-16,-1-2-1 16,0 3 2-16,3 0 21 0,-3 2-24 15,-4 2 0-15,1 0 22 0,-3 1-6 16,-1 2 13-16,-2-1-4 0,-1 0 22 16,-5 0 9-16,-2 0 19 0,-4 1 12 15,0-1 0-15,0 1-22 0,-4-2-6 16,-2 2 5-16,-2-1-8 0,-3-1-10 15,-1-1-3-15,-1-2 0 0,-3-2-3 16,-1-1-15-16,-1-3-24 0,1-2 11 31,-3-2-12-31,-1 0-1 0,0-4-42 0,1-5-40 0,-1-1-9 0,4-3-26 16,1-1-8-16,3 0 42 0,5 0 6 16,8-1-31-16,0 0-58 0,4 2-147 15,9 0-186-15,3 2-13 0,-3 3-109 16,11-2-524-16</inkml:trace>
  <inkml:trace contextRef="#ctx0" brushRef="#br0" timeOffset="221142.2542">10568 16617 1456 0,'0'0'1507'0,"0"0"-1244"16,0 0-261-16,0 0 20 0,0 0 131 15,0 0 25-15,0 0-52 0,0 0-47 16,43 12-9-16,-31-12-11 0,1 1-30 16,3-1-29-16,-3 0-2 0,3 0-54 15,1-1-32-15,-5-1-114 0,1 2-49 16,-1-2-162-16,-2 2-25 16,-6 0-187-16,0 5-618 0</inkml:trace>
  <inkml:trace contextRef="#ctx0" brushRef="#br0" timeOffset="221317.4899">10557 16748 2850 0,'0'0'712'0,"0"0"-532"0,0 0-180 16,0 0 0-16,0 0 60 0,0 0 75 16,41 4 10-16,-28-4-67 0,6 0-62 15,-1 0-16-15,-1 0-65 0,7 0-81 16,-7 0-146-16,8 0-10 0,-3 0-91 15,-3 0-384-15,6 0-1073 0</inkml:trace>
  <inkml:trace contextRef="#ctx0" brushRef="#br0" timeOffset="222368.9604">11123 16437 745 0,'0'0'1230'16,"0"0"-906"-16,0 0-324 0,0 0 16 15,0 0 68-15,0 0 239 0,7 47-34 16,-1-18-52-16,-2 10-49 0,4 10-17 16,0 2-60-16,-4-3-35 0,-3-12-45 15,1-10-31-15,0-7-11 0,-2-2-62 16,0 3 57-16,0 2-18 15,0 0-23-15,-2-4-19 0,0-2 0 0,1-4-26 16,-3-5-3-16,0-4 38 0,0-3 6 16,0-3-77-16,-4-6-77 0,6-4 18 15,-2-6 88 1,2 0 60-16,2-3 23 0,2 0 26 0,4-1 73 0,2 3 102 16,6 1 24-16,-3 4-12 0,5 3-24 15,1 3 6-15,-1 3-1 0,1 3-32 16,1 3-10-16,-3 2-56 15,2 5-26-15,-1 2-7 0,-6 3 7 16,1 2 26-16,-1 1-29 0,-2 1-10 16,-4 2-16-16,1 0 10 0,-3-1-6 15,0 1-3-15,-2-1-4 0,0-1-9 16,0-3-3-16,0-1-30 0,0-5-29 16,0-2-10-16,0-2-7 0,0-2 13 15,0-1 29-15,0-2 9 0,0-3 25 16,2-4 3-16,4-5 22 15,-2-3 3-15,0-1-26 0,0-1-2 16,1-1-3-16,1 2 3 0,-4-1 0 16,2 3 0-16,0-2-1 0,0 4 1 15,0 1-3-15,0 2 1 0,-2 2 2 16,-1 2 1-16,1 2 15 0,0 1 9 16,-2 1-22-16,0 2-3 0,2 0 0 15,-2 0 25-15,0 1 12 0,0 0 8 16,0 0-13-16,0 0-7 0,0 0 0 15,0 2-10-15,0-1-12 16,0-1 13-16,0 1-1 16,0-1 1-16,0 0 9 0,0 1 6 0,0-1 9 0,0 1 7 15,-2-1 9-15,0 0 15 0,0 1-40 16,-1 0-13-16,-1 1-1 0,-4 0-17 16,4 1-19-16,-2 1 16 0,-3 1 0 15,3-2 1-15,-6 3 2 0,6 0 0 16,-5 0 16-16,3 0-14 0,4 0 13 15,-2 0 13-15,-1 0 3 16,3 1-28-16,4 0 0 0,0 0-2 16,0 0 0-16,0 2 1 0,0 1 23 15,7 1-4-15,1 1 16 0,2 1 12 16,1 1-3-16,3-1 6 0,2-2 4 16,-3-1-11-16,3-2-20 0,1-3-22 15,-1-3 0-15,1-2-3 0,-3 0-1 16,5-2-14-16,-9-3 12 0,3-2-25 15,-1-1-33-15,-1 1-13 0,-3-2-61 16,0 0 36-16,-2-1-52 0,-2 2-95 16,0-2-52-16,3 4-33 0,-7-1-61 15,0-1-138-15,0 4-445 0,0-4-474 0</inkml:trace>
  <inkml:trace contextRef="#ctx0" brushRef="#br0" timeOffset="222864.2198">11623 16404 2360 0,'0'0'760'15,"0"0"-517"-15,0 0-106 16,-12 43 65-16,12-22 6 0,0 4-44 0,0 2-20 16,0 10-17-16,4 5-15 15,0-1 2-15,0-6-9 0,0-4-44 16,-3-7-42-16,5 3-17 0,-4 1-2 16,2-2 0-16,0-5-14 0,0-4-8 15,4-4-3-15,-6-6 1 0,1-4-10 16,1-3-28-16,0-3 47 0,4-7 15 15,2-3 49-15,-3-4-18 0,5 0-20 16,0-1-11-16,-3 1-1 0,3 3 0 16,-6 0 1-16,2 3 22 0,1 3-4 15,-5 1-18-15,2 4 0 0,-4 3-12 16,-2 0 9-16,0 3 3 0,4 4 21 16,-4 4 50-16,0 3 18 0,4 3-24 15,-4 4-41-15,3-1-6 0,3 2 13 16,0-2-31-16,0-1-18 0,2 0-53 15,-1-4-21 1,3-3-40-16,-2-1-65 0,2-5-64 0,-1-3-53 0,1-3-30 16,0-6-35-16,-1-5-70 15,-7 1-159-15,6-13-641 0</inkml:trace>
  <inkml:trace contextRef="#ctx0" brushRef="#br0" timeOffset="223237.7795">11900 16493 1752 0,'0'0'1666'0,"0"0"-1302"0,0 0-207 16,8 64 60-16,-5-25 13 0,1 1-41 15,0-4-23-15,-4-6-33 0,4-5-29 16,2 0-10-16,0 3-42 0,-1-6-21 16,1-2-31-16,0-6-1 0,0-5-27 15,0-4-11-15,0-5-4 16,1-2 37-16,-1-6 6 0,2-7 27 15,0-2-5-15,-1-3-22 16,3-1-3-16,-2-2-10 0,0 3 12 16,1 1 1-16,-3 1-3 0,0 4 2 0,-2 2 0 15,0 3 1-15,1 2-1 0,-3 5 1 16,2 2-9-16,-4 2 9 0,0 8 40 16,2 3 33-16,0 5 34 15,0 3 14-15,2 2 22 0,0 1-37 0,4-1-58 16,-3-1-45-16,1-2-3 0,4-2-30 15,0-3 3-15,-1-1-46 0,1-5-100 16,2 0-12-16,-7-3 14 0,3-2-34 16,-2-2-122-1,-2-2-144-15,-4 0-119 0,0 0-162 0,-4-3-610 0</inkml:trace>
  <inkml:trace contextRef="#ctx0" brushRef="#br0" timeOffset="223490.4048">10908 16592 2992 0,'0'0'615'0,"0"0"-615"0,0 0 0 15,36 1 130-15,-14-1-10 16,11-3-61-16,7 0-40 0,15-1-3 16,-1 1-16-16,0 1-137 0,0 2-151 15,-7 0-123-15,-10-1-281 0,1-1-977 0</inkml:trace>
  <inkml:trace contextRef="#ctx0" brushRef="#br0" timeOffset="224407.7261">12675 16379 1327 0,'0'0'1226'0,"0"0"-913"0,0 0-182 16,0 0 7-16,0 0 22 0,0 0 37 16,0 0 12-16,0 0-42 15,0 0-54-15,-16-6-91 0,18 16-6 16,2 7 15-16,6 10 73 0,-4 1 27 16,0 7-25-16,3-1-35 0,-7-3-9 15,2 2-22-15,-2-1-9 0,0-4-13 16,-2-2 1-16,0-3-7 0,-2-6 3 15,0-4 1-15,0-5-14 0,0-3 1 16,0-5 9-16,2-3-12 0,0-6-18 16,-6-4-84-16,6-6 28 0,0-3 28 15,6-4 21-15,0 1-6 0,6 0 9 16,-3 2 7-16,5 5 11 0,-2 4-30 16,3 4 9-1,1 4 22-15,-1 4 3 0,3 2 0 0,-3 8 38 16,-1 3 24-16,-3 8-3 0,3 1-28 0,-4 2 30 15,-5 2-2-15,-1 1-25 0,-4 0-6 16,0 0-4-16,-4-1 1 0,-1 0-1 16,-5-3-21-16,0 0 10 15,-2-3-13-15,-1-4-14 0,3-2-59 0,-1-4-41 16,-1-4-29-16,0-4-62 16,-1-2-115-16,5-6-189 0,2-5-139 15,4 3-379-15,2-10-49 0</inkml:trace>
  <inkml:trace contextRef="#ctx0" brushRef="#br0" timeOffset="224932.9337">13004 16822 2032 0,'0'0'660'16,"0"0"-374"-16,0 0-103 0,0 0-71 16,41 16-42-16,-37-18-19 15,4-6 54-15,-2-4 47 0,-3-3-42 16,1-2-66-16,-4-2-22 0,0-2 0 15,-6 2-3-15,1 1-3 0,-1 3-4 16,-4 2 7-16,2 3-17 0,-3 3 20 16,5 4 7-1,-2 3-29-15,0 3-12 0,1 7 0 0,3 5-8 0,2 4 20 16,2 4 44-16,0 2 9 0,4 0-15 16,5 1-6-16,1-1-29 0,-2-3-3 15,7-4-25-15,-1-3-11 0,1-6 2 16,-1-5 3-16,2-4 31 0,-7-3 6 15,7-6 47-15,-5-5 5 0,-1-1-9 16,-2-4-49-16,-2-1 0 0,-2-3-98 16,-3 1-27-16,1 3 12 0,2 0 9 15,-4 3 28-15,4 4 44 0,-2 3 13 16,2 1-12-16,-4 4-14 16,4 2 1-16,-2 2-14 0,4 1 58 15,-3 4 83-15,7 3 69 0,-4 0-25 16,4 2-30-16,-3-1 7 0,-1 3-29 15,2 0-5-15,-4 2 52 0,0 0-17 16,-4 2-33-16,0 0-41 0,0 1 28 16,0 1-4-16,-4-2-24 0,0-1-3 15,-2 0-28-15,0-6-17 0,1 0-60 16,-1-6-6-16,2-3-29 0,-2-1-56 16,2-8-125-16,2-6-64 0,0-4 42 15,2-6 7-15,4-5-108 0,2-7-167 16,8-7 7-16,-3 3-95 0,-1 10 55 15</inkml:trace>
  <inkml:trace contextRef="#ctx0" brushRef="#br0" timeOffset="225339.7269">13353 16472 168 0,'0'0'773'0,"0"0"-161"0,0 0-212 16,0 0-21-16,45 33-39 0,-37-9-70 16,-3 2-75-16,5 9-16 0,-4 6 2 15,2 8-13-15,-6-5-16 0,5-8-74 16,-5-12-27-16,0-7-10 0,2 1-41 15,2 0-40-15,2 1-58 0,-4-5-15 16,1-3-1-16,1-5 32 0,2-3 15 16,-2-3 67-16,7-9 6 0,-5 0 67 15,4-4-9-15,-1-1-1 0,3-1-25 16,-3 0-22-16,-1-1-13 0,2 1 16 16,-3-1-4-16,-1 2-2 0,-4 0 0 15,0 2 9-15,-2 1 47 0,-2 1 38 16,-6 2 16-16,0 1-8 15,-1 1-22-15,-3 3-3 0,0 1 6 0,0 2 37 16,3 3-13-16,-1 3-31 16,0 4-34-16,4 2-24 0,0 1-19 15,4 5 9-15,0 0-2 0,6 1 5 16,4 2-22-16,0-3-2 0,1 0-15 16,3-3-3-16,-1-2-4 0,3-4-8 15,-1-3-22-15,1-2-22 0,-3-2-18 16,1-2-47-16,-4 0-22 0,-1-1-44 15,-3-2-36-15,-2-2 11 0,-4-2-11 16,-2 0-131-16,-2 1-330 16,-7-4-827-16</inkml:trace>
  <inkml:trace contextRef="#ctx0" brushRef="#br0" timeOffset="225502.9573">13313 16649 2574 0,'0'0'508'0,"0"0"-495"0,0 0-10 16,34 5-3-16,-16-4-7 0,3 0-179 15,0 0-58-15,7-1-70 0,-1 0-74 16,-2 0-207-16,8 0-528 0</inkml:trace>
  <inkml:trace contextRef="#ctx0" brushRef="#br0" timeOffset="226005.8251">13962 16773 277 0,'0'0'1062'16,"0"0"-260"-16,11-50-481 0,-7 27-211 15,-2-4-36-15,0-1-45 0,0 0-29 16,-2-2-1-16,-2 0-25 0,-2 1-16 16,-2 0-26-16,1 5 26 0,1 4 42 15,4 6 58 1,-2 6 65-16,2 5 93 0,0 3 46 0,0 6-16 0,0 5-75 15,2 7-53-15,5 7 23 16,3 8-15-16,0 12-3 0,5 9-4 16,-1 3 2-16,-2-2 25 0,-1-3-10 15,-3-5-25-15,0 0-22 0,-2 1 0 16,-3-2-37-16,1-2-25 0,-4-4-5 16,0-5-7-16,0-9-12 0,-4-5-1 15,1-5-2-15,-1 0 0 0,-2 2-21 16,-2-4-28-16,2-5 12 0,-3-5 16 15,-1-4-13-15,-4-8-46 0,-1-9-31 16,3-5 10-16,-5-10-4 0,3-9-10 16,3 2-56-16,5 3-87 0,4 5-54 15,2 7 51 1,2-2-78-16,4-3-234 0,1 10-401 0,3-5-212 0</inkml:trace>
  <inkml:trace contextRef="#ctx0" brushRef="#br0" timeOffset="226490.8816">14187 16719 447 0,'0'0'2158'0,"0"0"-1737"15,0 0-251-15,0 0 18 0,0 0 31 16,0 0 2-16,0 0 22 0,-33 45-16 16,27-32-34-16,4 3-30 0,2 0-9 15,0 1-19-15,4 1-56 0,2-3-30 16,1-4-49-16,3-1-9 0,0-4-21 15,1-2-16-15,-1-4 12 0,-2-4 32 16,1-5 2-16,-1-2 12 0,0-4-12 16,-4-1-49-16,4-1-64 0,-7-2-10 15,1 1 6-15,0 2-10 0,-2 0 40 16,2 2 50-16,-2 3 18 16,2 3 7-16,0 2-13 0,0 2 3 15,0 4 22-15,2 0 40 0,-2 5 23 16,6 4 23-16,-3 2 23 15,1 4-14-15,0-1-36 0,2-1-25 0,-4-1-20 16,2-2-14-16,-3-3-18 0,3-4-13 16,-4-1-18-16,2-2-35 0,0-1-5 15,0-6 11-15,-2-4 25 0,2-2 7 16,-1-1-57-16,1-1-48 0,0-1 82 16,0 4 51-16,0 1 18 0,0 5 2 15,-2 2 2-15,0 3 14 0,0 1 54 16,0 6 33-16,1 3 29 0,-1 4-29 15,-2 3-15-15,6 3-44 0,-4 0-46 16,0 0 0-16,0-3-65 0,2-1-114 16,0-2-97-16,0-2-124 15,1-3-258-15,-5-2-420 0,10-5-629 0</inkml:trace>
  <inkml:trace contextRef="#ctx0" brushRef="#br0" timeOffset="226884.1036">14500 16738 995 0,'0'0'1829'0,"0"0"-1263"15,0 0-242-15,-15 43-32 0,13-25-63 16,2-1-77-16,0 0-65 0,2-1-25 16,6-2-53-16,-1-3-9 0,5-2-55 15,0-5-13-15,-1-4-16 0,5-3 19 16,-3-8 24-16,1-3 41 0,0-7-2 15,-3-3-4-15,1-4-75 0,-2-2-30 16,-1-1 30-16,-1 1 12 16,-4-2 15-16,2 1-6 0,-6-2 7 15,0 1-10-15,-4-2-70 16,-4 1-103-16,0 5 9 0,-1 1 227 0,3 10 90 16,0 6 187-16,2 4 53 0,0 7 66 15,0 6-48-15,2 6-215 0,0 8-44 16,2 10 52-16,2 12 58 15,12 12-19-15,-4 3-40 0,7-2-16 0,-3-13-21 16,-3-13-45-16,-1-7-58 16,0-4-34-16,1 4-81 0,3 2-86 15,1 1-64-15,-1-2-109 0,1-3-184 16,-1-4-169-16,-2-5-390 0,-7-2-910 0</inkml:trace>
  <inkml:trace contextRef="#ctx0" brushRef="#br0" timeOffset="227137.2573">14863 16770 1463 0,'0'0'2430'0,"0"0"-1839"16,0 0-354-16,0 0-68 0,0 0 11 16,0 0-82-16,0 0-98 15,0 0-82-15,0 0-25 0,0 0-37 16,8 2-143-16,-6 0-230 0,-2 2-248 16,3 4-688-16</inkml:trace>
  <inkml:trace contextRef="#ctx0" brushRef="#br0" timeOffset="227274.9908">14946 16987 3358 0,'0'0'1506'15,"0"0"-1356"1,0 0-150-16,0 0-82 0,0 0 5 0,0 0-110 0,0 0-144 16,0 0-186-16,0 0-491 0,0 0-1513 15</inkml:trace>
  <inkml:trace contextRef="#ctx0" brushRef="#br0" timeOffset="248118.2896">9997 17197 623 0,'0'0'684'16,"0"0"44"-16,0 0-433 0,0 0-98 15,0 0-22-15,0 0 24 0,0 0 0 16,-41 17 28-16,33-14-21 0,2 0-25 15,-1 0-21-15,3-3-9 0,-4 1 6 16,4 0-29-16,4-1-20 0,-4 0-27 16,4 0-26-16,0 0-55 0,0 0-62 15,4 0-53-15,0 1-34 0,4 0 133 16,5 0 16-16,7 0 53 0,1-1 0 16,4 0-3-16,4 0-7 15,0-2-12-15,1-1-9 0,-1 1 0 0,2-3 2 16,-4 2-11-16,-2 0-12 15,-4 0-1-15,1-3 0 0,-3 3 0 16,-2 0-1-16,-3 1-1 0,-6 0 2 16,-1 2 0-16,-3 0 1 0,2 0 0 15,-6 0-1-15,0 0 24 0,0 0 26 16,-6 0 15-16,-1 4-59 0,-5 1-6 16,-6 2-62-16,1 0 3 0,-8 2-2 15,2 2 14-15,-8-3-12 0,0 3 13 16,-8 0 5-16,6-2-2 0,-6 1-10 15,6-3 19-15,4 0 31 0,0-1 3 16,4-1 16-16,4-2 18 16,5 0 32-16,2 0 2 0,11-2-9 15,-1-1 0-15,4 0-31 0,0 0-28 16,0 0-59-16,4 0-56 0,-1 0 24 16,11-1 91-16,2-2 56 0,5 0 0 15,0 0 6-15,8-2 0 0,0-1 15 16,4 3-9-16,4-2 6 0,-6 0-6 15,2 0-4-15,0-1-12 0,-4 2 7 16,0-1 2-16,-4 2-22 0,-3 0-20 16,-1 0-1-16,-2 2-18 0,-5-2 0 15,-2 3 0-15,-5-1 1 0,-1 1 0 16,-6 0-1 0,4 0 0-16,-4 0 28 0,-4 1 30 0,-2 2 36 0,-5 0-70 15,-5 2-24-15,-5 2-64 0,-4 1 7 16,-10 1 14-16,-10 2 3 0,-13 0-12 15,0 0-6-15,4-1-3 16,15-4 30-16,10-1 31 0,13-3-2 0,3 1 4 16,1-2-2-16,2 0 58 15,-1-1 31-15,11 0-12 0,0 0-77 16,0-1-49-16,11 1-25 0,3-1 74 16,3 1 120-1,11-1-35-15,1-2-18 0,2-1 0 0,2-1-12 0,0-3-1 16,1 2-5-16,1-3-25 0,-8 1-6 15,2 1-17-15,-1 0-1 0,-5 1 0 16,-4-1-1-16,3 2 0 0,-1 0-23 16,0 2-67-16,-1 2-140 0,1 1-195 15,0 8-545-15,-3 0-139 16,1 13-853-16</inkml:trace>
  <inkml:trace contextRef="#ctx0" brushRef="#br0" timeOffset="250118.058">12702 17258 1770 0,'0'0'487'0,"0"0"-161"0,0 0-74 16,0 0-117-16,0 0-36 0,0 0 3 16,0 0 26-16,-37-3-7 0,33 3-10 15,1 0 0-15,-1 0-3 0,0 0-5 16,2 0-2-16,2 0-7 0,-2 0-34 16,2 0-28-16,0 0-32 0,0 0-28 15,0 0-7-15,0 0-13 0,0 0 11 16,0 0-1-16,2 0-3 0,0 0-12 15,4 3 53-15,-1 1 38 0,9 1 15 16,-2 2 3-16,5 1-15 16,2 0 1-16,7-2 8 0,-1 0-7 15,4 1 1-15,10-1 0 0,5 2 18 16,10-1-22-16,5 0 7 0,-5-2 18 16,-10-2 12-16,-1 0 0 0,-4-2 24 15,-4-1 38-15,-6 0-20 0,-8 0-9 16,0 0-40-16,5 0-15 0,1-2-19 15,4 1 7-15,0 0-3 0,-4 1 14 16,-2 0-11-16,-2 0-10 0,-3 0-9 16,1 0 4-16,-5 1-25 0,-7 0 9 15,-1 1 0-15,-2 0 3 0,-2-1 3 16,-4 1 1-16,0-2 8 0,0 0 21 16,0 0 34-1,-4 0 21-15,-6 0 14 0,-2-2-41 0,-5-1-76 0,-8-1-2 16,0-1 0-16,-14-1-1 0,-6-1-15 15,-13-2-3-15,0 0-31 0,-4 1-11 16,8 0-10-16,3 3 1 0,5-1-4 16,1-1 58-16,1 2 17 15,5 0 0-15,0 1 0 0,16 2-14 16,-2 1 15-16,5 1-1 0,-3 0-1 16,-2 0-1-16,-2 0 1 0,4 0 0 15,-1 0 0-15,7 3 2 0,-1 0 0 16,7 0-2-16,1 0-10 0,4 0 10 15,2-2 0-15,4 2-23 0,0 1-29 16,4 2-28-16,2 2 45 0,6 2 37 16,1 2 22-1,9 0 17-15,3-1 7 0,2-2-7 0,8 4-9 16,11 0-18-16,5 2 10 0,3-1 8 16,-9-3 6-16,-5-2-18 0,-13-4-5 15,-3-2-11-15,-3 1 22 0,4 0 0 16,4-2-9-16,6 2-14 15,-6-1 1-15,-2 0-1 0,-5 1-1 0,-1-1 12 16,-4 0 6-16,-1-1-6 0,-5-1-11 16,-1 0 0-16,-6 0 1 0,2 1 0 15,-4-2 17-15,-2 1 5 16,0-1 24-16,0 0 22 0,-2 0 14 0,-4 0 9 16,-2 0 16-16,-9-2-88 0,-4-1-21 15,-9-4-11-15,-12 0 10 0,-10-2 1 16,-5 1-18-16,3 1-9 0,2 0 0 15,9 4-16-15,0 0 1 0,11 1 9 16,4 1 15-16,7 0 3 0,4 1 13 16,-5-1 1-16,1 0 0 15,-2 1-2-15,1 0 0 0,5 0 0 16,1 0-8-16,3 0 10 0,1 0 1 16,6 0 0-16,3 0 0 0,1 0 0 15,2 0-24-15,0 0-34 0,2 0-44 16,7 0-34-16,7 3 96 0,11-1 40 15,14 0 12-15,13-2 0 0,6 0 7 16,-4-2-1-16,-5-3 3 0,-9 2-3 16,-5 1 6-16,-10-1-21 0,-6 0 18 15,-1-1 1-15,3 2-1 0,2-1-9 16,0 0 6-16,1-1 6 0,-5 3-3 16,-4-2-6-16,-3 1-14 0,-2 0-1 15,-3 2-1-15,-1 0 1 0,-6-1 0 16,2 1 1-16,0 0 0 0,-4 0 0 15,0 0 14-15,0 0-12 16,0 0-3-16,-4 0-75 0,0 0-88 16,2 1-92-16,-6 3-174 0,-1 0-584 15,-1 2-203-15,-8 4-802 0</inkml:trace>
  <inkml:trace contextRef="#ctx0" brushRef="#br0" timeOffset="274508.4358">892 10226 1373 0,'0'0'663'15,"0"0"-261"-15,0 0-134 0,-36-11-130 16,22 11-16-16,4 0-9 0,-5 2-107 16,3 5-6-16,-1-1-22 0,3 3-14 15,0 1-5-15,2 1-17 0,3 2-10 16,1-1 56-16,4 0-69 0,0-1 13 15,0 2 4-15,6-4-10 0,3 0 12 16,-1-2 33-16,6 0 16 0,-3-2 13 16,5 0 52-16,-1 0 3 0,1-1 3 15,-3 0-16-15,1-1 6 16,-3 0 10-16,-1 1-13 0,-2-1-16 16,-2 0-6-16,-2 1 3 0,-4-1 18 15,0-1 46-15,0 2 74 0,0-1 87 16,-6 2 22-16,0 1-59 0,-2 0-78 15,-1-1-52-15,-1 1-22 0,0-2-15 16,2 0-34-16,-1-2-13 0,1-1-72 16,2-1-40-16,2 0-21 0,0-1-18 15,4-2-32-15,0-3-100 0,6-2-232 16,4-3-456-16,0 0 366 0,7-8-509 0</inkml:trace>
  <inkml:trace contextRef="#ctx0" brushRef="#br0" timeOffset="274723.4407">1063 10193 828 0,'0'0'1396'0,"0"0"-921"0,0 0-288 16,0 0-161-16,0 0-26 0,0 0-19 15,0 0 19-15,0 0 93 0,0 0 48 16,41-4-39-16,-28 0-41 0,3 0-36 15,-1-1-25-15,3 2 0 0,-5-1-112 16,1 0-77-16,1 3-74 0,-3 1-128 16,-4 1-127-16,-1 2-309 0</inkml:trace>
  <inkml:trace contextRef="#ctx0" brushRef="#br0" timeOffset="274903.2862">1152 10342 52 0,'0'0'1995'16,"0"0"-1377"-16,0 0-403 0,0 0-215 16,0 0-61-16,0 0 61 0,0 0 170 15,37-14 9-15,-22 5-67 0,3-3-67 16,1 1-45-16,1-2-67 0,-1 0-132 16,0 0-141-16,-1 0-100 0,-3 2-170 15,1-5-602-15</inkml:trace>
  <inkml:trace contextRef="#ctx0" brushRef="#br0" timeOffset="275308.9848">1348 10108 1706 0,'0'0'455'0,"0"0"-180"16,0 0-88-16,0 0 13 0,0 0 53 15,0 0-26-15,40-36-58 16,-26 29-30-16,0 0-15 0,1 5-36 0,-1-1-79 15,-1 3-9-15,1 0-31 16,-1 5 15-16,1 2 15 0,-6 1-1 16,-1 2-17-16,1 1 16 0,-4 2-19 15,-2 3 0-15,-2 0 21 0,0 0 1 16,-6 2-1-16,4-4-1 0,-5 0 2 16,-1 0 1-16,2-1 18 0,-2-2 9 15,0-1 10-15,-1-2 3 16,3-2-13-16,2-1-6 15,2-3-6-15,0-2-16 0,2 0-47 0,2 0-20 0,0 0-37 16,4-1 47-16,2 1 57 16,1 0 143-16,3-1-5 0,0 0 7 15,1-3-26-15,1 2-29 0,-1-1-37 16,1 1-34-16,-1 0-19 0,-1-1 0 16,0 1-41-16,-3 0-80 0,-3 2-96 15,0 0-120-15,-4 0-32 0,-2 4-31 16,-2 2-107-16,-4 6 31 0,-4 2-534 15,3 0 547-15</inkml:trace>
  <inkml:trace contextRef="#ctx0" brushRef="#br0" timeOffset="275612.1597">772 10789 2156 0,'0'0'1042'0,"0"0"-587"0,0 0-156 16,0 0-205-16,0 0-94 16,0 0 0-16,0 0 0 0,0 0 141 15,70-48 3-15,-18 20-17 0,12 0-10 16,-6 1-40-16,2 4-24 0,-1 1 17 16,-1 0 29-16,2 0 60 0,2-1-77 15,0 0 0-15,-2-1-24 0,-2 1-18 16,-4 1-7-16,-1 1-18 0,-3 2-11 15,-5 1-2-15,-1 1 10 0,-9 5-12 16,-6 1-1-16,-9 5-60 0,-1 0-24 16,2 1-111-16,1 3-156 0,3 2-276 15,-8 0-363-15,3 12-178 0</inkml:trace>
  <inkml:trace contextRef="#ctx0" brushRef="#br0" timeOffset="278064.2907">2321 9471 1213 0,'0'0'761'0,"0"0"-347"15,0 0-139-15,0 0-24 0,0 0-55 16,0 0-24-16,0 0 0 15,0 0-29-15,0 0-17 0,0 0-16 16,-4-8-25-16,4 8-22 0,0 0-22 16,0 0-6-16,0 1-28 0,0 0-7 15,0 1-55-15,0-1-45 0,0 1-4 16,0 0-22-16,2 2-7 0,0 1 120 16,1 2 13-16,1 2 29 0,0 1-13 15,0-2-15-15,0 1 0 0,-2-2 11 16,2 0 7-16,-2-1-3 0,2-1-13 15,-4-2 13-15,2 0-13 0,-2-2 13 16,0-1 10-16,0 1 12 0,0-1 18 16,0 0 26-16,0 0 19 0,0 0 22 15,0 0 5-15,0-1 8 0,0 1 10 16,0-1-10-16,0-1-22 0,0 2-16 16,0-1-15-16,0 1-28 15,0-3-22-15,0 3-33 0,0-3-20 16,-2 2-11-16,-2-1 10 0,4 1 0 15,-2 1 8-15,2 0 1 16,0 0 0-16,0 0 9 0,0 0-16 0,0 0-2 16,0 0-4-16,0 0 1 15,0 0 5-15,0 0 7 0,0 0 9 0,0 0 0 16,0 0-9-16,0 0 10 0,0 0 0 16,0 0 1-16,0 0 0 0,0 0-3 15,0 0 3-15,0 0-1 0,0 0 2 16,0 0 3-16,0 0 10 0,0 0 2 15,0 0 4-15,0 0 2 0,0 0 1 16,0 0-7-16,0 0 6 16,0 0-5-16,0 0-1 0,0 0-13 15,0 0-2-15,0 0-3 0,0 0-15 16,0 0-4-16,0 0-6 0,0 0-2 16,0 0-19-16,0 0-31 0,0 5-47 15,2 6-65-15,4 3 161 0,-1 3 31 16,3 6 19-16,4 2-17 0,-4 5-1 15,-1-1-1-15,3 1 15 0,-4 1-2 16,0-2 5-16,-1-2-5 0,1 0-13 16,-4-3-2-16,6-3-35 0,-8-3-13 15,4-4-9-15,-2-5-13 0,2-1-18 16,-4-3-2-16,2-4-5 0,-2-1 43 16,0 0 54-16,0 0 93 0,0-4 31 15,-2-1 13-15,-4-3-137 0,2-4-87 16,-6-2-2-16,2-2 23 0,-1-1 13 15,3 0 6-15,-2 0 9 16,6 1 0-16,-4 3-6 0,5-1 41 16,1 5 3-16,0-1 12 0,1 2-12 15,5-1 0-15,4 1 17 0,2 0 21 16,1 2-7-16,1 2-15 0,5 1 0 16,-1 3-14-16,-1 0 1 0,4 2 0 15,-7 3 1-15,1 2-1 0,1 0 9 16,-3 3-10-16,-1-2 14 0,2 2-3 15,-7 0-1-15,3-1-9 0,0 2-3 16,-6-4-11-16,0-1-14 0,-1-1 3 16,-1 0 3-1,-2-4 3-15,2 2 0 0,-2-3 13 0,2 0 3 16,-2 0 22-16,2-2-3 0,0-1-19 16,2-2 3-16,4-3 76 0,-1-2 78 15,9-5-35-15,-8-1-50 0,5-2-23 16,-1 0-18-16,-2 1-15 0,3 1 12 15,-7 2-10-15,2 3-18 0,-2 0 2 16,1 4 26-16,-7 1 6 0,0 4 19 16,0 0 33-16,0 2 31 0,0 0-19 15,-6 0-98-15,3 0-27 0,-1 3-32 16,-2 0-42-16,4 4-53 0,-4 1-29 16,2 3 52-16,0 3 59 0,4 3 35 15,0-1 21-15,0 2-13 0,8-2 13 16,-2 0 13-16,0-2-12 0,9-3 13 15,-9-4-52-15,6-1 1 0,1-2 50 16,-1-4 3-16,1-3 0 16,-3-5 31-16,8-4 4 0,-11-3-35 0,7-3-16 15,-6-4-56-15,1 1-23 16,-3-3-28-16,2 1 13 0,-4-1 46 16,-4 0 23-16,0 0-10 0,0 0 0 15,-8 0-32-15,0 0-26 0,1 2 29 16,1 3 80-16,2 2 87 0,-4 7 76 15,4 2 8-15,2 5 45 0,2 3 7 16,-2 0-82-16,2 4-141 0,0 4-176 16,2 5 56-16,2 2 120 0,4 6 88 15,-2 2-16-15,0 2-12 0,3 0-6 16,1-1-35-16,0 0-6 0,-3-4-13 16,7-3-4-16,-8-3-17 0,2-4-18 15,1-3 4-15,1-5 35 0,-2-2 4 16,3-1 59-16,-5-4 28 15,2-5 18-15,0-1-7 0,1-3-51 0,-7-1-49 16,2 1 30-16,0 0-32 0,0 1-15 16,-4 2-4-16,2 5-15 0,0 4-19 15,-2 2 25-15,0 0-3 16,4 5-44-16,-2 2-37 0,1 6 112 16,1-1 72-16,2 3-13 15,0 3-25-15,4-3-21 0,-7-1-13 0,3-3-15 16,0-2-19-16,4-5-28 0,-2-2 2 15,-1-2 60-15,3-8 25 0,0-4 35 16,-1-3-39-16,1-3-14 0,0-6-7 16,-3-1-63-16,-1-1-12 0,0-1 62 15,-6-2 13-15,0 0 0 0,0-1-55 16,-6-4-86-16,2 3-99 0,-1 0-23 16,1 4 113-16,2 7 150 15,2 6 90-15,-4 7 155 0,4 5 77 16,0 2-79-1,0 5-243-15,0 6-38 0,0 4 38 0,4 4 57 0,-4 8 77 16,2 1-10-16,2 3-25 0,-1 0-22 16,-1-2-21-16,4-1-16 0,4-1-12 15,-6-4-14-15,4-5-14 0,3-3-31 16,-5-4-3 0,6-5 4-16,-1-3 14 0,-5-3 16 0,4 0 102 0,-1-8 42 15,1-2-39-15,0-3-17 0,0-2-36 16,-3 2-27-16,3 0-23 0,-6 2-2 15,0 5 0-15,0 2 24 0,-1 3 7 16,3 1-19-16,0 1 40 16,4 6 30-16,-2 0 18 0,1 2-9 0,7 2-15 15,-9 0-37-15,7 1-23 0,-4 0-16 16,1-1-22-16,3 2-62 16,-6-4-150-16,-1 1 69 0,1-2-43 0,-4-2-93 15,-4 1-83-15,0 0-22 0,0 2-91 16,-4 4 206-16,0-2-201 15,-13 7-948-15</inkml:trace>
  <inkml:trace contextRef="#ctx0" brushRef="#br0" timeOffset="278395.8929">2317 10297 2877 0,'0'0'607'0,"0"0"-269"16,0 0-5-16,-39 21-162 0,37-20-71 16,2-1-20-16,2 0-80 0,6-4-99 15,7 0 99-15,14-5 0 0,20-6 370 16,13-7-103-16,17-4-90 0,3-3-43 16,-9 1-19-16,1 3-30 0,7-2-6 15,-3 0-10-15,-3-2-5 0,3 1-7 16,-4 0-11-16,-5 2-16 0,-5-1-6 15,-2 5 6-15,-9 1-27 0,-11 4 15 16,-9 5-3 0,-8 4-15-16,-7 1 1 0,1 0-1 0,3 0-2 0,-3 1 0 15,-4 3-10-15,-3-1-3 0,-4 4-12 16,-4 0-97-16,-4 4-197 0,0 3-288 16,-4 2-642-16,-12 13-58 0</inkml:trace>
  <inkml:trace contextRef="#ctx0" brushRef="#br0" timeOffset="287503.3725">16043 14533 176 0,'0'0'91'16,"0"0"1073"-16,0 0-741 0,0 0-151 15,0 0-71-15,0 0-20 0,0 0 16 16,0 0-10-16,0 0-40 0,-2-17-13 16,0 17-15-16,2 0-24 0,0 0-47 15,0 0-19-15,0 2-29 16,0 0-39-16,0 0-40 0,0 3-14 15,0 2 93-15,2 3 16 0,-2 4 58 16,0 3-8-16,2 5-8 0,-2 3-11 16,0 4-5-16,0 2 5 0,0 8 1 15,0 9 2-15,-2 9-31 0,0 5 22 16,-2-4-9-16,2-2 5 0,0-3-2 16,1 4 15-16,-1 2 4 0,0 6-11 15,-2 3 24-15,2 1-17 0,0 5 3 16,0 1 6-16,0 0 19 15,-2 3-16-15,2-3-25 0,-2 2 10 16,0 1-10-16,1 0 0 0,1-2-6 16,-4 2 9-16,2-3 0 0,-2 1-12 15,2 2-7-15,0-2 7 0,2 1-12 16,-1-1-15-16,1-2 14 0,2-3 9 16,-4-2-2-16,2-4-19 0,0 2 28 15,0 0 6-15,0-2-8 0,0 2-28 16,-2-6 23-16,4 0-9 0,-2-4-13 15,2-4 7-15,-2-1-7 0,2-4-2 16,0-1 16-16,0-2 17 0,-4-1-21 16,2-3-10-16,1-2 17 0,1-4 2 15,-2-7 1-15,2-9 2 0,-2-1-3 16,2 2 7-16,-2-1 5 0,2 1 40 16,-2-3-24-16,0-3-28 0,2-4-19 15,0-3 0-15,0-2 11 0,0-3-1 16,0-2 3-16,0 0 0 0,0 0-15 15,0 0-50-15,0 0 50 0,0 0-1 16,0 0-41-16,0-1-22 16,0 1-67-16,0 0 3 0,0-3-38 15,0 2-74-15,0-3-104 0,0-2-257 16,0-1-411-16,0-6-731 0,0 48 874 0</inkml:trace>
  <inkml:trace contextRef="#ctx0" brushRef="#br0" timeOffset="288686.5092">16667 14393 72 0,'0'0'352'0,"0"0"323"0,0 0-57 16,0 0-254-16,0 0-121 15,0 0-59-15,0 0-23 0,0 0-25 16,0 0-14-16,-10-24-26 0,8 24-29 16,2 2-67-16,0 4-22 0,0 5-97 15,0 6 119-15,-1 10 26 0,1 13 12 16,-2 10-13-16,-2 4-24 0,2-3-2 16,-2-12 1-16,2-11-13 0,0-9-22 15,2-3-100-15,-2 0-36 0,2-2-51 16,-2-1-118-16,2-5-95 15,0-4-164-15,-4-5-148 0</inkml:trace>
  <inkml:trace contextRef="#ctx0" brushRef="#br0" timeOffset="288928.2698">16409 14402 68 0,'0'0'2036'0,"0"0"-1534"0,0 0-164 16,0 0-117-16,0 0-109 0,0 0-112 16,0 0-71-16,0 0 27 0,0 0 44 15,0 0 96-15,49-31 18 0,-26 21-56 16,4 0-33-16,4 0-22 0,0-1 19 16,2 2-22-16,-2 2-68 0,0 1-133 15,-2 3-7-15,0 2-75 0,-4 1-98 16,-1 5-119-16,-9 0-274 0</inkml:trace>
  <inkml:trace contextRef="#ctx0" brushRef="#br0" timeOffset="289265.6631">16779 14570 2058 0,'0'0'521'0,"0"0"-295"16,0 0-114-16,-11 43-32 0,11-28 20 15,2 2 12-15,4 2 3 0,-1-2 28 16,5-1-58-16,4-2 7 0,-1-4-6 16,1-1-20-16,-1-3-22 0,1-5 3 15,0-1 28-15,-1-3 23 0,1-4 12 16,-3-2 30-16,-1-2-7 0,-2-2-28 16,-1 1-6-16,-1 0 3 15,-6 1-16-15,0 0-28 0,0 1-15 16,-7 0-19-16,-3 2-24 0,0 0-22 15,-1 0-46-15,-5 2-33 0,1 2-19 16,1 2-3-16,0 0-4 0,3 2 31 16,5 0-7-16,0 0-31 0,6 0-128 15,2 0-245-15,6 0-28 0,1 0 228 16,9 0 48-16,-3-4-62 0,-1 0-258 16,11-7-482-16</inkml:trace>
  <inkml:trace contextRef="#ctx0" brushRef="#br0" timeOffset="289514.5265">17279 14290 843 0,'0'0'593'16,"0"0"-268"-16,0 0-94 0,0 0 32 16,0 0 8-16,0 0-26 15,0 0-23-15,0 0-97 0,0 0 3 16,0 0 47-16,-1 51 0 0,-1-28-33 15,0 1-35-15,0 4-25 0,0 2-35 16,0 2-34-16,0 2-13 0,2-1-18 16,0-1-61-16,0 0-50 0,0-4-38 15,0-1-27-15,0-5-141 0,0-4 94 16,0-6-30-16,-2-3-198 0,0-4-288 16,-4-5-552-16</inkml:trace>
  <inkml:trace contextRef="#ctx0" brushRef="#br0" timeOffset="290009.9784">17303 14525 935 0,'0'0'1052'0,"0"0"-699"0,0 0-95 16,50-5-51-16,-34 11-34 0,-1 2-13 16,1 3 6-16,-3 3 6 0,1 0-45 15,-3 2-26-15,1-1-35 0,2 0-37 16,-7 0-13-16,1 2-1 0,0-3-13 15,-2 1-1-15,-2-3 14 16,-1 0-15-16,1-3-38 0,-4-3-28 0,0-2 6 16,0-2 60-16,2-2 16 0,-2 0 28 15,0-4-15-15,2-1-29 0,2-2-86 16,2-1-31-16,2-4 117 0,3 2 7 16,3-1 43-16,1 0 14 15,-1-2 14-15,1 2 14 0,3 1-7 0,-3 0-23 16,3-1-21-16,-5 1-18 15,3 1-4-15,-5-1 9 0,-1 0-16 16,0 1-10-16,-2 0 14 0,-3 1 0 16,-3 2 5-16,-2-1 23 0,0 2 9 15,-4 0-53-15,-1 1-39 0,-7 2-21 16,2 2 17-16,1 0 15 0,-1 4 12 16,0 4-6-16,2 3-17 0,1 3 8 15,1 3 29-15,2 1 1 0,2 0 1 16,2 4-1-16,0-2-2 0,4-2-10 15,2-1-6-15,0-2 4 0,3-1-17 16,3-5-30-16,-4-3-20 16,3-2-22-16,1-2 2 0,-2-2-41 15,1-5-80-15,-1-2-71 0,0-1-93 16,1-2-241-16,-5 1-121 0,0 0 101 16,0-8 151-16</inkml:trace>
  <inkml:trace contextRef="#ctx0" brushRef="#br0" timeOffset="290733.0569">17785 14471 1903 0,'0'0'748'0,"0"0"-320"16,0 0-208-16,0 0-67 0,0 39-7 15,0-18-20-15,0 0-15 0,0 4-5 16,0 0-5-16,0-3-47 0,2-2-23 16,0 0-18-16,4-5-12 0,-2-4-1 15,2-3-11-15,-2-1-20 0,3-5-6 16,-1-2 15-16,0-2 22 0,2-6 32 15,-3-2-1-15,3-2-29 0,0 0-2 16,-2-3-15-16,2 0-7 0,-1 1 5 16,-3 2 5-16,2 0 9 15,-2 4-15-15,0 3-17 0,0 2 1 16,-2 2-1-16,-1 1 35 0,3 4 27 16,0 3 58-16,0 2 13 0,0 5-4 15,0-1-13-15,2 0-29 0,-2 1-19 16,3-2-33-16,-3-2-18 0,4-2-7 15,-2-1-56-15,1-4-6 0,-1-3-26 16,2 0-35-16,-2-6 3 0,2-5-44 16,-3-2-91-16,3-4-139 0,-2-1-23 15,0 0 5-15,0-2-2 0,-2-1 19 16,-1-3-26-16,1 0 74 0,0-2 127 16,2 1 167-16,-2-1 78 0,2 3 0 15,-1 5 453-15,1 5 212 0,-2 5-56 16,0 5-132-16,0 3-108 0,0 8-28 15,-2 3 14-15,2 7-37 16,-1 4-65-16,-1 6-29 0,0 1 3 0,-2 4-22 16,2-2-32-16,0-2-50 0,2-2-56 15,0-3-36-15,0-4-19 16,2-3-12-16,-1-6-22 0,3-6-34 16,-2-2 16-16,2-3 31 0,-2-1 9 15,1-6 40-15,-1-3-3 0,0-2-37 16,0-2-64-16,-2-3-22 0,-2 2 5 15,0-1 7-15,-2 0-3 0,0-1-13 16,0 2-25-16,1 2 44 0,-1 5 40 16,2 4 6-16,2 4-44 0,-4 3 69 31,4 6 0-31,2 6 153 0,0 4-7 0,3 2-25 0,-1 3-1 16,2 3 19-16,0 0 2 0,1-1-49 15,3-1-74-15,-3-2-18 0,5-2-15 16,-1-4-19-16,1-2-42 0,-1-3-38 15,1-4 25-15,-4-2-35 0,3-3-15 16,-3-3 3-16,-1 0-17 0,1-3-99 16,-8-1-172-16,2-3-138 0,-2 4-175 15,-3-8-606-15</inkml:trace>
  <inkml:trace contextRef="#ctx0" brushRef="#br0" timeOffset="291411.2307">16254 15145 2566 0,'0'0'579'0,"0"0"-248"16,0 0-150-16,0 0-172 0,0 0-9 15,0 0-95-15,0 0 76 0,18-41 19 16,-1 34 92-16,6-1 44 0,10 1 49 16,12-2-55-16,9 1-43 0,8 1 1 15,2 1-8-15,0-1-2 0,-2 1-1 16,2 1 3-16,8-3-15 0,0 1-9 15,7-1-19-15,-2-2 15 0,9-1-15 16,1-3-7-16,2 1 13 0,0-3 122 16,-3 1-61-16,1 1-58 0,2 0-46 15,0 1 3-15,2-2 27 0,-4 4-5 16,-3 0 5-16,-1 1 7 0,-7 0-13 16,-1 1 0-16,-1 0-6 0,-4 2 13 15,-7 2 2-15,-4-2-18 0,-7 3 16 16,-7-1 5-16,-9 3-18 0,-9-1-6 15,-9 3-12-15,-5-1-3 16,1 1-21-16,2 0 12 0,-7 0 9 16,-1 1 0-16,-4 0-12 0,-2 1 0 15,-2-2-52-15,0 1-58 0,-2 1-15 16,-2 0-107-16,0 2 78 0,0-1-50 16,-4 3-222-16,1-2-333 0,1-1-341 15,-8-1-928-15</inkml:trace>
  <inkml:trace contextRef="#ctx0" brushRef="#br0" timeOffset="297265.4311">16772 16072 5 0,'0'0'2'0,"0"0"-1"0,0 0 48 15,0 0 68-15,0 0 30 16,0 0 8-16,0 0-155 0,0 0-65 16,0 0 3-16,0-3 62 0,0 3 271 15,0-1-47-15,0 0-54 0,0 0-27 16,0 0 4-16,0-1 3 0,0 1 29 15,0-1-10-15,0 1 6 0,0-2-3 16,0 1 9-16,0 0-3 0,0 1-17 16,0 0 7-16,0 0-11 0,0-1-25 15,0 1 5-15,0 0-19 0,0 1-16 16,0 0-23-16,0 0-22 16,0 0-19-16,0 0-10 0,0 0-17 15,0 0-11-15,0 0-22 0,0 0 0 16,0 0-1-16,0 0 4 0,0 1 16 15,0 0-16-15,0-1 3 0,0 2 1 16,0-2 11-16,0 1-15 0,0 1 18 16,0 1 1-16,4 1 16 0,-4 0-3 15,0 1-10-15,2 0 16 0,-2 2-3 16,1 0 6-16,-1 2 16 0,0 1 6 16,2 3-6-16,-2 2 6 0,0 6 7 15,2 8-10-15,-2 13-16 0,4 14 0 16,-4 7-3-16,2-1-7 15,-2-3 4-15,0-10 0 0,0-3 6 0,2-10-9 16,-2-8-3-16,0-7-11 0,0-1 1 16,0 0 0-16,0 1 9 0,0 1 1 15,0-4-10-15,0-5 16 16,0-4-19-16,0-3-2 0,0-2-1 16,0-2-12-16,0-2 1 0,0 0 14 15,0 0 35-15,0-1 8 0,0-2-2 16,0-1 18-16,0-1 6 0,0-2-65 15,-2-5-121-15,0-2-71 0,2-3-2 16,0-2-9-16,0-1 4 0,0-1 7 16,0-1-29-16,0-2-13 0,0 0 8 15,2 0-16-15,0 0-1 0,0-1 38 16,2 0-16-16,0 0-75 0,-2 0-144 16,0 7-179-16</inkml:trace>
  <inkml:trace contextRef="#ctx0" brushRef="#br0" timeOffset="298199.1698">16776 16095 183 0,'0'0'342'0,"0"0"4"16,0 0-17-16,0 0-33 0,0 0-33 15,-10-39-32-15,10 33-4 0,0 0 12 16,0 1-13-16,0 0-4 0,0 3-13 15,0-1-27-15,0 2-20 0,0 0-3 16,0 1-23-16,0 0-17 0,0 0-34 16,0 0-38-16,0 0-47 0,0 0-12 15,0 0-14-15,0 0-8 0,0 0-13 16,2 0-13-16,0 0 32 16,4 0 28-16,-3 0 44 0,3 0-16 15,2 0-9-15,0 0 9 0,1 0-6 16,1 0 3-16,4-1-6 0,-3-2 3 15,5 2-9-15,-3-1 9 0,3 0 13 16,1-1-7-16,3 1 3 0,1-1 4 16,-2 0 2-16,5 1-9 0,-1-1 10 15,2 0 11-15,2-1-18 0,-2 2 6 16,3-2 1-16,3 1-14 0,-6-2 1 16,6 2 6-16,-4 0-15 0,4-2 8 15,-2 2-5-15,0-2-7 0,0 1-9 16,2 0 0-16,-2 1-2 0,-2 0 0 15,2 1-1-15,1 0-1 0,-3 1-1 16,0 1 2-16,0 0 0 0,0 0 0 16,0 0 0-16,0 0 2 0,0 0-1 15,1 0 12-15,-1 0-1 0,-2 0-11 16,4 0 1-16,-4 0 14 16,0 0-1-16,2 0-14 0,1-2 1 0,-1-1 1 15,0 1 10 1,2-1 5-16,-4-1-16 0,2 1 17 15,0-1 2-15,2-1-6 0,-3 1-12 0,3 0 1 16,-2 0 14-16,-2 0-3 0,2 0-12 16,-2 1 13-16,1 0-15 0,-3 0 14 15,-2-1-13-15,0 3 10 0,-1-2-11 16,-3 2 2-16,-1-1-1 0,-3 1 1 16,-1 0-1-16,-4 1-2 0,-1-2 0 15,-1 2-1-15,-4 0 1 0,0 0-2 16,-2 0-1-16,0 0 3 0,0 2 14 15,0-2 29-15,0 1 9 0,0 1-6 16,-2 0-7-16,0 2-8 16,-4 1-19-16,3 2-12 0,-3 1 0 0,2 0-2 15,2 2-16-15,-4 1 6 16,2 4-4-16,2 1 1 0,-2 4 3 16,3 0 9-16,-1 4-9 0,2 3 10 15,0 8-2-15,0 9 1 0,0 10-9 16,2 3 12-16,-1-1-1 0,3-1-1 15,-2-4 2-15,2 2 0 16,-2-3 0-16,2-1 0 0,0-11-1 0,0-8-11 16,-2-8 10-16,2-2-10 0,3 1 12 15,-5 2-16-15,4 0 3 0,-2-4 11 16,-2-4 1-16,2-4-17 0,0-1-19 16,-2-2-22-16,-2-2-11 0,0-3-32 15,0 0-46-15,0-2-104 0,0-1-5 16,0 0 34-16,-6 0-59 0,-2-1-149 15,2-1-780-15,-13-5-594 0</inkml:trace>
  <inkml:trace contextRef="#ctx0" brushRef="#br0" timeOffset="298792.353">17152 16882 800 0,'0'0'511'0,"0"0"-179"16,0 0-117-16,0 0 93 0,-43-1-114 16,33 2-109-16,1 0 92 0,1 2 68 15,2-2 11-15,-2 2-115 0,2-3-17 16,3 1-25-16,-1-1-10 0,2 0 9 16,-2 2-4-16,2-2-2 0,0 0-17 15,0 0-18-15,2 0-14 16,0 0-7-16,0 1-5 0,0-1-13 0,0 0-18 15,0 0-44-15,2 0-29 0,4 0-43 16,-2 0 53-16,3 2 63 0,5-2 57 16,2 2-16-16,1-1 9 0,6-1 22 15,5 0-12-15,-1 0 12 0,12-1 3 16,9-4-4-16,12-1-18 16,6-1 3-16,-6 1-7 0,1-1 7 15,-7 1 0-15,-2-1-4 0,1 0-3 16,-1 2-21-16,-2-1-8 0,-1 1-20 15,-6 1-1-15,-6 1 0 16,-6 1 1-16,-8 0 0 0,-2 1-1 0,3-1 1 16,-1 0-2-16,2 1 0 0,-1 0-13 15,-5 1-7-15,-3 0-101 0,-5 0 24 16,-3 0-19-16,-2 1-65 16,-4 0-31-16,0-1 57 0,-4 0 50 0,-4 0-36 15,-1 1-373-15,-1 0-543 16,-13-1-100-16</inkml:trace>
  <inkml:trace contextRef="#ctx0" brushRef="#br0" timeOffset="299474.6189">17000 16312 82 0,'0'0'296'0,"0"0"-19"0,0 0 33 16,0 0-36-16,0 0-1 0,0 0-55 15,0 0-52-15,4-38-20 0,-4 36 0 16,0-2-1-16,-4 1 7 0,4 1 16 15,0 1 3-15,0 0-20 0,0 0-4 16,-2 1-3-16,2 0-29 0,0 0-17 16,0 0-9-16,0 0-19 0,0 0-23 15,0 2-47-15,0 1-22 0,0 4-60 16,0 1 26-16,0 4 56 0,0 5 13 16,0 3 2-16,0 3 1 0,2 4-13 15,-2 0 0-15,0 1-3 0,0 2 0 16,0-3-54-16,0-1-19 15,0-3-7-15,-2-2-22 0,-1-4-22 0,1-2-43 16,-2-3-77-16,0-2-89 16,2-2-101-16,-2-4-171 0,-4-2-509 0</inkml:trace>
  <inkml:trace contextRef="#ctx0" brushRef="#br0" timeOffset="299736.1046">16946 16456 668 0,'0'0'714'0,"0"0"-255"0,0 0-184 16,0 0-77-16,0 0-4 0,0 0-26 16,0 0-33-16,0 0-22 0,0 0-1 15,0 0 3-15,2-22-3 0,0 22-74 16,0 0-38-16,0 0-115 0,2 0 61 16,2 3 54-16,3 0 57 0,1-2-25 15,0 2-12-15,1-2 8 0,1 1 1 16,3 0-13-16,-1-2-13 0,-2 2 0 15,1-1 10-15,-1 1-13 0,-1-1-60 16,-1 0-43-16,-2 1-66 16,0 1-47-16,-3-2-113 0,1 2-163 15,-4 0-282-15,-2-2-416 0</inkml:trace>
  <inkml:trace contextRef="#ctx0" brushRef="#br0" timeOffset="300291.9042">17128 16478 1327 0,'0'0'974'16,"0"0"-751"-16,0 0-116 0,0 0 44 15,0 0 16-15,0 0-29 0,29 37-36 16,-23-29 10-16,2 0-29 16,-6 1-32-16,4-3-22 0,-4 0-4 15,2 1-12-15,-3-3-10 0,1 1 22 0,-2-3-3 16,0 0 1-16,0 0 11 15,0-2 20-15,0 0 31 0,0 0 29 16,0 0 18-16,-2-1-29 0,1 0-103 16,-1-1-44-16,2 0 15 0,0 2 16 15,0-1-27-15,0-1-61 0,2 0-15 16,1 0 23-16,3-2 93 0,4 1 48 16,0-3-7-16,1 2 9 0,1-2-6 15,1 1-19-15,-1-4-3 0,4 2 0 16,-5-3 0-16,1-1 3 0,-3 1-6 15,1-1-6-15,0 1-1 0,-2-1-10 16,-5 1-2-16,1 0-11 16,-2 2-5-16,-2 1-12 0,0 0 3 0,-2 1 9 15,-2 1 14-15,1 2-14 16,-5 1-9-16,2 2-13 0,0 0-3 16,0 1-9-16,1 3-13 0,-1 2-13 15,0 3 16-15,0-1 22 0,2 2 19 16,0 1 3-16,2-1 3 0,1 3 10 15,-1-2 3-15,2 0 1 0,0-1 2 16,2 2 26-16,3-4-10 0,-1 1-3 16,4-2 15-16,-2 0 17 0,3-2-17 15,-1-1-19-15,2-1-12 0,0-1-19 16,-3-2-60-16,3 0-13 0,-2-1-64 16,0-4-78-16,-1-2-58 0,-1 0-115 15,0 0-196-15,-2-4-533 0</inkml:trace>
  <inkml:trace contextRef="#ctx0" brushRef="#br0" timeOffset="300686.1901">17415 16359 714 0,'0'0'1518'0,"0"0"-1098"0,0 0-359 15,0 0 20-15,2 41 31 0,2-25-12 16,-4 1 3-16,2 1 24 0,-2 0-12 15,2 1-39-15,0-2-18 0,2-2-23 16,-2-1-19-16,1-4-15 0,-1 0-1 16,0-3-4-16,0-3-18 15,0-2-6-15,0-2 2 0,0 0 1 0,0-3 25 16,0-2 44-16,2-2 67 0,4-2-38 16,-5-1-59-16,3 0-14 15,0 0-16-15,0-1-6 0,0 4 3 0,0 0 6 16,-3 2 13-16,3 1 10 0,0 1-8 15,-2 2 20-15,2 1 16 16,-2 0 6-16,1 4 0 0,-1 1 19 16,0 2 3-16,2 1-3 0,-2 3-13 15,0-1-25-15,2 0-22 0,-5 0 1 16,5 0-1-16,-6 0-3 0,4-2-12 16,-2-2-57-16,0 0-53 0,0-2-36 15,2 0-45-15,-4-2-115 0,2-2 45 16,0 0-75-16,2-7-206 15,-4-1-187-15,0-7-473 0</inkml:trace>
  <inkml:trace contextRef="#ctx0" brushRef="#br0" timeOffset="301087.1445">17588 16352 795 0,'0'0'1411'0,"0"0"-984"0,0 0-221 15,0 0-62-15,0 0 10 0,0 0 0 16,0 0-33-16,0 0 40 0,0 0-50 15,7 44-32-15,-5-28-19 0,2-1-3 16,-2 2-16-16,0-1-10 0,-2-2-19 16,2 0-11-16,0-2 0 0,-2-1 1 15,2-3-1-15,-2-4-1 0,2-1-1 16,-2-1-18-16,0-2-19 0,2 0 4 16,-2-1-26-16,2-2 60 0,-2-1 25 15,2-1 60-15,0-1-85 0,-2-1-47 16,1 1-19-16,1 1 9 15,-2 1 16-15,4 1-3 0,-4 1-7 0,2 1-9 16,2 1 3-16,-2 0 47 0,2 2 10 16,0 2 67-16,2 1 15 0,-4 1 4 15,3 1-30 1,-1 3 13-16,0-3-2 0,2 1-17 0,-2 0-32 16,0 0-5-16,0 0-13 0,1-1-2 15,-1-1-11-15,2-1-9 0,-2-2-28 16,2 0-35-16,-2-1-31 0,-2-2-30 15,1 0-57-15,1-2-33 0,-2-2-43 16,2 0-173-16,2-3-662 0,-6 3 316 16</inkml:trace>
  <inkml:trace contextRef="#ctx0" brushRef="#br0" timeOffset="301546.688">17826 16297 1610 0,'0'0'710'16,"0"0"-354"-16,0 0-99 0,0 0 41 15,0 0 8-15,0 0-41 16,0 0-45-16,0 0-50 0,0 0-6 0,0 0-9 16,6-20-25-16,-6 21-44 0,0 1-27 15,0 2-7-15,0 2-31 0,2 2 7 16,0 2 27-16,-2 5 9 0,2 0-12 15,0 2-18-15,-1 2-7 0,1 1 7 16,2 3 2-16,-2 0-2 0,2 1 2 16,-2 0-11-16,2 0-10 0,-2 0-3 15,0-3 3-15,0 0-12 16,0-3-2-16,0-1-1 0,0-3 16 16,-1-1 5-16,5-4-20 0,-6-1 2 15,2-2 9-15,-2-2-11 0,0-3-1 16,2 0 1-16,-2-1 1 0,0 0 22 15,0 0 13-15,0 0 14 0,2-1 31 16,-2 0-12-16,0 0-28 16,0 0-18-16,0 1-2 0,0-2-4 0,0 2 0 15,0 0-16-15,0-1-2 0,0 1-12 16,0 0-12-16,0 0-22 0,0 0-48 16,0 0-48-16,0 0-53 0,-2 0-82 15,2-1-119-15,0 1-187 16,0 0-383-16,0 1-419 0,2 0-272 0</inkml:trace>
  <inkml:trace contextRef="#ctx0" brushRef="#br0" timeOffset="308988.5607">16702 17186 39 0,'0'0'46'0,"0"0"26"0,0 0 3 15,0 0-72-15,0 0-2 0,0 0-1 16,0 0 17-16,0 0-17 16,0 0-16-16,-8 0-7 0,6 0-6 15,2 0-56-15,0 0-15 0</inkml:trace>
  <inkml:trace contextRef="#ctx0" brushRef="#br0" timeOffset="309564.9967">16702 17186 163 0,'-31'-16'219'0,"31"15"-135"0,0 1 272 15,0-2-30-15,-4 2-86 0,4-2-44 16,0 0-63-16,0 1-16 0,0 0-10 15,-2 0-13-15,2-1-13 0,0 2-16 16,0-2-10-16,0 1-9 0,0 1-8 16,-2-1 1-16,2 1 3 0,0-2 7 15,0 2-7-15,0 0-3 0,0 0-1 16,0 0 8-16,0 0 8 0,0 0-9 16,0 0 1-16,0 0-11 0,0 0 0 15,0 0-6-15,0 0 7 0,0 0 5 16,0 0-2-16,0 0-10 15,0 0-7-15,0 0-6 0,0 0-15 0,0 0 3 16,0 0-1-16,0 0 0 0,0 0 0 16,0 0-3-16,0 0-2 0,0 0-1 15,0 0-13 1,0 0 0-16,0 0-10 0,0 0-9 0,0 0-13 16,0 0-10-16,0 0-16 0,0 0-13 15,0 2-26-15,0 3 68 0,2 4 45 16,4 4 26-16,-6 1-7 0,4 3-3 15,-2 4 13-15,0 1-13 0,0 2-16 16,0-1-16-16,0 3 16 0,-1-5 0 16,-1 2-1-16,2-4 1 0,-2 0 0 15,0-4 0-15,0 0 1 0,4-3-1 16,-4-2-29-16,0-2-23 16,0-3-22-16,0-1-29 0,0-2-30 0,0-2-19 15,0 0-33-15,0-1-36 0,0-4-49 16,0 2 104-16,0-2-261 0,0-4-154 15</inkml:trace>
  <inkml:trace contextRef="#ctx0" brushRef="#br0" timeOffset="310386.8485">16603 17337 1286 0,'0'0'251'0,"0"0"-131"15,0 0 59-15,0 0-42 0,0 0-27 16,0 0-10-16,0 0-12 0,0 0-27 16,0 0-28-16,0 0-33 0,-4 0 0 15,8 0 0-15,-2 0 32 0,2 0 55 16,0-2-12-16,4 0-59 0,-3-1-16 16,3 2-20-16,0-3 18 0,0 4-24 15,1-1 7-15,3 0 8 0,-6 1 11 16,3 0 13-16,1 0-13 15,-2 0 0-15,2 0 0 0,-7 0 0 16,5 0 1-16,-4 0 2 0,2 1-3 16,-2-1 0-16,-2 1 0 15,0-1 3-15,0 0 19 0,0 0-2 0,-1 2-1 16,-1-1-6-16,2 0-10 0,-2 1 13 16,4 0 0-16,-4 2 20 0,4-1 28 15,-2 2 10-15,2-1-25 16,2 2-27-16,0 2-3 0,-1 2-15 0,1 2 12 15,0 0-3-15,0 0-1 0,-2-1-8 16,2 2 18-16,-3-3-20 16,-1 1 0-16,2 0 11 0,-2-4-10 15,-2 1-3-15,0-1-1 0,2-2-21 16,-2-2-4-16,0-1-3 0,0 0 29 16,0-2 37-16,0 0 49 0,-2-2 30 15,0-2-116-15,0 1-48 0,0-4 6 16,2-1-22-16,-2 2 0 0,2-2 12 15,2-1 4-15,2 2 3 0,0 0 9 16,2 3 36-16,4 0 32 0,-5 1-31 16,3 0 10-16,4 3 28 0,-2-2 16 15,1 0-7-15,-1 1 0 0,1-1-26 16,-1-1 1-16,0-1 9 0,0 0 13 16,-3 0 12-16,1-1-2 0,-2 1 5 15,-2-1 4-15,2 1 6 0,-5 0-9 16,1 1-14-16,-2 0 20 0,0 1 37 15,-2-1 26-15,-1 0-64 16,-3 0-64-16,0-1-2 0,-2 3-16 0,0-2-6 16,1 2 3-16,-1 1-3 15,2 0-25-15,-2 4-26 0,3 1-22 16,-1 2 3-16,2 3 16 0,0 0 22 16,2 4 22-16,-2-1 13 0,4 1 6 15,0 0 13-15,0 1 18 16,2 0-18-16,0 0-12 0,4-3 10 0,2-1 0 15,-3-1 2-15,3-3 0 0,0-1-9 16,-2-4 7-16,3 0-1 0,-1-2-10 16,0-3-13-16,0-2-28 0,-1-4-42 15,1-2-106-15,0-3-85 0,2-1-68 16,-5-1-129-16,1 3-166 0,0-6-324 0</inkml:trace>
  <inkml:trace contextRef="#ctx0" brushRef="#br0" timeOffset="310769.7523">17028 17267 1746 0,'0'0'571'0,"0"0"-231"16,0 0-254-16,0 0-57 15,0 0 33-15,0 35 50 0,1-18-19 0,1-1-16 16,0 1 6-16,0 0-16 16,0 0-3-16,2 0-16 0,-2-3-23 15,2 1-22-15,0-4-3 0,0-2-1 16,-2-2-34-16,1-3-35 0,-1-2 3 15,-2-2 22-15,4 0 36 0,-4 0 9 16,0-4 41-16,2-2 42 16,2-1 13-16,-2-1-96 0,0-3-3 0,2 1-39 15,-2 0 17-15,0 2 9 16,-2 3 14-16,4 1 2 0,-4 2 0 16,0 2 0-16,0 0-16 0,2 0-26 15,-2 1-12-15,1 3 25 0,1 1 29 16,2 3 109-16,0 0-42 0,4 0-19 15,-2 3-13-15,-2-3-20 0,1 1-15 16,1-1-15-16,0-2-24 0,-2 0-37 16,2-3-17-16,-2-1-25 0,0-2-49 15,1 0-35-15,-3-2-1 0,2-4-63 16,2-1-42-16,-6-4-218 0,2 2-181 16,-2-4 3-16</inkml:trace>
  <inkml:trace contextRef="#ctx0" brushRef="#br0" timeOffset="311126.2941">17171 17251 420 0,'0'0'691'16,"0"0"-297"-16,0 0-313 0,0 0 218 15,0 0-14-15,8 42-129 16,-6-26-59-16,0 2-29 0,1-2 6 0,3 2 13 16,-6-2-38-16,2 0-8 15,2-1-40-15,0-3-1 0,-2-3-12 16,2-2-8-16,-2-3-12 0,2-3-7 15,-2-1 14-15,1 0 25 0,-1-1 50 16,2-5 53-16,0-1-6 0,0-3-43 16,0 1-43-16,0-2-11 0,-2 1-3 15,2 1 3-15,-3 1-2 0,5 1-24 16,-6 2 26-16,2 1 14 0,0 2 5 16,-2 2 4-16,2 0-11 0,0 2 30 15,-2 3 86-15,2 3 61 16,0 2-30-16,2 0-58 0,-2 2-63 15,0 0-36-15,2-1-2 0,-3 1 0 16,3-2-2-16,0 0-1 0,-2 1-22 16,2-3-20-16,0-1-59 0,0 0-52 15,0-3-65-15,0 0-97 0,-1-3-124 16,1-1-224-16,0 0-618 0</inkml:trace>
  <inkml:trace contextRef="#ctx0" brushRef="#br0" timeOffset="313086.1507">17628 17247 737 0,'0'0'583'0,"0"0"-235"0,0 0-140 16,0 0-68-16,0 0-14 0,0 0 30 16,0 0 25-16,0 0-23 0,0 0-19 15,0 0-17-15,-13-22-10 0,11 22-19 16,2 1-41-16,0 2-52 0,0 1-73 15,0 3 73-15,2 5 6 0,0 2 55 16,2 5-13-16,-1 1-10 0,1 0-15 16,0 1-11-16,0-1 4 15,0 1-15-15,0-3-1 0,2-3 0 16,-4 1-11-16,1-4-12 0,1 0-28 16,-2-4-16-16,0-3-3 0,0-1 6 15,-2-3-13-15,2-1-46 0,-2-1-60 16,4-4 31-16,-4-2 94 0,0-3-7 15,2-4-100-15,0 0-169 0,-2-2-157 16,0-2-34-16,0 5 17 0,-4-8 188 0</inkml:trace>
  <inkml:trace contextRef="#ctx0" brushRef="#br0" timeOffset="313516.8406">17624 17230 352 0,'0'0'620'16,"0"0"-145"-16,0 0-111 15,0 0-159-15,0 0-95 0,0 0-42 0,0 0-29 16,0 0 3-16,0 0 46 0,0 0 25 15,28-24-7-15,-15 24-25 0,1 0-20 16,3-1-19-16,4 0-16 0,1-1-7 16,-1 1-3-16,4-1-3 15,-1-1 0-15,-1-1 9 0,0-2-9 16,2 0 0-16,-3-2-12 0,-1 1 15 16,0 0 3-16,-1 0-5 15,-5 1-14-15,1 1-19 0,-5 0 17 0,-1 2-1 16,-2 2-10-16,-3 0-3 0,-1 1 0 15,-2 0 16-15,0 1 42 0,-2 3 25 16,0 1 32-16,0 1 20 0,0 3-27 16,0 1-34-16,-2 4-23 15,0 1-7-15,0 4-6 0,0 1 4 16,1 2 9-16,-1 2 6 0,0 2 3 16,2 1-6-16,0 0 4 0,0 1-5 15,2-1-21-15,0-1-16 0,-1-2 0 16,1-2-16-16,2-2 14 15,-2-3 0-15,0-2 1 0,0-2-15 0,2-1-12 16,-2-3-7 0,-2-1-25-16,2-1-7 0,-2-3-6 0,0 0-35 0,0-1-52 15,-2-2-9-15,0 2-24 0,-6-1-110 16,2-2-203-16,1 0-316 0,-7 0-340 0</inkml:trace>
  <inkml:trace contextRef="#ctx0" brushRef="#br0" timeOffset="314076.3336">17634 17569 1603 0,'0'0'487'0,"0"0"-240"16,0 0-99-16,0 0-80 0,0 0-29 15,0 0 16-15,0 0 41 0,0 0 30 16,0 0 22-16,0 0-14 0,-6 1-61 16,6-1-73-16,0 0-61 0,0 2-29 15,2 0 65-15,2 1 25 0,0 0 73 16,-2-1-15 0,4 1 15-16,-2-1-6 0,1-1-19 0,-1 2-13 0,2-2 6 15,2 2 13-15,0-2 7 0,1 0-1 16,5 0 0-16,1-1 6 0,5 0 10 15,1 0 6-15,2-2-1 0,3 0-15 16,1-1-21-16,0 0-8 0,0 2 10 16,2-2 12-16,-2-1-9 0,0 1 0 15,-3 0-19-15,-1-1-13 0,-2 3-2 16,-2-1-13-16,-1 0-1 16,-3 1 23-16,-1 0-6 0,-4 0-17 15,1 0 10-15,-5 1-11 0,-2 0 2 16,-2 0 16-16,0 0-4 0,-2 0 10 15,0 0 21-15,0 0 28 0,0 0 74 16,0 0 2-16,-2 0-28 0,0 0-33 16,2 0-25-16,0 0-25 31,0 0-23-31,0 0-13 0,0 0-2 0,-2 0-1 0,2 0-3 0,0 0-28 0,0 0 4 16,0 0-22-16,0 0-15 0,0 0-19 15,0 0-8-15,0 0-26 16,0 0-21-16,-2 0-44 0,2 0-82 15,-2 0-65-15,0 0-146 0,0 0-219 16,-5 0-589-16,22 0-167 0</inkml:trace>
  <inkml:trace contextRef="#ctx0" brushRef="#br0" timeOffset="320169.0238">18646 16238 42 0,'0'0'128'15,"0"0"-128"-15,0 0 0 0,0 0-124 16</inkml:trace>
  <inkml:trace contextRef="#ctx0" brushRef="#br0" timeOffset="320608.6158">18564 16226 121 0,'0'0'114'0,"0"0"-33"0,0 0 60 16,0 0 80-16,0 0-58 0,0 0 0 15,0 0 20-15,0 0-8 0,-38-2 14 16,36 2 3-16,-4-1-17 0,2 0-29 15,2-1 0-15,-2 2-10 0,0-1-22 16,2 1-14-16,2-1-7 0,-6 1-3 16,5-1-3-1,1 1-3-15,-2 0-7 0,2 0-6 16,0 0-1-16,0 0-13 0,0-1-5 0,2-1-18 0,-1 0-34 16,1 0-16-16,4-2-19 0,2-2 35 15,4-1 20-15,-1-2 9 0,5-2-1 16,3-1-5-16,4-2 21 0,3-3-6 15,8-7 7-15,13-8-10 0,11-12 3 16,8-6 6-16,2-2 16 16,-2 1 7-16,0 3-7 0,-1 0-10 15,3 0-18-15,-2 1-13 0,2-1-16 16,0 4 12-16,-2 2 1 16,0 2-15-16,-4 3 1 0,0 1-1 0,-2 2-1 15,-4 4 1-15,-6 0-1 0,-3 5-1 16,-5 2-1-16,-7 7-10 0,-8 1-4 15,-7 7 0-15,-3 1-25 0,3 1-56 16,-3-1-43-16,3 2-28 16,-7 2-55-16,-3 3-133 0,-6 2-125 0,-4 2-100 15,-4 7-444-15</inkml:trace>
  <inkml:trace contextRef="#ctx0" brushRef="#br0" timeOffset="321288.7972">18558 16252 1351 0,'0'0'543'16,"0"0"-200"-16,0 0-152 0,0 0-91 15,0 0-25-15,0 0-11 0,0 0 39 16,0 0 23-16,0 0-17 16,0 0-7-16,16-12 1 0,-10 9-4 0,0 0-23 15,3 1-25-15,3 0-7 0,0-1-5 16,3 2-1-16,3-1-4 0,3 1-5 15,2 1-10-15,4 0 6 16,2 0 23-16,6 0-47 0,10 4 15 16,11 1 6-16,2 3 0 0,-2-2 0 15,0 2 22-15,-5 1-3 0,1 0-16 16,2 0-6-16,-1 1-4 0,1-2-14 16,-2 1 24-16,5-2 4 15,-1 1-26-15,0 0 16 0,-2-1-1 0,2-1 8 16,1 0 3-16,-7-1 8 0,4-2-15 15,-7 0-10-15,3 1-8 0,-5-3 8 16,-1-1-12-16,-1 0 1 16,-6 0 1-16,-10 0-2 0,-4 0-2 0,-5-1-1 15,5 1-28-15,-2-2-38 0,2 2-86 16,-5 0-119-16,-3 0 81 0,-7 0-107 16,-4 2-111-16,-4 0-109 0,-4 0-28 15,-6 1 157-15,1-1-176 16</inkml:trace>
  <inkml:trace contextRef="#ctx0" brushRef="#br0" timeOffset="321915.3534">18582 16451 1429 0,'0'0'328'0,"0"0"-62"16,0 0-3-16,0 0-114 0,0 0-30 16,0 0-6-16,0 0-10 0,0 0-3 15,0 0-31-15,0 0-69 0,-14-3-42 16,14 4 3-16,4 1 39 0,0 2 3 16,2-1 84-16,2 4-19 0,1 0-11 15,3 0 10-15,-1 2 10 0,5 2-7 16,1 2-3-16,1-1 3 0,3 4 19 15,2 1-16-15,3 3-19 0,1 1 0 32,4 3-7-32,4 2-28 0,1 6 28 0,11 6-45 0,9 6 14 15,0 0 6-15,-1-2 85 0,-7-4-51 16,-3-6-15-16,-3 4-12 0,3-4-7 16,-1 1 13-16,3 0-7 0,-3 1-7 15,1-1 11-15,2-3-4 0,-5 0-28 16,1-3 0-16,-8-5 1 0,-8-5-1 15,-6-4-2-15,0-2 0 0,1 3-1 16,5 1 3-16,2 0 3 0,-6 0-3 16,1-5-16-16,-7-1 3 0,-2-1 1 15,-3-2-22-15,-4-1-22 16,-2-1-36-16,-2-2-43 0,-3-1-29 0,-1-1-83 16,0 0 180-16,0 0 16 0,-3-3-70 15,-3-6-402-15,0 2-198 0,-8-11-742 0</inkml:trace>
  <inkml:trace contextRef="#ctx0" brushRef="#br0" timeOffset="323346.379">1662 16244 752 0,'0'0'1620'0,"0"0"-1178"0,0 0-146 15,0 0-108-15,0 0-29 0,0 0 3 16,0 0-7-16,0 0-26 0,0 0-54 16,0-4-69-16,0 5-6 0,0 1-31 15,0-1-32-15,0 3-19 0,0 2-12 16,0 4 62-16,0 4 10 15,0 2-3-15,0 3-54 0,4 1-77 16,-4-1-64-16,2-2-59 0,3-2-98 16,-1-2-157-16,-2-5-480 0</inkml:trace>
  <inkml:trace contextRef="#ctx0" brushRef="#br0" timeOffset="324041.9176">1675 15572 627 0,'0'0'769'0,"0"0"-375"15,0 0-203-15,0 0-22 0,0 0 9 16,0 0-23-16,43-33-51 0,-33 30-46 16,-3 0-29-16,1 2-28 0,0 0-1 15,0 1-20-15,-3 0 17 0,1 1 3 16,-2 3 0-16,0-1 3 0,0 3 36 16,-4 1 16-16,0 3 9 0,0-2 1 15,0 3-8-15,-2 1-18 0,-2 0-14 16,-2-1-2-16,2 0-20 0,-1-1-3 15,1 0-3-15,0-2 3 16,2-1 19-16,0-1 29 0,2-2 7 16,0 0-11-16,0-2-44 0,0 0-26 15,0 0-29-15,4 0 55 0,2 0 23 16,-1 0 38-16,5-1-10 0,2-1-3 16,1 0-10-16,1-1-38 0,1-3-58 15,3 0-191-15,-5 0-205 16,7-6-613-16</inkml:trace>
  <inkml:trace contextRef="#ctx0" brushRef="#br0" timeOffset="329360.7567">2520 15307 307 0,'0'0'218'0,"0"0"790"0,0 0-693 16,0 0-136-16,0 0-72 0,0 0 0 16,0 0 45-16,0 0 25 0,0 0 10 15,-8 14-19-15,8-14-30 0,0 0-10 16,0 0 6-16,6-1-58 0,-6 0-51 15,0-2-25-15,0 0-18 0,0-2-39 16,2 1-10-16,0 0 3 0,2-2 32 16,0 0-12-16,2 1-7 0,3-1 9 15,-3-1 16-15,4 1 0 0,0 1 1 16,-1 1-10-16,3 1 2 0,0 1 5 16,-5 2 5-16,5 0 4 0,-4 1 17 15,-1 3 2-15,-1 2 3 16,0 2 19-16,-2 0 1 0,0 1 19 0,-4 1 2 15,0 1-8-15,0 0 12 16,0-2-6-16,-4 1-7 0,0-2 6 16,0 1-6-16,-2-1-12 0,3-1-23 15,-3-1 0-15,0-1 0 0,4-2 12 16,-4 0-12-16,6-2-16 0,0 0 16 16,0-1-2-16,0 0-14 0,0 0-12 15,0 0-52-15,2-1-77 0,2 1-27 16,2 0 107-16,-2 0 77 31,1 1 42-31,3 2-13 0,0 0-13 0,-2 0 13 0,2 2 3 0,-5 0-12 16,3 1 12-16,2-1 9 0,-6 0 17 15,-2 2 38-15,2-1 26 0,-2 1 12 16,0 0 41-16,-2 1 9 0,0 2-46 16,-8-2-43-16,3 0-30 0,-1 2-11 15,-2-2-9-15,-2 2-14 0,3-4-3 16,-5 0 3-16,4-1 0 0,1-2-28 15,-1-2-3-15,0-1-26 0,5 0-42 16,1 0 18-16,2-1-92 0,0-2-142 16,2-1-206-16,2 1-661 0,2-7-849 0</inkml:trace>
  <inkml:trace contextRef="#ctx0" brushRef="#br0" timeOffset="332114.6909">18621 15322 995 0,'0'0'665'16,"0"0"-315"-16,0 0-123 0,0 0-107 16,0 0-120-16,0 0-52 0,0 0-34 15,0 0 86-15,0 0 65 0,-2 48-4 16,4-27-12-16,-1 3 9 0,5 1 20 16,-4 1-33-16,2 1 0 0,2-2 0 15,-4-5-31-15,2 0-14 0,0-5 0 16,-2-1-1-16,1-5-18 0,-1-1-4 15,0-5-12-15,-2-3-66 0,2 0-18 16,0-8 51-16,0-4-7 0,2-2-54 16,-2-3-66-16,0-3-49 0,-2 0-3 15,0-2 39-15,0 1 12 0,0-2 59 16,-4 0 63-16,-2 0-1 0,-2-2 3 16,1 1 72-16,-1 2 134 0,-2 0-82 15,2 4 65-15,3 1 131 16,1 0 22-16,2 4-75 0,2 3 55 15,0 0 6-15,2 3-68 0,2 0-62 16,1 2-45-16,5 0-36 0,0-1-3 16,3-1 10-16,3 2-4 0,3-2 0 15,3-2-28-15,1 0-1 0,2-1-13 16,2-2-6-16,0-2 0 0,0 1-1 16,3-1-28-16,-5 1-32 0,0-1-10 15,0 3 13-15,-2-1 19 0,-1 3 36 16,-5 0 1-16,1 1 1 0,-7 3 1 15,3 0 0-15,-7 2 16 0,1 3-16 16,-2 0-6-16,-2 0-4 16,-2 4 10-16,0 1 32 0,-2 2 52 15,2 4 45-15,-2 0-13 0,0 3-1 16,0 2 26-16,4 3-33 0,-4 3-15 16,0 1-14-16,0 1-19 0,0 2-28 15,2 0-13-15,-1 2 0 0,1-1-19 16,0 0-15-16,0 0-23 0,2-2-3 15,-2-2-77-15,0-2-15 0,2-4-11 16,-4-1 0-16,0-4-7 0,-4-1-23 16,-2-2-36-16,2 1-62 0,-3-2-121 15,-3 0-169-15,2-1-237 0</inkml:trace>
  <inkml:trace contextRef="#ctx0" brushRef="#br0" timeOffset="332365.6786">18663 15680 1258 0,'0'0'446'0,"0"0"-173"0,0 0-82 15,0 0-71-15,0 0-50 16,0 0-70-16,0 0 0 0,0 0 110 16,0 0 129-16,0 0-40 0,35-3-29 15,-16-2-45-15,1-4-13 0,1 1-10 16,0 0-23-16,3-2-34 0,-3 1-44 15,-2 0-1-15,3 1-2 0,-3 1-52 16,-3-2-48-16,-1 3-93 0,-3 0 42 16,1 0-11-16,-7 2-61 0,0-3-102 15,-2 3-175-15,-2 0-322 0</inkml:trace>
  <inkml:trace contextRef="#ctx0" brushRef="#br0" timeOffset="332625.8318">18808 15366 802 0,'0'0'1026'16,"0"0"-731"-16,0 0-59 0,0 0-35 15,0 0-5-15,0 0-22 0,0 0-30 16,0 0-96-16,0 0-47 0,0 0-1 15,0 16 68-15,2-5-11 0,0 3-28 16,2 1-29-16,0-1 0 0,0 0 0 16,-2 1-19-16,4-2-84 0,-2 0-66 15,1-2-105-15,1 3-139 16,0-5-304-16,2 6-743 0</inkml:trace>
  <inkml:trace contextRef="#ctx0" brushRef="#br0" timeOffset="333484.9098">19258 15941 179 0,'0'0'1130'0,"0"0"-574"16,0 0-218-16,0 0-137 15,0 0-43-15,0 0-39 0,0 0-32 16,0 0-22-16,0 0-11 0,0 0-22 0,6 7 77 15,-6 1 26-15,4 3-17 16,-4 1-26-16,2 3-28 0,2-2-32 16,-4 0-32-16,2-2 0 0,-2-1-13 15,1-2-6-15,1-3-6 0,-2 0-33 16,2-3-44-16,-2-1-54 0,0-1-43 16,0-4-43-16,0-3 3 0,0-3-33 15,0-2-88-15,0-2-27 0,-2 0 55 31,0-1 32-31,-1 1-29 0,-3-2 39 0,0 1 290 0,2 0 137 0,0 1 153 16,2 1-10-16,2 0 114 0,0 2 16 16,0 2-78-16,6 1-63 0,2 1-33 15,0 1-49-15,3-1-58 0,3 1-20 16,1 0 29-16,3 0-16 0,1 0-58 16,2 0-39-16,5 2-23 0,-5-2-2 15,0 2-1-15,3 1-8 0,-1 0 8 16,-2 1 1-16,0 0-4 0,1 1-18 15,-3-1 0-15,-1 2 3 16,-1 0-1-16,-3 0 19 0,-3 0-18 16,-3 3 19-16,2 0 13 0,-8 3 3 15,1-1 22-15,-1 3 13 0,-2 2 10 16,0 3 6-16,-2 2 3 0,-1 2-7 16,-3 1-6-16,2 3 7 0,-2-1-1 15,2 3-16-15,0-2-47 0,0 1-1 16,2-2-2-16,1 0-19 0,-1-2-3 15,2-3-26-15,-2-1-47 0,2-1-35 16,-2-2-36-16,0-1-65 0,-2 0-171 16,0-3-15-16,-2 0-9 15,2-2-166-15,-3 0-482 0</inkml:trace>
  <inkml:trace contextRef="#ctx0" brushRef="#br0" timeOffset="333721.3504">19268 16275 1842 0,'0'0'415'16,"0"0"-218"-16,0 0-190 0,0 0 15 15,0 0 156-15,0 0 134 0,0 0-34 16,39-7-39-16,-24 2-58 0,2 1-65 16,1 0-56-16,-1 0-41 0,3 0-18 15,-3 1-1-15,1 0 0 0,-3-1-1 16,1 1-49-16,-1 2-64 0,-3-2-35 15,-1 0 13 1,-3 0 18-16,-2-1-128 0,0 0-130 0,-4-2-90 0,0 1-232 16,-2-4-644-16</inkml:trace>
  <inkml:trace contextRef="#ctx0" brushRef="#br0" timeOffset="334083.4616">19392 16029 2043 0,'0'0'479'0,"0"0"-330"0,0 0-101 16,0 0 68-16,0 0 41 0,0 0-48 15,0 0-26-15,0 0 16 16,0 0 9-16,0 0-6 0,44-34-26 16,-36 34-35-16,0 0-28 0,0 2-11 15,-4 2 14-15,-1 1-16 0,1 2-1 16,-2 2 1-16,-2 0 1 0,0 2-1 15,-2 1-25-15,-2 0 3 0,-1 1-7 16,-1-1-6-16,-2-1 4 0,0 0 11 16,1-2-2-16,-1 0 6 0,2-2-6 15,2-1 22-15,0-1 3 0,2-3 32 16,2-2 29-16,0 0-20 0,2 0-41 16,2 0 45-16,2-2 88 0,2 0-29 15,1 0-73-15,1 0-32 0,2 0-2 16,-5 2-59-1,3 0-71-15,-2 2-34 0,0 3-68 0,1 2-91 0,-5 3-122 16,0 3-271-16,0-3-309 0</inkml:trace>
  <inkml:trace contextRef="#ctx0" brushRef="#br0" timeOffset="334819.353">19318 16645 382 0,'0'0'1231'0,"0"0"-780"0,0 0-211 15,0 0-88-15,0 0 3 0,0 0 26 16,0 0 12-16,0 0-27 0,0 0-51 16,0 0-93-16,2 14 33 15,0-1 21-15,-2 2 7 0,2 4-23 0,0-1-9 16,0 1-10-16,-2 0-13 0,2-2-26 15,0 0-2-15,2-2-12 0,-4-4-17 16,0-2-12-16,2-2-19 0,-2-2-26 16,0-3-28-1,0-2-40-15,0 0-6 0,0-5-26 0,0-2 48 0,0-3-88 16,-2-1-49-16,2-3-63 0,-6 1-16 16,4-2 9-16,-2 0 45 0,0 0 232 15,2-1 68-15,0 2 192 0,2 2 30 16,0 0 67-16,2 3 30 15,2 1-59-15,2 1-79 0,2 0-48 16,-3-1-20-16,7 3 45 0,0 0 16 16,3 1-46-16,3 0-31 0,-1 2-27 15,4-1-25-15,-1 2 0 0,5 0-43 16,-2-1 1-16,0 2-3 0,-1 0-1 16,1 0-2-16,-4 0-13 0,-1 0 12 15,-1 2 4-15,-5 1 17 0,0 1 12 16,-1 0-3-16,-1 3-13 0,-2-1-4 15,-1 3-6-15,-1 1-3 16,-2-1 32-16,0 3 0 0,-2 0-19 16,-2 1 6-16,2-1 3 0,-2 2-6 15,0 1-3-15,0 1-1 0,0 1-12 16,0 0 1-16,-2 1 29 0,2 0-17 16,0 0-13-16,0 0-2 0,0-1-24 15,0 0-25-15,0-3-47 16,0 0-59-16,0-3 39 0,0-3-65 0,0 0-142 15,-2-2-122-15,0-2-118 0,-6 0-155 0</inkml:trace>
  <inkml:trace contextRef="#ctx0" brushRef="#br0" timeOffset="335082.3461">19384 17022 1668 0,'0'0'1452'0,"0"0"-1359"16,0 0-93-16,0 0-144 0,0 0 93 15,0 0 51-15,0 0 48 0,0 0 86 16,0 0-16-16,37 9 13 0,-25-7-20 16,1-1-19-16,3 1-35 0,-1-1-39 15,1-1-18-15,-1 1-22 0,1 1-31 16,-3-2-61-16,1 0-7 0,-1 0-54 15,-3-2-69-15,2 0-100 0,-9-1-102 16,1-3-125-16,-2 2-142 0</inkml:trace>
  <inkml:trace contextRef="#ctx0" brushRef="#br0" timeOffset="335599.9881">19450 16823 1846 0,'0'0'658'15,"0"0"-461"-15,0 0-159 0,0 0-38 16,0 0-26-16,0 0 26 0,0 0 68 16,0 0 77-16,0 0 22 0,0 0-30 15,31-33-51-15,-23 30-44 0,-1-1-39 16,-1 2-3-16,2 0 0 0,-2 2 1 15,-2 0 11-15,0 2 11 0,-1 3 18 16,-3 0 4-16,2 1-1 0,-2 2-21 16,0 0-23-1,-2 1-47-15,-1 0-30 0,1 1 17 0,-2-1 22 0,2-2 3 16,0 0 0-16,0-1-4 0,2-2 1 16,0-1-13-16,2 0-20 15,4 0 14-15,-2 0 57 0,1-2 47 16,3 2 26-16,2-2-2 0,-2 1 9 15,1-1 2-15,1 1-2 0,-2 0-20 16,-2 1 1-16,-1 0-1 0,3 1-25 16,-4 1-4-16,0 1 7 0,-2 0 19 15,0 0 72-15,-2 1 3 0,0 2-19 16,-4-2-32-16,0 0-19 0,-2 0-3 16,-2-1-6-16,3 1-22 0,-5-1 3 15,0-2 0-15,1-1-6 0,-1-2-27 16,0-1-1-16,2 0-49 0,3 0-29 15,-1 0-12-15,4-1 16 16,2 0-1 0,0-1-76-16,0 1-183 0,2-3-213 0,2 1-232 0,0-1-974 0</inkml:trace>
  <inkml:trace contextRef="#ctx0" brushRef="#br0" timeOffset="340675.3258">20648 15909 855 0,'0'0'557'0,"0"0"-199"15,0 0-137-15,0 0-88 0,0 0-46 16,0 0-12-16,0 0 12 0,0 0-12 16,0 0-4-16,-6-34 29 0,6 34 13 15,0 0-17-15,0 0-28 0,-2 0-33 16,2 0-35-16,0 3-22 0,0 1-65 16,0 4 87-16,2 4 96 0,2 3 17 15,1 6-21-15,3 11-24 0,0 13-17 16,0 13 3-16,-2 5-9 0,-3-2-14 15,1-6 4-15,-4-8-9 0,0-10-1 16,0-8-3-16,0-8-6 0,0-5 1 16,0 4-17-16,0-2-1 0,0 3-1 15,0-6-14-15,0-1 13 0,0-5-22 16,0-1-23-16,0-3-54 16,0-4-83-16,2-1-27 0,-2 0 80 15,0-5 84-15,0-5-103 0,0-2-228 16,0-5-189-16,-2 5-210 0</inkml:trace>
  <inkml:trace contextRef="#ctx0" brushRef="#br0" timeOffset="341389.4966">20615 15917 1907 0,'0'0'554'16,"0"0"-303"-16,0 0-9 0,0 0-153 16,0 0-85-16,0 0-4 0,-8-37 16 15,8 35 9-15,0 1 4 0,0 0-3 16,0 1-23-16,0 0-3 0,0 0-7 16,2 0-31-16,2 0 38 0,3 2 86 15,1 0-12-15,4 0-36 0,1 0 0 16,1 2-3-16,3-2 10 0,3 1 18 15,-1-2-28-15,2 0 0 0,7-1 3 16,-5 0-6-16,6 0 15 0,2-2 39 16,6-3-36-16,9-2-31 0,3-1 0 15,5 2-17-15,-6-2-2 0,1 3 0 16,-6 0 1-16,1 1 1 0,3 0 11 16,-5-1-13-16,5 0 0 0,-3 1 13 15,1-1-13-15,-1-1-15 16,-1 1 15-16,0-2 0 0,1 0 1 15,-7-2 0-15,-2 2 0 16,-8 2 1-16,-4 1 1 0,-1 0-1 0,5-1 0 16,0-1 0-16,6 1 0 0,-4 0-2 15,-2 0 0-15,-2 0 0 0,-1 1-1 16,-5 2-2-16,-2 0 2 0,-3-1 1 16,0 2 1-16,-7 0 0 0,-1 0-1 15,-2 1 1-15,-4 0-1 0,0 0 22 16,0 0 25-16,0 0 47 0,0 0 36 15,0 2-21-15,0-1-29 0,-4 0-5 16,2 2-51-16,-2 0-24 0,0 1-25 16,2 1-6-16,-1 3-3 0,3-1-16 15,-2 5 10-15,2 2 8 0,0 3 17 16,0 2 13-16,2 7 1 0,1 5 0 16,3 12 1-16,0 8 0 0,4 2 11 15,-2 0-10-15,-1-7 1 16,-3-12 11-16,0-6-13 0,0-7-35 0,0-2-36 15,0 4-17-15,1 0-7 16,-1 2-5-16,2-1-7 0,0-2-32 16,-6-3-42-16,0 0-71 0,0-4 2 15,-4 1-59-15,-2-4-202 0,-5 4-559 0</inkml:trace>
  <inkml:trace contextRef="#ctx0" brushRef="#br0" timeOffset="341810.9113">20591 16709 2440 0,'0'0'503'0,"0"0"-384"15,0 0-119-15,0 0-158 0,0 0 59 16,39-12 83-16,-23 7 16 0,5-1 48 16,4 1 29-16,0-1 6 0,12 1 14 15,6-2 34-15,15-1 18 0,0-1-21 16,0 3-30-16,2-2-28 0,-5 3-4 15,1-2 3-15,4 2-15 0,2-2 9 16,-2 0-38-16,0 2 6 16,2-1 0-16,-2-1-6 0,-2 1 1 15,-4-1-4-15,-1 2-18 0,-5 0-2 16,-1 0-2-16,-5 0 0 16,-7 2 3-16,-8 0-3 0,-5 2-19 0,-5 0-17 15,3 0-79-15,1 1-46 0,-2 0-111 16,-1 0-44-16,-7 3-59 0,-3 0-203 15,-4-2-408-15</inkml:trace>
  <inkml:trace contextRef="#ctx0" brushRef="#br0" timeOffset="343392.1285">22062 16156 580 0,'0'0'812'0,"0"0"-406"0,0 0-140 16,0 0-97-16,0 0-69 0,0 0-28 16,0 0 15-16,0 0 0 0,0 0-3 15,-6-11-10-15,6 10 19 0,0 0 17 16,0 0 12-16,0 1-14 0,0 0-25 15,0-1-12-15,0 1-14 0,0 0-3 16,0 0-10-16,0 0-2 0,0 0-4 16,0 0-7-16,0 0 11 0,0 0 5 15,0 0 0-15,0 0-9 0,0 0-13 16,0 0-12-16,0 0-11 0,0 0 1 16,0 0-3-16,0 0-11 0,0 0-2 15,0 0-22-15,2 0 35 0,4 0 15 16,2 0-13-16,2 0-1 0,-1 0 1 15,5 1 27-15,1 1-14 0,7-1-11 16,-1-1 33-16,8 2 20 0,4-2-7 16,12 0 16-16,11-3 7 15,4-3 5-15,2-2-19 0,-4-2-3 16,-4 1-9-16,1-1-4 0,-1 2-12 16,0-2-3-16,-2 0 6 0,5 2 0 15,-9 0 3-15,2 1-15 0,-3 0 3 16,-1 2-12-16,-3-1-13 0,-6 1 0 15,-10 3-1-15,-8-1-2 0,-1 1-9 16,3 1 11-16,-1 0-12 0,-1 1 12 16,-4-1-61-16,-5 1-77 0,-4 0-51 15,-2 0-80-15,-4 0-55 16,0 0-44-16,-4 0-51 0,0 0-245 16,-8-2-1398-16</inkml:trace>
  <inkml:trace contextRef="#ctx0" brushRef="#br0" timeOffset="348215.943">20830 16166 20 0,'0'0'378'16,"0"0"49"-16,0 0 39 0,0 0-167 16,0 0-74-16,0 0-50 0,0 0-10 15,0 0-9-15,0 0 5 0,4-35 17 16,-4 34-17-16,0-1-26 0,0 2-10 15,0 0-13-15,0 0-10 16,0 0-49-16,0 0-53 0,0 3-41 16,0 2-39-16,2 3 80 0,3 3 86 15,-1 6-6-15,2 2-32 0,-2 3-17 16,0 2-27-16,0 0-2 0,0-1-2 16,-1 1-35-16,-1-1-54 0,0-3-13 15,0-1-4-15,0-3-6 0,-2-1-3 16,2-2-59-16,-2-3-65 0,0 0-52 15,-2-2-27-15,0-2-59 0,-2-2 9 16,1-1 32-16,-1-2 4 0,-2-1 12 16</inkml:trace>
  <inkml:trace contextRef="#ctx0" brushRef="#br0" timeOffset="348820.2351">20837 16394 361 0,'0'0'489'0,"0"0"-49"16,0 0-95-16,0 0-108 0,4-40-59 15,0 32-32-15,0 0-6 0,2 1-17 16,-4 1-30-16,4 0-15 15,-2 2-14-15,-1 1-22 0,-1 0-10 16,2 3 7-16,0-1 15 0,-2 1 8 0,2 0-5 16,-2-1-15-16,2 1-13 15,-2 0-7-15,0-1 10 0,0 0-6 16,-2 1 3-16,2 0 9 0,-2 0 4 16,1 0-4-16,1 0 3 0,-2 0-2 15,2 0-38-15,-2 0-1 16,4 1-3-16,-2 1 3 0,4 1 3 0,-4 1 19 15,4 3 3-15,-2-2-2 0,-1 1-8 16,3 2 8-16,-6-2-21 0,4 2 14 16,0-1-14-16,-2 0 1 0,0-2 10 15,0 1-12-15,-2-2-1 0,2-1-1 16,0 0-2-16,-2-3-23 0,0 0 26 16,2 0 37-16,-2 0 11 0,2-2-7 15,-2-2-19-15,2 0-22 16,3-2-19-16,-1 0-3 0,4-2-10 0,2 0 13 15,1 3 19-15,3-2 29 0,-1 0 34 16,1 0-41-16,0 0-22 16,-3 1-12-16,3 0 10 0,-3 1 2 15,3-2 13-15,-8 2-10 0,1-1 0 16,1 3-3 0,-4 0 3-16,-2 2 12 0,-2-1-11 0,0 2 59 0,0 0 34 15,-4 0-97-15,-4-1 0 0,1 1-66 16,-1 0 19-16,-4 1 6 0,3 4 12 15,1-1 1-15,-2 3 6 16,2 1 3-16,3 0-7 16,1 3-2-16,0 0 16 0,2 1 12 0,2-1 19 15,0 4 13-15,4-3-19 0,0-1-11 16,1 0 23-16,5-2 19 0,-2-1-6 16,2-2-15-16,1-1-23 0,1-3-14 15,-1-2-78-15,-1 0-28 0,2-1-33 16,-2-5-58-16,-1 0-71 0,-1-5-86 15,-2 1-105-15,0 1-206 0,-3-7-485 0</inkml:trace>
  <inkml:trace contextRef="#ctx0" brushRef="#br0" timeOffset="349473.6224">21188 16220 1623 0,'0'0'685'0,"0"0"-404"0,0 0-110 16,4 52 9-16,0-33-17 0,0-1-45 15,0 2-31-15,-2-4-40 0,4-2-24 16,-3-3 2-16,1-1-9 16,0-3-16-16,2-2-2 0,-2-4-20 15,0-1 22-15,-2 0 16 0,3-3 66 16,-3-3 26-16,2-3-23 0,0 1-85 16,0-3-32-16,-2 0-3 0,2 2 6 15,-2 1-5-15,4 2 5 0,-6 2 1 16,2 1-7-16,-1 2-42 0,1 1-12 15,2 3 89-15,0 2 6 0,0 3 96 16,2 2-9-16,0 0-24 0,-1 2-37 16,1-1-31-16,2-1-1 0,-2 0-13 15,2-3 1-15,-3-3-14 0,3 1-75 16,-4-4-39-16,2 0-26 16,-2-1-1-16,0-2 13 0,-2-3-20 15,-1-5-42-15,1 0-63 0,-2-4-29 16,0-2-69-16,0 0 97 0,0-3 169 15,0 2 65-15,-2-1 1 0,-1-1 32 16,1 2 13-16,2 2 195 0,-2 2 108 16,2 6 22-16,0 4-17 0,0 3-22 15,0 1-96-15,0 6-116 0,0 4 126 16,0 1 47-16,0 4-52 0,0 3-45 16,2 0-33-16,0-1-35 0,0 0-53 15,1-2-13-15,-1-3-5 16,2-1-11-16,0-4-1 0,-2-2-18 0,2-2-32 15,0-4-12-15,2 0 63 0,-4-3 10 16,3-3 81-16,1-2-8 0,2 0-83 16,-6-1 0-16,4 2-22 0,-2 1-1 15,-1 1-2 1,-1 4-45-16,0 1 10 0,2 0 60 0,0 5 24 16,0 2 36-16,2 2 9 0,0 2-18 15,-3 0-29-15,3-1-22 0,0 0 0 16,0-3-25-16,0 2-80 0,0-3-40 15,1-2-24-15,-3 0-45 0,0-1-30 16,0-3 45-16,-2 0-111 0,0-5-154 16,-2 0-154-16,0-8-573 0</inkml:trace>
  <inkml:trace contextRef="#ctx0" brushRef="#br0" timeOffset="349866.4227">21504 16104 2268 0,'0'0'571'0,"0"0"-346"0,0 0-69 16,0 0 20-16,0 0-40 0,0 0-15 15,0 0-1-15,41-30 6 0,-33 30-26 16,1 0-33-16,-1 0-27 0,-2 2-24 16,2 2 3-16,-5 0 15 0,3 1 13 15,0 0-7-15,-4 2-2 0,0-1-7 16,0 4 3-16,-2 0 9 0,0 1-9 15,0 2-21-15,-2-1-13 16,0 1 0-16,-4 1-34 0,0 1-1 0,1-1-5 16,-1 0-6-16,2 0 18 0,-2-3 15 15,2 0 10-15,2-3-22 0,2-1 11 16,0-1 14-16,0-3 34 0,4-1 34 16,2 2-3-1,0-2 19-15,2 1 6 0,-1-2 2 0,3 1 4 0,0-1-7 16,1 0-37-16,-1-1-50 15,2 2-2-15,-3-2-62 0,3 1-73 16,-4 1-68-16,1 2-42 0,-1 0-44 16,-2 2-64-16,-2 2-182 0,-2-1-239 15,2 8-834 1</inkml:trace>
  <inkml:trace contextRef="#ctx0" brushRef="#br0" timeOffset="350684.9289">20911 17027 293 0,'0'0'1153'15,"0"0"-825"-15,0 0-204 0,0 0-27 16,0 0-6-16,0 0 36 0,0 0 12 16,0 0-7-16,0 0-9 0,0 0 6 15,-17-10 6-15,17 10-35 0,-2 2-33 16,2 1-67-16,0 4-42 0,0 2 42 15,0 4 13-15,2 4 48 0,2 5 32 16,-2 2-1-16,3 5-28 0,-1 0-19 16,-2 3 18-16,4 0-63 0,-4-2-1 15,0-1-21-15,0-4-48 0,0-3-10 16,0-3 10-16,0-3 6 16,-2-3-6-16,0-2-26 0,0-2-62 15,0-3-80-15,-2-2-76 0,-2-4 25 16,0 0-133-16,-2 0-556 0,2-3 447 15</inkml:trace>
  <inkml:trace contextRef="#ctx0" brushRef="#br0" timeOffset="351303.5638">20855 17263 55 0,'0'0'568'16,"0"0"41"-16,0 0-186 0,0 0-95 16,0 0-62-16,0 0-43 0,0 0-71 15,0 0-58-15,0 0-75 0,0 0-19 16,4-29 0-16,0 29 45 0,2 0 58 15,1 0-39-15,3 1-16 0,2 1-25 16,-1-1-4-16,3 1 0 0,1-1-15 16,-3 1-2-16,0-2 1 0,1 0 13 15,1 0-3-15,-1 0-11 0,-1 0 0 16,-1 2-2-16,-1-2 0 16,0 2-1-16,0 2-12 0,-3 0-3 15,3 3 16-15,-4 3 15 0,3 1 4 16,-3 1 0-16,0 1 13 0,0 2 10 15,-4-1 15-15,0 1-25 0,0-1-32 16,0-2 0-16,0 0 2 0,-2-4 2 16,0 0 18-16,0-2-21 0,0-2 0 15,0-3 24-15,0-1 41 0,0 0-2 16,0-5-20-16,0-2-44 16,0-1-129-16,0-2 21 0,3-1 47 0,5-2 52 15,0 2 9-15,4-1 51 16,-3 2-39-16,3 0-12 0,0-1 16 15,1 1 4-15,-1 1-17 0,1-2 19 16,-1-1-6-16,-2 3-3 0,1-2 3 16,-5 2-14-16,0 1 0 0,-2 0 0 15,-2 0 1-15,-2 2 0 0,0-1-3 16,-4 2-10-16,-2 1-54 0,-2 2-16 16,-3 2 29-16,1 0 51 0,0 0 13 15,1 4 28-15,-1 3-28 0,4 1 32 16,0 2 12-16,0 2-25 0,5 0-10 15,-3 5 1-15,4 1 21 0,0-1 77 16,2 0-55-16,1-4-28 0,3 2-10 16,2-7-28-16,0 0-14 0,1-2 1 15,1-2 10-15,-2 0-32 0,2-2-50 16,-1-2-20-16,-1 0-9 0,0-2-33 16,-2-3-42-16,-1-4-71 0,-3-1-128 15,2 4-205-15,-2-9-638 0</inkml:trace>
  <inkml:trace contextRef="#ctx0" brushRef="#br0" timeOffset="351685.0201">21301 17111 382 0,'0'0'1170'16,"0"0"-751"-16,0 0-117 0,0 0-89 15,11 49-64-15,-11-30-49 0,4 1 13 16,0 1-1-16,-2 1-22 0,2-1-17 15,0 1-21-15,0-5-1 16,-1 3-3-16,1-6-9 0,0-3-39 0,0-3-19 16,0-2 16-16,-2-4 3 15,2 1 22-15,0-3 0 0,0-3 20 16,-1-1 43-16,3-3 8 0,2-3-40 16,-2 1-53-16,0-2-31 0,1 0 31 15,1 1-2-15,-2 0-36 0,-2 1 12 16,2 1 14-16,-2 4-14 0,-1 0-9 15,-1 3-9-15,0 1 2 16,0 0 42-16,0 2 29 0,0 5 60 0,0 0 31 16,0 3-31-16,2 0-38 0,-2 2-23 15,2 0-26-15,0 0 1 0,-1 0-3 16,1-2-10-16,2 0-41 0,0-3-72 16,0 0 2-16,0-3-6 0,-3 0-148 15,3-2-146-15,0-2 150 0,-2 0-34 16,0-3-39-16,0-11-778 0</inkml:trace>
  <inkml:trace contextRef="#ctx0" brushRef="#br0" timeOffset="352050.8039">21537 17123 143 0,'0'0'1442'0,"0"0"-851"15,0 0-242-15,0 0-107 0,6 49-88 16,-4-29-25-16,0 1 40 0,0 3-16 15,0-3 38-15,0 1-27 0,-2-4-72 16,2-1-45-16,1-2 13 0,1-3-23 16,-4-3-37-16,2-2-2 0,0-4-23 15,2-1-16-15,-2-2-6 0,0-2 47 16,2-5 29-16,2-4 46 0,-3-1-75 16,1-4-22-16,4 2-16 0,-4-1-15 15,0 2-10-15,0 1 22 0,0 2 22 16,-2 2 4-16,-1 5 15 0,-1 0 3 15,2 3-2-15,-2 0 25 16,0 3-14-16,4 4 1 0,-4 4 37 0,0 4 51 16,2 3-20-16,0 0-11 0,0 2-38 15,2-1-14-15,0 0-18 16,0-1-10-16,0 0-28 16,1-1-69-16,3-1-91 0,0-3-20 0,-2 1-184 15,3-5 162-15,-3-3-89 0,2-5-309 16,-4-1-387-16</inkml:trace>
  <inkml:trace contextRef="#ctx0" brushRef="#br0" timeOffset="352508.3704">21905 17072 636 0,'0'0'1412'0,"0"0"-1013"16,0 0-86-16,0 0-8 0,0 0-15 15,0 0-55-15,0 0-55 0,0 0-54 16,-37 10-28-16,32-2-28 0,-1 0-17 16,0 5 9-16,-2 3 4 0,2 2 5 15,3 4-6-15,-1 2 3 0,2 3-3 16,2 4-21-16,0 3 20 0,6 1-11 15,-1-1-13-15,5-1-40 0,2-4-26 16,3-2 5-16,-1-6 5 0,3-5 4 16,-1-6-7-16,3-6-7 0,-1-1 26 15,1-3 12-15,-4-3-10 16,1-4 20-16,-1-4 5 0,-3-1-2 0,-4-4 6 16,-2-1-10-16,-2-2 4 15,-3-1 3-15,-1-1-10 0,-1-2 0 16,-7 2 22-16,-4-2 12 0,-3 0-52 15,-3-1 10-15,-1 0-23 0,-3 2-5 16,-1 3-3-16,2 4-29 0,2 2 4 16,3 6 46-16,2 3 0 0,3 3-57 15,3 1-42-15,0 6-201 0,3 5-242 16,3 4-93-16,2-3-89 0,2 12-694 0</inkml:trace>
  <inkml:trace contextRef="#ctx0" brushRef="#br0" timeOffset="377112.9636">12280 12383 372 0,'0'0'469'16,"0"0"-290"-16,0 0-35 0,0 0 2 15,0 0-77-15,0 0-53 0,0 0-16 16,0 0-1-16,0 0-2 15,0 0-14-15,-31-1-15 0,31-1-7 16,0 0-10-16,0 1 13 0,0 0 7 16,0-2 3-16,0 2 9 0,0 0 15 15,0 0-17-15,0 0-7 0,3 1 3 16,-3 0-6-16,0 0-27 0,0 0-48 16,0 0-53-16,4 0 24 0,-4-2 54 15,2 2 40-15,-2-1 39 0,0 1 23 16,0-2-20-16,2 0 20 0,-2 1-3 15,0 0 25-15,2-2 73 0,-2 2 42 16,0-1-4-16,2-1-6 0,-2 0 3 16,2 1-29-16,0-2-20 0,0 1 10 15,-2 0 12-15,2 0 1 0,0 2-36 16,-2-2-39-16,0 2-10 0,6 0-6 16,-6 1-33-16,2 0-3 0,-2 0-10 15,3 0 10-15,1 2 75 0,-2 2 25 16,2 2 10-16,2 2 3 0,-4 1-26 15,2 4-16-15,0 0 0 16,-2 2 26-16,0 2-56 0,-1-1-15 16,3 0-23-16,-4-1 39 0,2-3-23 15,-2 0-18-15,2-4 2 0,-2-1-2 16,0-4-1-16,2-1 0 0,-2-1 3 16,0-1 45-16,0 0 29 0,2-3 47 15,-2-2 29-15,0-3-61 0,0 0-66 16,0-5-24-16,0-1 1 0,4-2 13 15,-4-1-16-15,0-2-19 0,4-1 3 16,2-1 16-16,-4 2-2 16,3-1-30-16,1 2-6 0,2 2 19 15,0 2 19-15,1 1 14 0,-3 2-3 16,2 1-11-16,-2 4-31 0,0 3-4 16,-3 1-16-16,3 2 13 0,-2 3 38 15,2 4 39-15,-2 1 27 0,0 3-64 16,2 3 0-16,-5-1 20 0,5 3 0 15,-4 0-3-15,2 0-6 0,-2 1-11 16,2-1 14-16,-2 0-16 0,0-2 1 16,0-1-1-16,2-2 0 0,-4-3-19 15,2-2 0-15,-2-2 0 0,0-2-19 16,3 0 0-16,-3-2 3 0,0 0 22 16,0 0 13-16,0-2 41 0,4-4 29 15,-2 0 29-15,0-2-20 0,2-4-45 16,-2-1-34-16,2-1-35 0,0-1-10 15,0 0 20-15,-1 0 6 0,3 3-10 16,0-1 1-16,-2 4-4 0,0 2-6 16,-2 2-7-16,4 1 7 15,-4 3-3-15,-1 1-11 0,3 0 24 16,-2 0 28-16,2 3 54 0,0 2-6 16,0 2-19-16,2 1-1 0,-2 1 4 15,-1 1-10-15,1 1 1 0,-2 0-20 16,2-1 13-16,-2 1-3 0,0 0-10 15,-2-2 0-15,4 1 0 0,-4-1-3 16,4-1-30-16,-4 0-81 0,0-1-39 16,0 0-74-16,0-1-76 0,0-1-97 15,0-1-178-15,0 2-577 0</inkml:trace>
  <inkml:trace contextRef="#ctx0" brushRef="#br0" timeOffset="377387.5641">12665 12391 303 0,'0'0'701'16,"0"0"271"-16,0 0-635 0,0 0-146 15,0 0-69-15,0 0-41 0,0 0 73 16,0 0 23-16,0 0-14 0,0 0-29 15,16 46-29-15,-14-35-25 0,0 3-27 16,0-3-8-16,1 1-26 0,-3 0-18 16,6 0-1-16,-6-4-16 0,2 2-6 15,0-4-60-15,-2 1-77 0,2-3-42 16,-2 2-111-16,2-1-236 0,-2 0-670 16</inkml:trace>
  <inkml:trace contextRef="#ctx0" brushRef="#br0" timeOffset="378416.0427">13103 12305 1455 0,'0'0'491'0,"0"0"-229"16,0 0-87-16,0 0-55 0,0 0-59 15,0 0-61-15,0 0-10 0,0 0 1 16,0 0 9-16,0 0 158 0,4 31-1 15,4-16-60-15,-4 1-23 0,2 2 18 16,-3 1-37-16,1 1 2 0,0-1 1 16,-4-1-35-16,4-2-22 0,-2-3-1 15,2-3 3-15,-4 0-2 0,2-6-1 16,0-1 0-16,-2-1 0 0,4-2 23 16,-4 0 15-16,0-3 54 0,0-2 38 15,0-3-3-15,2-3-52 0,0-2-75 16,1-2-12-16,1-3-23 15,0 1 10-15,2-1 12 0,-2-2-6 0,2 2-6 16,-1 0-4 0,5 3-15-16,-4 3 9 0,2 3 4 0,-2 2-11 15,1 5-12-15,-1 2 51 0,-2 0 3 16,2 5 32-16,0 2 3 0,-1 1-7 16,1 2 4-16,0 1-3 0,-2 0-17 15,0 0-11-15,0-1 2 0,-2-2 1 16,1-1-3-16,-1 0-1 0,0-1-1 15,0-3-1-15,0-2-2 0,-2 0-15 16,2-1-9-16,-2 0 15 0,2-1 13 16,0-4 26-16,0-3 56 15,2-1-40-15,0-2-42 0,2-4-51 16,-3 1 10-16,3 1 10 0,0 0 18 16,0 1-3-16,-2 2-16 0,2 1 7 15,-3 3 6-15,1 2-6 0,-2 3-17 16,-2 1 1-16,4 0 41 0,0 4 54 15,-2 4 25-15,2 2-3 0,0 3-19 16,-2 2-6-16,1 1-13 0,-1 3-22 16,2-2-14-16,-4 1 1 0,4-1-3 15,-4-2-1-15,4-2-1 0,-2-1-20 16,0-1-64-16,0-2-28 0,0-1-38 16,0-1-62-16,2-2-71 0,-4 0-80 15,2-2-211-15,-1-1-62 0,-1-2-400 16</inkml:trace>
  <inkml:trace contextRef="#ctx0" brushRef="#br0" timeOffset="378840.0013">13460 12415 127 0,'0'0'1442'16,"0"0"-968"-16,0 0-205 0,0 0-69 15,0 0-9-15,0 0-40 0,0 0-35 16,0 0-4-16,0 0-7 0,0 0-15 15,35-27-11-15,-29 25-9 0,1 1 0 16,-3 1-32-16,0 0-22 0,0 0 0 16,0 1 0-16,0 3 3 15,-2 0 19-15,-2 2-3 0,2 1 0 0,-2 2 6 16,0 1 3-16,-2 1-7 16,-4 0-11-16,2 2-14 0,0-2-12 15,-2 0 1-15,0-1 0 0,1 0-1 16,-3-1 0-16,4-2 3 0,0-2 16 15,0 0-17-15,2-1-2 0,0-1-2 16,0-2-23-16,2 1-3 0,0-2-19 16,0 0 6-16,2 0 0 0,0 0 41 15,2 1 28-15,2 0 66 0,-2 1-9 16,0-1-19-16,3 2-12 0,1-2 3 16,-2 2-4-16,2-1-16 0,-2-1-24 15,1-1-12-15,-1 0 11 0,4 0-9 16,-4 0 10-16,-1 0-10 0,1 0-3 15,-2 0-50-15,0 0-142 0,4 0-119 16,-2 0-108-16,-4 0-240 0,-2 0-867 16</inkml:trace>
  <inkml:trace contextRef="#ctx0" brushRef="#br0" timeOffset="392846.9363">13268 13121 919 0,'0'0'805'16,"0"0"-419"-1,0 0-274-15,0 0-112 16,0 0-100-16,0 0-118 0,0 0-6 0,0 0 65 0,21-16-20 0,-13 13-163 16,-2 1-121-16,2-1-33 0</inkml:trace>
  <inkml:trace contextRef="#ctx0" brushRef="#br0" timeOffset="394692.4519">2379 12990 722 0,'0'0'1052'0,"0"0"-766"0,0 0-104 16,0 0-59-16,0 0-17 0,0 0 1 16,0 0-7-16,0 0-20 15,0 0-80-15,0 5-6 0,0-5-65 16,4 0-32-16,0 0 103 0,3 0 6 16,7 0 223-16,-1-2-62 0,7-2-64 15,1-5-33-15,8 1-3 0,-2-2 10 16,8-5-10-16,14-4 0 0,-3-4-26 15,1 2-16-15,-11 4-2 0,-10 4-1 16,-7 4-3-16,4-3-8 0,2 1-10 16,3-1 1-16,-11 2 1 0,0 2 6 15,-5 0-9-15,-2 3 0 0,-2 2 0 16,-5 1 22-16,-1 0 7 0,-2 1 22 16,0 1 18-16,0 0 16 0,0 0 16 15,-3 0-36-15,1 0-65 0,0 0-109 16,-2 1-74-16,2 0-169 0,-2 3-205 15,-2-1-248-15,0 3-681 0</inkml:trace>
  <inkml:trace contextRef="#ctx0" brushRef="#br0" timeOffset="398216.3612">12851 12373 1121 0,'0'0'765'16,"0"0"-337"-16,0 0-63 0,0 0-15 15,0 0-62-15,0 0-56 0,0 0-11 16,0 0-29-16,0 0-34 0,-15-9-37 16,15 9-37-16,0 0-12 0,0 0-26 15,2 0 7-15,-2 0-7 0,4 0-46 16,-4 0-6-16,0 0-68 0,2 0-28 15,1 2-79-15,3 1-20 0,6-1-123 16,-2 3-166-16,-5-3-502 16,-3 0-1180-16,-48-18 2172 0</inkml:trace>
  <inkml:trace contextRef="#ctx0" brushRef="#br0" timeOffset="400034.0547">14154 12362 893 0,'0'0'694'0,"0"0"-307"16,0 0-134-16,0 0-62 0,0 0-53 15,0 0-54-15,0 0-35 0,0 0-49 16,0 0-24-16,0 0 24 0,23-4 132 16,-6-1 32-16,1-2-42 0,9-3-36 15,2-1-3-15,-2-3-16 0,2 1-42 16,4 1-25-16,-4 0-2 0,-2 0-46 16,-2 5-157-16,-3 0-119 0,-5 2-122 15,-3 2-108-15,-3 0-441 0</inkml:trace>
  <inkml:trace contextRef="#ctx0" brushRef="#br0" timeOffset="400406.7528">14266 12216 39 0,'0'0'1662'0,"0"0"-1243"0,0 0-138 15,0 0-90-15,0 0-78 0,0 0-104 16,0 0-9-16,0 0-54 0,0 0-14 16,0 0 68-1,-12 24 52-15,7-10-1 0,-3 4 7 0,-2 1-45 0,-2 0-10 16,1 0 0-16,-3-1 1 0,3 0-2 16,-3-1 1-16,2-5 13 0,3 2-13 15,-1-3 13-15,6-3-13 0,-2-3 16 16,4-2-19-16,2-1 0 15,0-2 0-15,2 0 3 0,6 0 29 16,0 0 119-16,4 0 28 0,3-4 0 16,1 0-27-16,7-3-60 0,-2 2-76 15,2-1-16-15,3 0-22 0,-3 1-10 16,-2 1-82-16,4-1-74 0,1 1-74 16,-3 1-143-16,-6 1-194 0,8-5-635 0</inkml:trace>
  <inkml:trace contextRef="#ctx0" brushRef="#br0" timeOffset="401158.7797">14733 12057 1672 0,'0'0'380'15,"0"0"-157"-15,0 0-87 16,0 0-107-16,0 0-26 0,0 0 20 16,0 0-4-16,0 0 69 0,45 3 34 15,-40 10 7-15,5 4-29 0,-2-1-23 16,-2 1-10-16,-1 0 10 0,1-2-23 16,-2-3-32-16,0 0-9 0,0-4-13 15,-2-2 0-15,0-3 1 0,0-2 12 16,2-1 13-16,-4 0 69 0,2-4 51 15,-1-5-19-15,1-2-86 0,2-5-41 16,4-2-18-16,-2-2-7 0,2-1 12 16,-1 2-12-16,1-1-26 0,0 1-18 15,2 1 11-15,-1 5 20 0,1 2 13 16,-2 3-20-16,-1 6-6 0,1 2 19 16,-2 2 32-16,2 6 26 0,-4 3 41 15,1 2-1-15,-3 4-5 0,2-3-7 16,-2 0-19-16,-2 1-22 0,2-4-13 15,0-2-3-15,2-2-12 0,-2-2 11 16,2-2-11-16,0-3 2 0,0 0 13 16,-1-2 57-16,1-4 60 15,2-2-29-15,0-3-50 0,4-2-38 16,-7-2-28-16,3 2 9 0,0 0-6 16,0 0-7-16,0 2 4 0,-2 2 6 15,-1 2 6-15,-1 3-6 16,2 2-20-16,-4 2-11 0,2 4 53 0,0 3 66 15,0 3 20-15,0 2-17 0,0 1-3 16,-2 0-22-16,0 2-15 0,2-5-29 16,-2 1-1-16,4-3-28 0,2-2-34 15,-3-1-63-15,3-2-45 0,2-2-26 16,0-1-34-16,1 0-145 0,-1-4-31 16,2-3-122-16,-4 1-134 0,3-5-152 0</inkml:trace>
  <inkml:trace contextRef="#ctx0" brushRef="#br0" timeOffset="401493.9475">15212 11974 145 0,'0'0'645'16,"0"0"-88"-16,0 0-72 0,0 0-86 16,0 0-79-16,0 0-168 0,0 0-1 15,0 0 109-15,0 0-27 0,0 0-84 16,11 38-35-16,-11-21-19 0,0-2-35 16,2-1-22-16,2-3-14 0,2-1-24 15,0-4-11-15,2-1 11 0,1-4 28 16,-1-1 16-16,2 0 9 0,-1-5 1 15,-1-1-21-15,2-3-33 0,-2 2-56 16,-1-3 9-16,-5 0 3 0,4 2-13 16,-2-2 22-16,-2 5 23 0,0 0 12 15,-2 3-2-15,2 0-30 0,2 2-9 16,-4 2-41-16,0 2 82 16,3 2 60-16,1 3 10 0,0 0-26 15,2 0-22-15,2-1-11 0,0-3-11 0,3-1 0 16,1-1 1-16,3-3-1 15,1-2-38-15,-1-3-28 0,1-3-38 16,-1-1-64-16,-1-1-46 0,-1-2 10 16,-3-1-89-16,0-2-169 0,-4-2-138 15,-2 2 27-15,-3 3-23 0,-1-9 86 0</inkml:trace>
  <inkml:trace contextRef="#ctx0" brushRef="#br0" timeOffset="401879.1049">15495 11791 1967 0,'0'0'644'0,"0"0"-222"0,0 0-320 15,0 0-28-15,0 0 72 0,-6 55 13 16,6-34-7-16,0 5-19 0,2-3-32 16,4 1-32-16,3-2-47 0,-1-4-8 15,4-1-14-15,3-4 0 0,1-5 13 16,1-3 22-16,4-4 6 16,1-1-1-16,-1-6-5 0,0-3-13 0,1-4-10 15,-5-3-12-15,1 0-90 16,-3-2-12-16,-3-2 21 0,-3 1 15 15,-3-3 16-15,-2-1 9 0,-4-3-22 16,0-1-26-16,0-2-41 0,0 0-29 16,0 2 25-16,0 3 124 0,0 4 10 15,0 8 112-15,2 4 89 0,-2 5 49 16,0 3-68-16,0 3-149 0,0 6-31 16,2 4 117-16,-2 5-4 0,2 4 3 15,0 3-15-15,0 1-20 0,0 0-40 16,0 0-27-16,0-3-15 15,3-2-1-15,1-1-3 0,2-3-22 16,2-2-46-16,-3-2-59 0,3-3-32 16,0 0-24-16,-4-3-21 0,-1-3-52 15,-1-1-146-15,-4-2-129 0,0-1-97 16,0 0 36-16,-4-4-210 0</inkml:trace>
  <inkml:trace contextRef="#ctx0" brushRef="#br0" timeOffset="402011.7851">15760 11864 805 0,'0'0'1310'0,"0"0"-641"15,0 0-118-15,0 0-154 0,0 0-205 16,0 0-192-16,0 0-38 0,0 0-12 16,41-32 9-16,-28 32-25 0,3 3-121 15,-1 3-100-15,-1 1-148 0,1 2-195 16,-5-2-436-16</inkml:trace>
  <inkml:trace contextRef="#ctx0" brushRef="#br0" timeOffset="402152.6886">16030 11989 13 0,'0'0'2127'0,"0"0"-1378"16,0 0-224-16,0 0-123 0,0 0-50 16,0 0-113-16,0 0-124 0,0 0-89 15,0 0-26-15,0 0-52 0,9 3-57 16,-9-6-49-16,2-1-153 0,4-2-175 16,-6 2-228-16,4-2-732 0</inkml:trace>
  <inkml:trace contextRef="#ctx0" brushRef="#br0" timeOffset="404778.6105">16272 11767 326 0,'0'0'646'0,"0"0"-119"16,0 0-147-16,0 0-107 0,0 0-46 15,0 0 21-15,9-38-16 16,-9 34-33-16,-2 0-36 0,-1 2-25 16,-3 0-37-16,0 2-34 0,0 0-67 15,-2 4-16-15,-1 1-35 0,-1 5 23 16,2 1 25-16,1 0 0 0,-1 1 1 15,4 0-17-15,4 0-6 0,0-1 18 16,4-1 7-16,7 0 64 0,1-2-13 16,5 0-16-16,3-3 3 0,1-2-3 15,1-1-13-15,-1 0-20 0,0-1-2 16,-3 1 0-16,-1 1-16 0,-3 0-3 16,-3 0 0-16,-3 1 0 0,-2 0-19 15,-2-1-29-15,-4 3-3 0,0-2-9 16,-2 1-14-16,-4-2 52 0,-2 2-4 15,-2-3-16-15,1 0 3 0,-1-2 17 16,4 0 41-16,-3 0 13 0,5-3 32 16,2 1 26-1,2-2 12-15,0 3 32 0,4-4-113 0,7-1 1 16,-1-1 74-16,4-1 6 0,3 0-26 16,4-2-22-16,-3 0-4 0,3-1-12 15,2 0 0-15,-1-1-6 0,-5 1 0 16,2 0-11-16,-3 0 0 0,-2 3-1 15,-1-2 15-15,-5 3 6 0,-2 0-3 16,-2 2-16-16,-4 0 16 0,0 1-19 16,-4 3-3-16,-2-1-54 0,-4 2-10 15,-1 0 17-15,-1 5 18 16,-2 0 10-16,3 2 19 0,3 1 2 0,-4 1-2 16,6-1 1-16,3 2 0 0,3 2 2 15,0-1 28-15,0 0 7 16,3-1-4-16,7-1 17 0,2-2-1 15,3-1-15-15,1-4-10 0,1-1-22 16,3-1-13-16,-1-3-47 16,0-6-35-16,1-1-35 0,-1-1-16 0,-1-4-21 15,-3-2-70-15,-1 2-66 0,-1-5-46 16,-3 2 31-16,0-1 117 0,-7-1 97 16,1 0-14-16,-2-1-2 0,-2-1-43 15,-2 0-81-15,-2 0-23 0,3 2 267 16,-5 1 81-16,4 4 392 0,-2 4 63 15,4 4-39-15,-2 4-51 0,2 3-99 16,0 0-136-16,0 5-200 0,0 4-10 16,2 4 113-16,2 4 0 0,-4 5-38 15,6 1-19-15,-6 2-15 0,2 0-27 16,1 0-14-16,3-1-1 0,-2 0-1 16,2-3-11-16,-2 1-42 15,2-6-16-15,-3 1 1 0,-1-5-14 16,0-1-29-16,0-4-31 0,0-1-53 15,-2-3-42-15,0-3 0 0,0 0 63 16,0-2 159-16,0-5-127 0,0-1-136 16,2-4 55-16,0-2 164 0,2 0 60 15,0-1 56-15,4 1 38 0,-5 0 26 16,5 3 65-16,2 2 32 0,-4 3 26 16,2 3 31-16,-3 3-46 0,3 0-71 15,-2 2-39-15,2 4 0 16,-4 0 12-16,1 3-22 0,1-1-32 0,0 1-23 15,-4-2-18-15,2 0 3 16,0-3-16-16,1 0-9 0,1-2 2 16,-2-1 1-16,0-1 0 0,0 0 6 15,0-1 21-15,2-4 4 0,-1-2-47 16,3-1-25-16,-2-2-78 0,2-1-1 16,-1 2 16-1,1 1 34-15,0 0 26 0,4 3-4 0,-7 1-12 0,3 3 44 16,0 1 9-16,-2 2 35 0,0 5 23 15,1 2 12-15,-5 1 3 0,4 0-22 16,-2 2 2-16,2-2-8 0,0 1-33 16,-1-2-21-16,1-1-1 0,2-3-21 15,0-1-28-15,-1-1-34 0,1-2-42 16,2-1-108-16,-2-3 21 0,1-4-43 16,3-4-233-16,-2-1-318 0,1 0-421 15</inkml:trace>
  <inkml:trace contextRef="#ctx0" brushRef="#br0" timeOffset="404938.9086">17316 11651 225 0,'0'0'1342'0,"0"0"-796"16,0 0-167-16,0 0-57 0,0 0-49 15,22 45-68-15,-20-33-88 0,-2 0-59 16,1-2-39-16,-1 0-19 0,2-3-22 16,-2-3-48-16,0-1-48 0,0-3-52 15,0 0-32-15,0-2 83 0,0-3-77 16,-2-3-247-16,1-1-178 0,-1 2-66 15,-2-7-43-15</inkml:trace>
  <inkml:trace contextRef="#ctx0" brushRef="#br0" timeOffset="405234.1421">17355 11578 382 0,'0'0'1569'0,"0"0"-1022"0,0 0-211 0,0 0-80 16,39 31-19-16,-30-19-18 0,1 2-67 15,2-1-57-15,-1-1-26 0,-1 0-38 16,2-4-6-16,-1 0-9 0,3-3 3 15,-6-1 9-15,5-3 10 16,-7-1 10-16,4 0-11 0,-1-4-9 16,-1-1-18-16,0-2-10 0,-2 0-28 15,-2 0 3-15,0 0 25 0,-4 2 19 16,0 2 25-16,0 3 12 0,0 0 10 16,0 2-66-16,0 3-56 0,-2 3 56 15,2 0 18-15,0 2-18 0,0 0-18 16,3-2-57-16,3-2-51 0,4-2-16 15,2-4-6-15,-3 0-7 0,7-4-115 16,1-5 47-16,3-3-105 0,-5-2-247 16,-1-2-104-16,-1-1 112 15,-1 4-29-15</inkml:trace>
  <inkml:trace contextRef="#ctx0" brushRef="#br0" timeOffset="405565.9281">17756 11585 1415 0,'0'0'795'15,"0"0"-197"-15,0 0-169 0,0 40-158 16,0-27-128-16,2 0-64 0,4-2-23 15,4-1-5-15,1-3 21 0,3-2 19 16,3 0 10-16,3-2-4 0,-1-1-19 16,4 2-22-16,-1 1-45 0,-3 1-11 15,2 2 0-15,1 5 22 0,-5 4 12 16,1 1 6-16,-3 4-37 0,-1 3 10 16,-3 2 11-16,1-2-20 0,-6 2-1 15,-1 0 9-15,-3 2 3 0,-2-1-14 16,0 0 14-16,-3-1-14 0,-5-2 0 15,-2-2 17-15,-2-7-18 0,3-3 0 16,-3-5 19-16,2-5 33 16,-1-3 7-16,3-4 12 0,0-8 24 15,2-6-34-15,5-11-61 0,1-1-33 16,5-2-4-16,9-2 0 0,0 3 6 16,5-3-6-16,2 4 16 0,1 1-13 15,1 2-37-15,-2 1-56 0,0 4-43 16,-3-1-128-16,-1 5-155 0,-5 0-106 15,-2 5-156-15,-5-4-686 0</inkml:trace>
  <inkml:trace contextRef="#ctx0" brushRef="#br0" timeOffset="405897.2341">16382 11700 1725 0,'0'0'1372'15,"0"0"-932"-15,0 0-314 0,0 0-82 16,0 0-37-16,53-10 128 0,-7-2 3 15,22-7 7-15,13-4 14 0,6-2-16 16,3 1-35-16,-7 4-46 0,2 0-41 16,-1 2-21-16,3 3-19 0,-4 0-55 15,0 4-137-15,-1 2-114 0,-1 1-82 16,-1 2-199-16,-22 2-100 0,0-2-469 16</inkml:trace>
  <inkml:trace contextRef="#ctx0" brushRef="#br0" timeOffset="406448.8933">16297 12232 1041 0,'0'0'752'0,"-41"0"-408"15,28 0-36-15,-5 0-121 0,3 0-74 16,1 0 2-16,4 0-54 0,3 0 23 16,3 0 54-16,4 0 5 0,0-2-139 15,4 2-4-15,3-2-119 0,7 1 119 16,5-2 77-16,10-1 9 0,14-2-13 15,17-1 16-15,10-2 0 0,6-2-3 16,7 1-4-16,2-2-10 16,8-4-3-16,10 1 0 0,7-5 16 15,7-2-21-15,9-2-11 0,1 2 3 16,3-2 15-16,-4 3 1 0,-2 3-59 16,-4 1-13-16,-9 4-28 0,-6 0-77 15,-9 1-17-15,-8 1 5 0,-7 2-5 16,-7 2-1-16,-8 0-38 0,-12 4-100 15,-10-1-183-15,-14 0-361 0,-7 0-980 0</inkml:trace>
  <inkml:trace contextRef="#ctx0" brushRef="#br0" timeOffset="411134.2506">20283 12398 26 0,'0'0'1026'0,"0"0"-639"0,0 0-32 15,0 0-53-15,0 0-11 0,0 0-52 16,0 0-45-16,0 0-15 0,0 0-6 15,0 0-22-15,4-31-12 16,-4 30-18-16,0 1-10 0,0 0-17 16,0 0-18-16,0 0-10 0,-2 0-7 15,2 0-5-15,-2 1-19 0,0 1-35 16,0 1 0-16,-3 1-12 0,3 0-14 16,-8 4 25-16,4 1 1 0,-2 4 29 15,1 0 2-15,-3 3-18 0,2 1 18 16,-2 4-29-16,1 2 20 0,-1 4 12 15,-2 2 16-15,1 6-10 0,1 9-21 16,0 8 6-16,7 2-23 0,3-1 44 16,0-5-25-16,3-6-20 0,11-1 1 15,-2-6 0-15,-1-6 14 0,1-9-15 16,0-2 20-16,3 3-20 0,2-1-1 16,3 3-2-16,-1-5 0 0,1-2 2 15,-1-5 22-15,-2-2 0 0,-1-4-10 16,-1-2 3-16,-1-2 1 15,-2-1-1-15,-1 0 4 0,-3-1-7 16,-2-2-12-16,0-1-10 16,-2-3-73-16,-3-2-35 0,1-3-97 0,2-5-137 15,-4-2-222-15,0 3-407 0,0-12-583 0</inkml:trace>
  <inkml:trace contextRef="#ctx0" brushRef="#br0" timeOffset="411770.5834">20558 12394 653 0,'0'0'1079'0,"0"0"-595"15,0 0-125-15,0 0-79 0,0 0-33 16,0 0-100-16,0 0-77 0,0 0-25 16,-15-37-10-16,21 30 13 0,0 0 15 15,1 0 29-15,5-2 3 0,0 1 6 16,1 0-7-16,3 1-12 0,-1 1-20 15,-1 1-10-15,3 1-15 0,-3 2-37 16,-1 2-3-16,-3 0-25 0,2 4 9 16,-5 2 0-16,-1 1 6 0,0 1 10 15,-2 2 1-15,-4 0 2 16,0 2 11-16,0 0 3 0,-6 2 11 16,-2-1-7-16,1 0-14 0,-3 0 11 15,0-2-13-15,-1-2-2 0,1 0-1 16,2-3 0-16,0 0-11 0,4-3-7 15,1 0 6-15,1-1-2 0,2-1-11 16,0-1 13-16,4 0-9 0,1 0 22 16,3 1 44-16,0 0 48 0,3 0-24 15,-1 2-12-15,0 1-34 0,1-1-20 16,-1 2 0-16,-2-2-1 16,0 3 21-16,-1 0-10 0,-1-1-9 15,-2 1-2-15,-2 1 0 0,-2-2-1 16,0 1 28-16,-2 2 43 0,-2-2 19 15,-4 0-4-15,-3 0-18 0,1 1-22 16,-3-2-15-16,-3-2-28 0,3 2-3 16,-1-1-43-16,-3-1-43 0,1 1-56 15,2-2-85-15,3 1-99 0,1 1-65 16,2 0-46-16,5 1-39 0,1 3-87 16,2-3-139-16,0 6-397 0</inkml:trace>
  <inkml:trace contextRef="#ctx0" brushRef="#br0" timeOffset="412074.5143">20669 12801 1329 0,'0'0'1004'0,"0"0"-603"15,0 0-99-15,0 0-85 0,0 0-45 0,0 0-19 16,0 0-55-16,0 0-82 15,0 0 22-15,0 0 2 0,10 31 90 16,-7-17-5-16,-1 0-58 0,2 1-24 16,-4 2-5-16,2-1 2 0,0-1-18 15,0 1-22-15,-2-4 0 0,2-1-2 16,-2-1 1-16,2-2-2 0,0 1-9 16,0-5-7-16,-2 0-31 0,0-1-64 15,0-3-55-15,2 0-64 0,-2 0-15 16,0-3-23-16,0-3 69 0,2-3-130 15,2 0-312 1,-2-11-842-16</inkml:trace>
  <inkml:trace contextRef="#ctx0" brushRef="#br0" timeOffset="412570.9424">20826 12289 1357 0,'0'0'1399'0,"0"0"-1004"16,0 0-146-16,0 0-68 0,0 0-45 16,0 0-64-16,0 0-18 15,0 0 3-15,0 0-54 0,0 0 16 0,17-4 28 16,-5 10 31-16,-4 1 29 0,5 4 33 15,1 3-22-15,1 4-40 16,3 3 27-16,-1 4-22 0,1 10 37 16,3 7-19-16,0 8-55 0,1 4 6 15,-7-2-6-15,1-2-3 0,-5-3 12 16,-1 1 24-16,0-1-12 0,-7 0-25 16,1-1-41-16,0-1-1 0,-4-10-2 15,0-6 2-15,0-8 0 0,0-2-3 16,0 0 0-16,-2 4 1 0,-2-1 2 15,-1-3 2-15,1-4 13 0,0-3 1 16,0-3 8-16,-2-3 6 0,2-2 1 16,0-3 14-16,1-1 10 15,1 0-1-15,-4-2-34 0,2-3-20 16,0-1-16-16,2-1-11 0,0 0-12 16,0 1-16-16,2 0-6 0,0-1 7 15,0 1-7-15,0-3-40 0,2 2-63 16,0-1-81-16,2 1-110 0,0-1-223 15,2 0-162-15,-2 2-412 0,3-6-596 0</inkml:trace>
  <inkml:trace contextRef="#ctx0" brushRef="#br0" timeOffset="412841.7684">21287 12769 828 0,'0'0'2254'16,"0"0"-1665"0,0 0-189-16,0 0-117 0,0 0-75 0,0 0-88 0,0 0-49 15,0 0-56-15,0 0-15 0,0 0-55 16,-6-5-22-16,6 3-16 0,0 2-40 15,2-1-75-15,2-1-137 0,0 0-124 16,2 0-236-16,-2-3-768 0,-18 24 263 16</inkml:trace>
  <inkml:trace contextRef="#ctx0" brushRef="#br0" timeOffset="413323.4373">21675 12322 950 0,'0'0'1347'16,"0"0"-879"-16,0 0-147 0,0 0-88 15,0 0-55-15,0 0-67 0,0 0-19 16,0 0-47-16,0 0-45 0,0 0-44 16,-35-2 15-16,29 9 29 0,-2 2 41 15,0 2 12-15,1 1 13 16,-3 2 1-16,0 2-11 0,3 2 19 16,-5 2 5-16,2 3-3 0,-3 2 1 15,1 3-9-15,2 7 5 0,-1 10 1 0,1 11-11 16,4 5 26-16,6-3-29 15,0-5-5-15,2-8-7 0,6-8-47 16,0-9 0-16,1-7-2 0,1-4-6 16,2 2-16-16,3 1 22 0,5 0 3 15,-1-2 1-15,2-4-3 0,-3-3-1 16,-1-2 0-16,1-3-16 0,-1-2 1 16,-3-1-16-1,-3-2-46-15,-1-1-43 0,-4-1-16 0,0-3-91 0,-3-3-56 16,-1-1 8-16,2-5-186 0,-4 3-299 15,2-14-753-15</inkml:trace>
  <inkml:trace contextRef="#ctx0" brushRef="#br0" timeOffset="413737.9087">21921 12278 7 0,'0'0'1627'0,"0"0"-1111"16,0 0-186-16,0 0-33 0,0 0-50 15,0 0-61-15,0 0-20 16,0 0 2-16,0 0 9 0,0 0-16 0,-8-7-17 15,8 7-24-15,0 0-23 16,0 0-20-16,0 0-9 0,0 0-15 16,0 0 0-16,0 1-26 0,0 0-27 15,0 1-37-15,0 2-10 0,0 3 47 16,0 1 16-16,0 6 39 0,0 1 7 16,2 2 24-16,-2 0 19 0,2 2-13 15,0-2-55-15,0 0-25 0,-2-2-10 16,2-3-1-16,0-1-1 0,0-3-1 15,0-2-14-15,-1-1-34 0,1-2-62 16,0-1-24-16,-2-2-20 0,0 0-50 16,0 0-96-16,0 0-81 0,0 0-125 15,-2 0-185-15,-3-3-845 0</inkml:trace>
  <inkml:trace contextRef="#ctx0" brushRef="#br0" timeOffset="415239.0326">21830 12788 284 0,'0'0'973'0,"0"0"-488"15,0 0-173-15,0 0-108 0,0 0-49 16,0 0-32-16,0 0-46 0,0 0-25 16,0 0-4-16,0 0 7 0,0 1 19 15,4-1 39-15,-4 0 12 0,0 0-36 16,0 0-15-16,0 0 2 0,0 0 17 16,0 0 8-16,0 0-9 0,0 0-10 15,0 0-18-15,0 0-14 16,0 0-15-16,0 0-7 0,0 0-3 15,0 0 3-15,0 0 7 0,0 0 9 16,0 0 6-16,0 0-2 0,0 0-11 16,0 0-2-16,0 0-7 0,0 0 3 15,0 0 9-15,0 0-9 0,0 0 7 16,0 0 8-16,0 0 10 0,0 0 9 16,0 0 0-16,0 0 3 0,0 0 0 15,0 0-13-15,0 0-6 0,0 0-18 16,0 0-14-16,0 1-17 0,0 3-24 15,2 2-16-15,1 1 40 16,3 2 6-16,0 2 46 0,0 5 15 16,0 0 10-16,-1 0-4 0,3 3 7 15,-2-2 8-15,-2-2-30 0,0 0-16 16,2-1-11-16,-4-3-7 0,-1 0-3 16,1-3-9-16,0-2-9 0,0-1 1 15,-2-1 8-15,2-3-10 0,-2 1 1 16,0-2-1-16,0 0-2 15,0 0-2-15,0 0-47 0,0 0-36 0,0 0-25 16,0-1-18-16,-2-1-31 0,2 0-28 16,-2 0-56-16,2-3-210 0,0-1-226 15,0 1-356-15,0-5-596 0</inkml:trace>
  <inkml:trace contextRef="#ctx0" brushRef="#br0" timeOffset="416042.744">22103 12284 340 0,'0'0'1747'0,"0"0"-1365"0,0 0-108 16,0 0-90-16,0 0-27 15,0 0-16-15,0 0 5 0,0 0 4 16,0 0-33-16,0 0-32 16,0-6-12-16,0 6-10 0,4 0-22 0,0 0-4 15,2 0 7-15,1 1 3 0,1 0-15 16,0 3 0-16,3 1 11 0,1 4 1 15,2 2 0-15,1 3-1 0,1 3-2 16,-3 5 12-16,3 9-13 0,1 11 25 16,1 10 6-16,-5 5-6 15,-1 3 12-15,-4-4-6 0,-8-4-10 0,0 2 1 16,0-1-10-16,-4-1-16 0,0-4-14 16,0-3-7-16,2-9-12 15,-4-9 9-15,4-4-10 0,-2-5 11 16,2 4-10-16,0 0 9 0,-3 0 3 31,5-5-14-31,-6-4 11 0,4-3 4 0,0-4 5 0,0-3-6 0,2-1 7 16,-2-2 17-1,2 0 10-15,-2 0-13 0,2-1-29 0,0 0-7 0,0-3-67 16,0-1-16-16,0-1-27 0,0-1-21 16,0 0-41-16,0 0-60 15,2 1-153-15,2 0-177 0,-2-1-166 16,2 1-508-16</inkml:trace>
  <inkml:trace contextRef="#ctx0" brushRef="#br0" timeOffset="417023.9772">20010 13516 688 0,'0'0'1624'0,"0"0"-1253"0,0 0-117 16,0 0-90-16,0 0-65 0,0 0-45 16,0 0-25-16,0 0-29 0,0 0-2 15,0 0-24-15,0 2 26 0,6-2 0 16,0 0 90-16,1 1 8 0,1 1-24 31,6-2-24-31,-1 2 13 0,5 0 10 0,1-1 19 0,6 1 2 16,0-1-15-16,12 0-14 0,8-1 5 15,15 0-1-15,4 0 3 0,0-1-4 16,-2-1-12-16,0 2-22 0,6-1-9 16,1 0 0-16,5 1 12 0,6 0-19 15,1 0 10-15,4 0-3 0,4 0 12 16,2 0-3-16,4 0-7 0,2 0 20 16,0 0 5-16,2 0 3 0,-2-2-27 15,-4-1 39-15,2 1-12 0,-6 0-12 16,-2 0-15-16,-3 0-16 15,-7 2-10-15,-3-1 10 0,-6 0-12 0,-4-1 1 16,-4 2-1-16,-12 0-1 0,-9 0-2 16,-10 0-12-16,-12 0-19 15,1 0-42-15,-7 1-75 0,3 1-58 16,-8-1-70-16,-2 3-178 0,-4 0-69 16,-8 1 74-16,0 0-77 0,-11 4-745 0</inkml:trace>
  <inkml:trace contextRef="#ctx0" brushRef="#br0" timeOffset="420982.0326">21008 13871 307 0,'0'0'440'0,"0"0"-209"0,0 0-6 16,0 0-56-16,0 0-149 0,0 0 581 16,8-42-303-16,-6 34-45 0,2 0-21 15,-4-1-40-15,0 2-31 0,2 0 14 16,-2 2 16-16,0 2-26 0,0 0-10 16,0 1-20-16,0 2-28 0,0 0-32 15,0 0-19-15,-2 0-13 0,2 2-43 16,0 1-19-16,0 1 4 0,-6 6 12 15,0 4-12-15,0 6 15 0,-2 12 38 16,1 11 8-16,1 13 13 0,2 4-9 16,-2 1 12-16,6-7 0 0,2-10 0 15,2-9-13-15,2-7-18 16,0-7-10-16,-3-2-21 0,7 0-1 16,0 2-11-16,1 0-5 0,1-4 17 15,2-2 1-15,-3-3 0 16,1-3-1-16,-2-2 0 0,-3-2-3 0,1-1-10 15,-2-2-18-15,-4-2-37 0,-2 0-49 16,2 0-48-16,-2 0-89 0,0 0-54 16,2-6-16-16,-2-2-156 0,0 1-493 15,0-12-798-15</inkml:trace>
  <inkml:trace contextRef="#ctx0" brushRef="#br0" timeOffset="421365.4109">21229 13877 2231 0,'0'0'378'0,"0"0"-82"15,0 0-180-15,0 0-62 0,0 0-31 16,0 0-10-16,0 0-13 0,0 0-10 15,0 0-44-15,0 0 41 16,-6 10 13-16,6-1 73 0,0 1-15 0,0 2-13 16,2 0-20-16,-2 2-25 0,4-2 23 15,-2 0 25-15,0-3-10 0,4 1-6 16,-1-2 12-16,1-2-9 0,2 0 13 16,2-2 12-16,1-2 10 0,1-1-23 15,0-1-6-15,1-1-16 0,1-4-25 16,-1-1-12-16,-1 0-74 15,0-2-59-15,-3-1-40 0,1-1-45 16,0 0-62-16,-5-1-66 31,1 1-131-31,-2-3-171 16,-2 4-314-16</inkml:trace>
  <inkml:trace contextRef="#ctx0" brushRef="#br0" timeOffset="421563.0197">21411 13852 974 0,'0'0'482'16,"0"0"-76"-16,0 0-65 0,0 0 5 15,0 0-56-15,0 0-65 0,0 0-72 16,0 0-73-16,0 0-80 0,0 0 19 15,-8 5-3-15,8 4 105 0,0 3-19 16,0 5-23-16,-2-1-7 0,0 3-2 16,2 2-23-16,0-1-9 15,0 2 0-15,0-2-13 0,0 0-23 16,0-1-2-16,0 0-3 0,0-1-32 16,2-1-63-16,0-1-59 0,0 1-53 15,-2-1-61-15,0 0-162 0,0 0-3 16,0-5-174-16,-2 3-428 0</inkml:trace>
  <inkml:trace contextRef="#ctx0" brushRef="#br0" timeOffset="422019.5544">21386 14307 1679 0,'0'0'607'15,"0"0"-245"-15,0 0-150 0,0 0-70 16,0 0-8-16,0 0-16 0,0 0-16 16,0 0-12-16,0 0-11 0,39-30 6 15,-28 26-9-15,-1 1-9 16,2 1-14-16,-5 0-9 0,3 2-12 16,0 0-7-16,-2 2-13 0,-1 0-10 15,-3 4 0-15,2 0 16 0,-4 1 1 16,-2 2 9-16,0 2 7 0,-2 0 4 15,-4 2-5-15,-2-2-15 0,1 0-16 16,-1 2 8-16,-2-2-11 0,2-1-3 16,-1-1-28-16,1 0-14 0,0-2 23 15,2-2 22-15,1-2 0 0,3 0 32 16,0-2 6 0,2-1-7-16,0 0 0 0,0 0-12 0,2 0-18 15,2-1 0-15,1-1 24 0,1-1 65 16,2 2 16-16,4 0-19 0,-3-1-22 15,3 1-25-15,0 1-25 0,1 0-14 32,-1 0-1-32,-3 0 0 0,1 0-1 0,-2 0-11 0,0 0-13 0,-3 0-55 15,-1 1-50-15,-2 1-60 0,-2-2-83 16,0 1-90-16,0-1-74 0,0 0-26 16,-2 0-35-16,-2 0-724 0</inkml:trace>
  <inkml:trace contextRef="#ctx0" brushRef="#br0" timeOffset="422425.4222">21617 13865 235 0,'0'0'2265'16,"0"0"-1862"-16,0 0-194 0,0 0-81 16,0 0-20-16,0 0-16 0,0 0 10 15,0 0-17-15,0 0-72 0,0 0-12 16,15-25 37-16,-7 30 16 0,0 1 12 16,3 3 3-16,1 3 13 0,3 4 12 15,-1 3 1-15,1 3-5 0,-1 4 10 16,0 3-4-16,-1 2 24 15,1 1-43-15,-3 1-15 16,1 1-3-16,-4 0-10 0,-1-2-19 0,1 1-5 16,-4-3-10-16,2-2-12 0,-4-2-1 15,0-3 14-15,-2-2-4 0,0-4-10 16,0 0-2-16,-4-3-15 0,2-1-13 16,-4-1-43-16,0-3-61 0,0 1-62 15,1-1-83-15,-1-1-169 0,-2-1-94 16,4-1-109-16,-4-5-586 0</inkml:trace>
  <inkml:trace contextRef="#ctx0" brushRef="#br0" timeOffset="423332.7277">22634 14096 779 0,'0'0'658'16,"0"0"-280"-16,0 0-93 0,0 0-94 15,0 0-32-15,0 0 9 0,0 0-1 16,0 0-3-16,0 0-32 0,0 0-55 16,-4-18-77-16,4 24 2 15,0 4 17-15,4 5 169 0,-2 3-10 16,0 5-45-16,2 2-42 0,-2 0 1 16,2 1-32-16,1 1-48 0,-1-1-12 15,4-2-2-15,-8 0-55 0,4-3-59 16,0-1-36-16,0-2 22 0,-2-3-169 15,-2-1 39-15,0-4-104 16,-2-3-63-16,-2-3-161 0,-4-4-473 0</inkml:trace>
  <inkml:trace contextRef="#ctx0" brushRef="#br0" timeOffset="423735.4046">22618 14248 2085 0,'0'0'437'15,"0"0"-208"-15,0 0-91 0,47-6-83 16,-30 5-53-16,-1 1-1 0,-1 0 2 16,-1 0-3-16,0 0 0 0,-1 0 1 15,-3 0 19-15,1 1 1 0,-5 0-21 16,0 1-16-16,-2 0 13 0,-4 1-10 16,2-1 13-16,-2 3 25 0,0 1 23 15,-2 0 45-15,-4 4 9 0,2 0-22 16,-2 1-14-16,3 0-21 31,1 3-13-31,2-3 9 0,0 0 0 0,0-1-15 0,5 1-14 0,1-5 17 0,4-1 3 16,0-2 21-16,1-1 26 0,-1-2 16 15,0 0-7-15,-1-5-29 0,-1 1-24 16,-2-2-9-16,0 1 2 16,-2-2 9-16,-2-2 23 0,-2 4 8 15,0-1-34-15,-4-1-34 0,0 0-74 16,-2 0-26-16,-6 0-4 0,5 0-16 15,-1 1-21-15,2-1-24 0,-2-2-38 16,6 2-55-16,0-3-47 0,2-3-114 16,2-1-207-1,0 4-119-15,6-10-87 0</inkml:trace>
  <inkml:trace contextRef="#ctx0" brushRef="#br0" timeOffset="423933.8263">22894 14008 1588 0,'0'0'756'0,"0"0"-323"0,0 0-263 15,0 0-167-15,0 0 42 0,0 0 138 16,9 54 11-16,-5-33-60 16,-2 3-42-16,4 2-23 0,-4-1-34 15,2 1-10-15,2-1-22 0,3 2-1 16,-5 0-2-16,2-1-102 0,2-1-27 16,-1-2-30-16,-1-2-71 0,-4-1-98 15,0-2-117-15,0-1-146 0,-2-7-393 16,-2 0 220-16</inkml:trace>
  <inkml:trace contextRef="#ctx0" brushRef="#br0" timeOffset="424747.3261">22971 14348 969 0,'0'0'1040'0,"0"0"-754"16,0 0-105-16,37-27-39 0,-23 19-58 16,-5 2-52-16,3-1 6 0,-4 3 24 15,1 1-11-15,-5 0 13 0,0 2 10 16,-2 1-19-16,-2 0-20 15,0 0 32-15,0 0 22 0,-2 0 39 16,-4 1-96-16,0 2-32 0,3 1 0 0,-5 2 44 16,2 1 42-16,0 2-23 15,2-1-53-15,0-1-10 0,4 0-19 16,0-1 0-16,0-2-10 0,2 0 15 16,4-2 14-16,-2-1 29 15,4-1 15-15,0-3 4 0,-1-1 2 0,5-3-50 16,-2 0-31-16,-3 0 5 0,3 0-31 15,-2 0-3-15,-2 2 22 0,-1 3 22 16,-1 0 0-16,0 2-6 0,-2 0-3 16,4 2 24-16,-6 3 1 0,2 2 60 15,0 1 38-15,4 1-9 0,-4 0-16 16,3 1-39-16,3-2-23 16,-2-2-11-16,2 0 0 0,1-2 1 15,1-3 18-15,2-1-1 16,1-3-2-16,-1-2-16 0,1-4 0 0,-1-3-56 15,0 0-36-15,-1-1 10 0,-3-1 25 16,4-2 6-16,-8 1-22 0,-1-3-41 16,-1-2-56-16,2 0-41 0,-4-2-8 15,0 1 45-15,-4 3 79 16,2 2 95-16,1 6 139 0,-1 5 96 0,2 4 38 16,-4 2 17-16,4 7-159 0,0 4-74 15,-4 5 63-15,4 4 28 0,0 2 0 16,4 1 6-16,0-1-51 0,1-1-60 15,7-4-27-15,2-1 0 0,-3-5-16 16,5-2 12-16,5-5 16 0,-5 0-6 16,3-4-1-16,0-1 13 0,-5-6 7 15,1-2-41-15,-1-4-31 16,-4-2-47-16,-3 0-3 0,-3-1 19 16,0-2 12-16,-4-3 10 15,-2 0-13-15,-4-4-20 0,-1 0-28 0,-1-2-15 16,0 1-23-16,0 2-10 0,3 6 149 15,1 4 23-15,0 6 192 0,4 6 20 16,0 1-58-16,0 6-175 0,4 7 13 16,5 5 107-16,-3 3 48 31,6 4 22-31,5 1-20 0,-1-2-25 0,1 1-59 0,5-3-45 0,1-2-12 0,-4-1-29 16,1-3-2-16,1 0-1 0,-2-5-1 15,-5-1-20-15,1-3-5 0,-5-3-31 16,-2 0-13-16,-2-3-27 0,-4-1-49 31,-2 0-19-31,-2-3 70 0,-6-3-97 0,-2-1-164 0,-2-2-3 0,-5-1 45 16,0-6-47-16,-3 1-92 0,5 1-276 15,-12-8-760-15</inkml:trace>
  <inkml:trace contextRef="#ctx0" brushRef="#br0" timeOffset="424907.4131">23450 14163 1170 0,'0'0'1195'0,"0"0"-843"0,0 0-53 16,0 0-63-16,0 0-140 0,0 0-26 15,0 0 85-15,0 0 29 0,44-2-49 16,-26 4-63-16,1-1-25 0,3-1-25 16,1 0-9-16,-4 0-13 0,-1 0-16 15,-1-1-34-15,-3 0-139 0,-3 0-73 16,-1 0-69-16,-6 0-102 16,-2 0-171-16,-4 0-785 0</inkml:trace>
  <inkml:trace contextRef="#ctx0" brushRef="#br0" timeOffset="425181.9991">22492 14224 942 0,'0'0'1882'15,"0"0"-1462"-15,0 0-267 0,0 0-153 16,0 0-84-16,0 0 84 0,0 0 46 16,49-18 33-16,-22 10 42 0,16 0 24 15,13-5-6-15,6 0 2 0,6 0 4 16,-4 1-51 0,-4 2-41-16,2 1-47 0,-2 4-6 0,0 0-81 15,-4 0-180-15,2 1-101 0,-3-1-138 16,-15 1-225-16,1-1-911 0</inkml:trace>
  <inkml:trace contextRef="#ctx0" brushRef="#br0" timeOffset="426806.2568">21285 12724 396 0,'0'0'182'16,"0"0"-117"-16,0 0-65 0,0 0-61 16,0 0-96-16,0 0-71 0,0 0 107 15,0 0 45-15,0 0 76 0,0 0 0 16,10-19 0-16,-10 19 60 0,-2 0 41 16,2 0 39-16,0 1 66 0,-2 0-30 15,2-1-95-15,0 1-3 0,-2 1 53 16,2-1 35-16,0 0-16 0,0 2-36 15,-2-2-20-15,2 1 13 0,-2 0-19 16,0-1-36-16,2 1 10 0,0-1 6 16,-2 0 17-16,0-1-14 15,2 2-32-15,-2-1-20 0,2-1 14 16,-2 0 19-16,2 0-10 0,-1 0-39 16,-1 0-3-16,2 1-36 0,-4-1-6 15,2 0 26-15,2 0 16 0,-2 0 29 16,2 0 0-16,0 0-29 0,0 0 0 15,0 0 0-15,0 0 29 0,0 0 23 16,0 0 36-16,0 0 38 0,0 0 29 16,0 0 6-16,0 0 9 0,0 0 10 15,0 0-27-15,0 0-38 0,0 0-30 16,0 0-21-16,0 0-20 0,0 0-15 16,0 0-18-16,0 0-11 0,0 0-3 15,0 0 3-15,0 0 13 0,0 0-13 16,0 0-13-16,0 0-9 0,0 0-10 15,0 0-12-15,0 0-20 0,-4 1-6 16,2 1 7-16,-2-1-14 0,4 0-15 16,0-1-17-16,0 0-3 0,0 0 19 15,0 1 38-15,0-1 29 16,0 2 0-16,0-2 23 0,0 3 0 16,0-2 1-16,0 2 0 0,0 0 2 15,0 0 1-15,0-1 12 0,0 1-10 16,-2 0 10-16,2 0 0 0,-2 0 3 15,2 0 0-15,-4-1 6 0,1 1 7 16,-1 0 3-16,2-2-6 0,-2 1 0 16,0-2 6-16,0 1 0 0,0-1 6 15,2 0 20-15,0-1 12 0,0-1-12 16,2-1-14-16,0 1-5 0,0-2-14 16,0 1-22-16,0-2 0 15,4 1-3-15,-2 0-13 0,2 1-9 16,2-1-4-16,-2 1 7 0,0 2-10 15,0 1-19-15,-1 0-3 0,1 0 13 16,0 0 6 0,-2 4 3-16,0-1 27 0,-2 1 0 0,0 0 2 0,0 2 0 15,-2 0 38-15,-2 0 4 0,2 0-1 16,-5 0-6-16,1-2-12 0,2 0 12 16,0-1 3-16,-4-2 0 0,4 0 7 15,0-1-7-15,1 0 0 0,-1 0 4 16,2-2 2-16,-2-1-19 0,4-1-13 15,-2-1-12-15,2 0-2 16,0 0-1-16,2-1-32 0,0 0-19 0,2 2 9 16,2-2 29-16,-1 2 14 0,1 0-17 15,0 0-6-15,2 1 3 0,-2 3-4 16,1 0-3-16,-5 0-3 16,4 0-9-16,-2 3 22 15,-2 1 17-15,0 0-1 0,-2 2 2 0,0-2 1 16,0 2 0-16,-2-2 32 0,0 1 23 15,-4 0 5-15,2-1-12 0,-2-2 0 16,1 0-1-16,-1 0 17 0,2-1 15 16,-2-1-10-16,0 0-15 0,0-4 6 15,-1 1-7-15,3-1-2 0,-2-1-4 16,4 0-13-16,0 1-6 0,0-1-5 16,2 1-23-16,0 1-25 0,0 1-37 15,2 0-67-15,4 1-105 16,2 0-115-16,3 1-148 0,-3 0-309 15,4-2-1010-15</inkml:trace>
  <inkml:trace contextRef="#ctx0" brushRef="#br0" timeOffset="454412.4348">24533 9542 1425 0,'0'0'634'0,"0"0"-465"0,0 0 83 15,0 0-39-15,0 0-120 0,0 0-31 16,0 0-11-16,0 0-51 0,0 0-54 16,-10-8-49-16,10 14 39 0,4 3 64 15,2 5 74-15,0 4 39 0,2 5 9 16,3 10 9-16,3 17-29 0,7 16 1 16,-3 9-40-16,1 4 10 0,-3-1-19 15,1-5-37-15,-7 3-17 0,5 0-2 16,-1 1 2-16,-1-2 16 0,3-1-13 15,-1-5 13-15,-1-2-16 0,-1-8 0 16,3-2 0-16,-1-8 0 0,3-8 0 16,-8-11 2-16,1-8-1 0,-3-3 0 15,0 1-1-15,5 2-28 0,-3-2-23 16,0-3-3-16,-1-5-32 0,-3-5-42 16,-4-3-80-16,2-2-116 15,-4-1-151-15,-4 0-191 0,-11-1-395 0</inkml:trace>
  <inkml:trace contextRef="#ctx0" brushRef="#br0" timeOffset="454788.4393">23640 10563 2541 0,'0'0'290'0,"0"0"-97"0,0 0-1 15,0 0-192-15,0 0-153 0,0 0 82 16,66-15 58-16,-20 13-3 0,16-2 16 16,8 3 25-16,5-1 4 0,-3 1 3 15,6-1 22-15,5 1 39 0,10-3 9 16,8-1-6-16,5 0-7 0,7-5 3 15,3-2-7-15,6 0-12 0,-2 0-13 16,4-2-10-16,-2-1-25 0,1-1 7 16,-3 0-10-16,-8 2 3 0,-3 2-13 15,-12 2-12-15,-8 1-15 0,-8 1-11 16,-11 2-27-16,-6 0-48 0,-10 1-38 16,-13 1-32-16,-6 3-65 0,-14-1-113 15,-11 1-177-15,1-3-547 0</inkml:trace>
  <inkml:trace contextRef="#ctx0" brushRef="#br0" timeOffset="455267.9475">25477 9406 2244 0,'0'0'291'0,"0"0"-62"16,0 0-20-16,0 0-190 0,0 0-19 15,0 0-45-15,0 0-16 16,37-9 61-16,-33 22 77 0,1 3 23 16,3 4 8-16,4 12-18 0,-4 10 12 15,9 17-7-15,-2 10 19 0,3 7-12 16,-5 5-11 0,1 2 19-16,2 4-28 0,-1 5-7 0,2-1 5 0,-1-2-49 15,1-3-7-15,1-5-23 0,1-2 0 16,3-5-1-16,-1-6 2 0,0-5 17 15,-1-8-19-15,5-7 0 0,-4-10-25 16,-5-10-10-16,-3-6-5 0,-3-5-18 16,1 3-11-16,3 0-19 15,2 1-60-15,-11-5-54 0,1-2-129 0,-4-3-151 16,-2-3-174-16,-8 0-452 0</inkml:trace>
  <inkml:trace contextRef="#ctx0" brushRef="#br0" timeOffset="456152.2326">24797 10943 466 0,'0'0'1125'0,"0"0"-826"0,0 0-42 16,0 0-131-16,0 0-71 15,0 0-13-15,0 0 26 0,0 0 6 16,0 0 13-16,0 0 13 0,11-22-13 16,-11 22-16-16,0 0-26 0,2 0-24 15,-2 0-19-15,4 3 28 16,0-1 21-16,0 5-9 0,0 1-4 0,0 1 1 16,1 3 18-16,3 4 10 0,0 5 22 15,-2 3 16-15,3 9-6 16,1 9-14-16,0 10-2 0,1 2-24 15,-3-10-14-15,-6-11-17 0,4-11 7 16,-4-3-32-16,4 1-3 0,3 0-2 16,-5 2-1-16,4-5 0 0,-2-1-12 15,2-5-17-15,-5-2-34 0,1-4-35 16,-2-3-48-16,0 1-45 0,-2-3-39 16,-2 0-114-16,-4-3 47 0,3 1-462 15,-13-9-854-15</inkml:trace>
  <inkml:trace contextRef="#ctx0" brushRef="#br0" timeOffset="456607.9255">23388 11501 2247 0,'0'0'456'0,"0"0"-138"15,0 0-318-15,0 0-7 0,37-30-9 16,-14 20 16-16,8-3 42 0,13 2 9 15,15-2 23-15,3 0 3 0,4 2-1 16,1 4 13-16,7 0 19 0,-2 1 0 16,5 2-10-16,8 0-35 15,5-1-35-15,7 0-2 0,7-1-4 0,-1-1-3 16,7 0 15-16,3-3-2 16,7-1 15-16,-2-2-10 0,10-1 24 15,-10 0-11-15,0 1-19 0,1 0-31 16,-13 3-2-1,-1 0-17-15,-8 2 3 0,-10 3-30 0,-11-2-68 0,-7 3-37 16,-5-1-4-16,-9 1 10 0,-11 1-24 16,-15 1-67-16,-8 2-120 0,-13-2-190 15,6 0-650-15</inkml:trace>
  <inkml:trace contextRef="#ctx0" brushRef="#br0" timeOffset="457209.7082">25859 10935 1704 0,'0'0'442'15,"0"0"-116"-15,0 0-122 16,0 0-101-16,0 0-26 0,0 0 19 16,0 0-9-16,0 0-16 0,0 0-27 15,0 0 20-15,-8 20 3 16,8-8 16-16,0 0 0 0,0 5 3 0,0 3-10 15,4 4 3-15,2 3 6 0,3 10 6 16,-1 11 3-16,6 12-12 0,-1 7-6 16,1-3-1-16,-1-4-22 0,3-8-22 15,-5 2-3-15,5-5 3 0,-6-9-22 16,-1-8-9-16,3-7-3 0,-4-4-12 16,1 4 12-16,5 2 0 0,-4 0 0 15,1-2 0-15,-5-4-37 0,2-4-26 16,-2-3-18-16,-4-4-23 15,-2-3-47-15,0 0-83 0,-8-1-150 16,-4-2-59-16,3 1-106 0,-17-5-506 0</inkml:trace>
  <inkml:trace contextRef="#ctx0" brushRef="#br0" timeOffset="457658.1432">24814 11349 1656 0,'0'0'361'16,"0"0"-34"-16,0 0-23 0,0 0-133 15,0 0-49-15,0 0-26 0,0 0-38 16,0 0-58-16,0 0-39 0,0 0 39 16,-13 25 80-16,16-7 54 0,1 4 16 15,6 11 12-15,2 10-10 0,5 13-7 16,1 5-20-16,-1-2-49 15,-2-2 2-15,-3-8-9 16,2-2-22-16,1-2-1 0,-1-11-30 0,-3-7-15 16,-1-6-1-16,2-5-2 0,-1 5-14 15,3-1-15-15,-1 0-25 0,3-2-19 16,-4-3-18-16,1-4-12 0,3-3-52 16,-7-1-51-16,5-7-126 0,1 0-112 15,-3-2-232-15,5-12-438 0</inkml:trace>
  <inkml:trace contextRef="#ctx0" brushRef="#br0" timeOffset="458282.0874">25620 10450 1842 0,'0'0'266'16,"0"0"22"-16,0 0-159 0,0 0-129 16,0 0-22-16,0 0 22 0,43-32 64 15,-26 22 10-15,7 1 13 0,-1-1 0 16,14-3 23-16,9-2 18 0,20-2 38 15,2 1 32-15,4-1-36 16,-3 6-42-16,-3 1-35 0,-4 3-38 0,6 0-32 16,-6 2-15-16,-4 2-16 0,-3 0 1 15,-5 3-17-15,-7 3-72 16,-7 0-70-16,-10 0-7 0,-7 1-43 16,-2 1-107-16,-3 4-85 0,1 0-103 15,-3 0-197-15,-6 10-402 0</inkml:trace>
  <inkml:trace contextRef="#ctx0" brushRef="#br0" timeOffset="458638.1087">25864 11193 786 0,'0'0'987'0,"0"0"-626"16,0 0-128-16,0 0-30 0,43-10-35 16,-24 5-26-16,9-4-4 0,3 0 22 15,11-5 22-15,20-4 21 0,8-3 15 16,6-1-33-16,-3 2 4 15,-5 4-24-15,0 6-25 0,-2 1-54 0,-4 5-64 16,-2 2-22-16,-4 1-40 0,-6 1-37 16,1 0-41-16,-16 0-16 0,-6 3-17 15,-6 1-50-15,-5 1-70 0,-1 1-121 32,4 2-189-32,-9-2-498 0,0 5-445 0</inkml:trace>
  <inkml:trace contextRef="#ctx0" brushRef="#br0" timeOffset="459060.0633">26694 11376 453 0,'0'0'1910'15,"0"0"-1652"-15,0 0-100 0,0 0-152 16,0 0-6-16,0 0 0 0,0 0 10 15,0 0 61-15,0 0 70 0,0 0 41 16,-4 41-51-16,-10-17-19 16,-1 3-23-16,-10 8 6 0,-10 9 12 0,4-3-15 15,4-3-11-15,2-5-30 0,5-7-51 16,-1 3-10-16,0 1-18 16,1-2-51-16,7-6-50 0,-3-2-16 15,6-6-11-15,5-3 0 0,-9-4-23 0,8-4-278 16,-2-3 105-16,5 0-21 15,-3-5-333-15</inkml:trace>
  <inkml:trace contextRef="#ctx0" brushRef="#br0" timeOffset="459363.9725">26268 11539 2345 0,'0'0'795'0,"0"0"-409"16,0 0-174-16,0 0-212 0,0 0-39 15,0 0 39-15,40 11 113 0,-24-2 16 16,9 2 4-16,-2 2-11 0,6 2-7 16,4 4 6-16,0 0 49 0,2 4 21 15,0-3-53-15,-4 2-31 0,2-2-19 16,-4-1-30-16,2-2-12 0,-6-1-13 16,0-2-8-16,-5-2-10 0,-3-2-12 15,1-4-1 1,-11-1 10-16,-3-2-12 0,0-1 0 0,-4-1 0 15,0-1 18-15,0 0-18 0,0 0-39 0,-4 0-89 16,0 0-9-16,-1 0-13 16,-3 0-87-16,0 0-116 0,4 0-152 15,0 0-219-15,0 2-611 0</inkml:trace>
  <inkml:trace contextRef="#ctx0" brushRef="#br0" timeOffset="459931.6384">26473 11687 111 0,'0'0'130'0,"0"0"-69"15,0 0-61-15,48-32-29 16,-30 21 13-16,-5 0 14 0,-1 3-108 15</inkml:trace>
  <inkml:trace contextRef="#ctx0" brushRef="#br0" timeOffset="460396.7478">26636 11568 55 0,'0'0'186'0,"0"0"36"0,0 0 13 16,0 0-105-16,0 0 66 0,0 0 448 16,8-37-254-16,-8 29-50 0,0 0-72 15,0-2-42-15,0-1-37 0,0 1-45 16,-4-2-33-16,-4 0-47 0,2-2-29 15,-6 1-34-15,-1 0 31 0,-3-1 1 16,-1 1-33-16,-6 1 0 0,-1 2 0 16,1 1 19-16,-6 2-19 0,0 5-1 15,0 2 1-15,-2 2 1 0,0 7 15 16,0 0 12-16,0 4 13 0,-4 2 0 16,2 6 4-16,2 1-4 0,4 6 6 15,-2 9-12-15,2 8-4 16,2 10-6-16,5 4 0 0,9-4 7 15,7-3-13 1,6-9 9-16,9-1 6 0,-1-2-9 0,7-8 11 0,-3-8-14 16,7-5 9-16,-5-5 13 0,17 2-16 15,9-3 25-15,20-5 9 0,8-8 28 16,-8-6 18 0,-2-10-3-16,-9-5-6 0,-3-2-19 0,-11 2-7 0,-8 1-2 15,-8 4-25-15,-3-1-10 0,1-5-5 16,2-3-4-16,-3-6-2 0,-8-2-7 15,-3-5 10-15,-7-8-28 0,-13-6-55 16,-9 5 27-16,-11 2-64 0,-7 10-15 16,5 12 9-16,2 5 3 0,10 11-13 15,1 4-25-15,1 3-47 0,-8 1-62 16,-4 9-123-16,-2 12-147 16,6 0-177-16,-15 11-611 0</inkml:trace>
  <inkml:trace contextRef="#ctx0" brushRef="#br0" timeOffset="465478.1417">25250 10744 13 0,'0'0'417'16,"0"0"-55"-16,0 0-65 0,0 0-102 15,0 0 124-15,0 0-33 0,0 0-117 16,0 0-36-16,0 0-16 0,20-40 12 16,-17 33 7-16,-3 0-14 0,2 0-16 15,-2 0-3-15,0 2-16 0,0-1-26 31,-2 1 25-31,-1 0-9 0,-3 0-32 0,-2-1 31 0,2 3-76 0,-4 0-12 16,1 2-20-16,-3 1-3 16,-1 1 6-16,-1 4 0 0,2 3 6 15,-5-1 23-15,1 6 32 0,-1-3-13 16,0 5 13-16,1 1-20 0,-1 3-8 16,-5 1 31-16,7 3 16 0,-3 1-7 15,3 1-6-15,1 3 4 0,3 1-7 16,-1 2 3-16,4 2-10 0,6-1-6 15,-2 0-19-15,4-2 20 0,0-1 2 16,8-2-12-16,0 0 9 0,6-2-3 16,-3-5-19-16,7 0 16 0,-1-4 2 15,2-4 8 1,7-1 5-16,-3-5-3 0,4-4 7 0,2-2 0 0,2-4-4 16,0-6 0-16,-2-2-6 0,0-3 4 15,0-2-1-15,-2-3 4 0,-1 0 6 31,-3-1-7-15,0-2-15-16,-3 0-4 0,-5 1 16 0,2-2 3 0,-7 1-9 0,-2-1 3 0,0 0 15 16,-4-1-6-16,-4 1-18 0,0-3-14 15,-8 1-2-15,-2 0-12 0,-2-1-16 16,-5-2-13-16,-2 1-8 0,-3 1-11 16,1 1 1-16,-4 3 0 0,2 3-8 15,-1 5 23-15,5 4 9 0,1 4 7 16,3 4-6-16,-1 3-23 0,3 0-53 15,1 6-74-15,3 5-52 0,-5 2-20 16,6 6 32-16,-3 3-50 16,1 3-121-1,4-5-314-15,0 8-611 0</inkml:trace>
  <inkml:trace contextRef="#ctx0" brushRef="#br0" timeOffset="466926.5103">25271 10944 174 0,'0'0'261'0,"0"0"-92"0,0 0-61 15,0 0-36-15,0 0-27 0,0 0 17 16,0 0-4-16,0 0-58 0,0 0-20 16,-25-9 19-16,21 9 1 0,4-1 0 15,-2 1 0-15,1-1 2 0,1-1 31 16,0 2 32-16,-4-1 7 0,4 1-14 15,0-1 30-15,0 0 62 0,0-1 26 16,-4 2-20-16,4 0-16 0,0-2-14 16,0 1-19-16,0-1-9 0,0 1 5 15,0 0 4-15,0-1-7 0,0 1-6 16,4-1 2-16,-4 2-9 0,0-3-6 16,0 2-14-16,0 1-6 0,0 0 7 15,0 0-14-15,0 0-54 0,0 0-22 16,-4 2-62-16,0 3-41 0,-2 1 108 15,-2 4 17-15,-7 1 26 0,1 2-7 16,-3 1-3-16,-3-1-3 16,-1 0-10-16,2 0 13 0,-1-2-15 15,5 0 1-15,-3-1-2 0,7-1-1 16,-1-2-18-16,4 0-3 0,5-1-56 16,1-3-70-16,-2-1-29 0,4-2-37 15,0 0-29-15,4-1 6 0,-1-3-65 16,1 1-137-16,10-7-253 0</inkml:trace>
  <inkml:trace contextRef="#ctx0" brushRef="#br0" timeOffset="467450.0431">25004 10864 1433 0,'0'0'367'0,"0"0"-23"16,0 0-149-16,0 0-95 0,0 0-45 16,0 0-10-16,0 0-45 0,0 0-26 15,0 0 26-15,0 0 23 0,10 16 109 16,-3-3-6-16,7 1 38 0,-2 2-33 16,1 2-19-16,7-2-13 15,-3 2-13-15,-1-1-22 0,1-3 3 0,0 1 2 16,-1-1 20-16,1-2-20 15,-5-2-31-15,2 0-6 0,-7-3-7 0,5 0 0 16,-6-1-3-16,-2-2 0 0,0-1-6 16,-1-1-13-16,-3-1 12 0,4-1 11 15,-4 0 14-15,0 0 18 16,0 0 29-16,0 0 35 0,0 0 2 16,0 0-25-16,0 0-28 0,0 0-13 15,-4 0-58 1,4-1-19-16,0 1 16 0,-2-2 0 15,2 1 0-15,0 1 0 0,0 0-10 0,-1 0 1 0,1 0-3 16,0 0-1-16,0 0 4 0,0 0-1 16,0 0 10-16,0 0-12 0,0 0 12 15,0 0 0-15,0 0 1 16,0 0-1-16,0 0-10 0,0 0-5 0,0 0-1 16,0 0-3-16,0 0 1 0,0 0-10 15,0 0-28-15,0 0-47 16,0 0-58-16,0 0-74 0,0 0-60 15,3 4 21 1,1 2-152-16,-4 1-149 0,0 0-644 0,-7-31 231 0</inkml:trace>
  <inkml:trace contextRef="#ctx0" brushRef="#br0" timeOffset="487543.8145">25155 10043 680 0,'0'0'251'0,"0"0"-169"16,0 0-17-16,0 0-64 0,0 0-1 16,0 0-13-16,0 0-3 0,0 0-69 15,0 0 0-15,2-14 63 0,-2 17 22 16,-2 0 0-16,-2 1-2 0,4 0-11 16,-4 1-9-16,-1-1-1 0,5 0-42 15,-6 1-102-15,4-3-116 0,0 4 0 0,25-32 283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32:53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15268 3148 1372 0,'0'0'387'0,"0"0"-85"16,0 0-43-16,0 0-103 0,0 0 8 15,0 0 13-15,0 0-42 0,0 0-135 16,0 0-89-16,-12-3-101 0,12 11-16 15,4 3 206-15,0 5 123 0,2 2 3 16,0 4-81-16,-2 1-4 0,-1 2-8 16,1-1 18-16,0 0-16 15,0-3-12-15,-2-4-11 0,2-3-12 16,-4-4-2-16,2-4 2 0,0-2 14 16,-2-2 9-16,0-2 48 0,2 0 15 15,-2-3-6-15,0 0 25 0,2-4 13 16,-2-2-7-16,2-4-108 0,1-5-3 15,1-3-35-15,0-2 10 0,4-2 9 16,-2 0 3-16,0 2-12 0,1-1-13 16,1 5-13-16,0 4-19 0,0 5 25 15,-1 3 23-15,-3 7-39 0,2 0 16 16,-2 7 45-16,4 5 49 0,-1 6 47 16,1 4 25-16,0 11-22 0,-4 8-30 15,0 8-15-15,-2-5-22 16,-2-8-10-16,0-13-20 0,0-8-2 15,0 0-2-15,0 0-30 0,0-3-9 16,0-5-3-16,0-3-20 0,0-4 39 16,2 0 25-16,-1-5 70 0,3-6 3 15,2-4 9-15,4-10-35 0,0-3-31 16,-1-5-16-16,3-2-2 0,-2 5 2 16,1-4 15-16,-1 0-15 0,0 3-10 15,-1 1-12-15,1 3 5 0,0 8 17 16,-5 5 2-16,-1 8 45 0,-2 4 6 15,-2 2-53-15,2 7-34 0,0 6-10 16,0 5 44-16,2 7 66 0,0 4-19 16,-4 4-16-16,0 1-5 0,0 0-8 15,0-2-7-15,0-2-11 0,-2-8-16 16,2-2-25-16,0-8-37 0,2-5-52 16,4-4 13-16,-4-3 44 0,3-3 51 15,3-7 22-15,2-4 162 16,-1-6-48-16,5-7-52 0,0-2-36 15,-3-4-11-15,1 1 14 0,-1 0 2 16,-3 1 26-16,0 2-15 0,0 3-42 16,0 6-26-16,-3 4-17 0,-3 8 43 15,0 5 25-15,0 3 40 0,-2 5-65 16,0 6-106-16,0 7 106 0,2 12 19 16,-2 11 37-16,0 10-28 0,0 4-3 15,-2-11-13-15,-2-12-12 0,4-12-2 16,0-4-30-16,0-1-21 0,4 1-38 15,2-2-13-15,-2-7 10 16,2-3 30-16,1-4 14 0,1-2 50 16,2-7 31-16,1-5 80 0,5-9-1 15,-4-2-44-15,3-5-31 0,1-1-16 16,-5 0-3-16,1-2 9 0,-1 2 3 16,1 0 9-16,-2 1-30 0,-1 3-7 15,1 5-22-15,0 5 3 0,-6 7-2 16,0 6 21-16,-2 4 0 0,-2 5-50 15,3 8-16-15,1 10 66 0,-2 12 78 16,0 16-6-16,-2 3-34 0,0 1-12 16,-4-7-7-16,4-14-8 0,0-7-11 15,0-9-18-15,0-6-24 0,0 2-30 16,4-3 6-16,2-1-19 0,2-6 3 16,-1-4 25-16,3-4 57 0,2-7 45 15,1-9 62-15,5-3 0 0,-3-4-45 16,1-5-14-16,-3-1-4 0,-3-1 9 15,2-4-3-15,-5 3 12 0,1 1-39 16,2 0-23-16,-2 7-34 16,3 1 21-16,-5 8 13 0,0 7 32 15,-4 6 14-15,0 5-21 0,-2 2-25 16,0 8-84-16,0 10 19 0,2 14 65 16,-2 12 74-16,0 7-15 0,-6-2-21 15,2-12-20-15,0-10-15 0,2-8-3 16,2-4-1-16,0 1-30 0,0-1-6 15,2-3-28-15,0-5-29 0,4-4-3 16,-2-5 9-16,2-1 66 0,1-8 22 16,3-5 117-16,4-4 33 15,-1-9-57-15,-1 0-53 0,1-1-12 0,-3-3 12 16,-2 1 1-16,1 2-16 16,-3 0-25-16,2 4-1 0,-2 2 0 15,2 8 1-15,-6 4 0 0,-1 7 17 16,-1 3-5-16,0 2-12 0,0 9-108 15,2 6 27-15,-2 10 81 0,2 14 65 16,-2 8-12-16,0-2-37 0,-2-9-4 16,2-12-12-16,0-9-12 0,0 1-13 15,0-2-25-15,0 1-12 0,0-9-19 16,2-4-15-16,0-2 21 0,0-2 55 16,0-6 20-16,2-2 64 0,2-6 113 15,0-5-31-15,1-5-44 0,1-4-49 16,-2-2-16-16,0-1 0 0,-2 0-4 15,-2 2-2-15,-2 6-28 0,2 3-3 16,0 7 0-16,-2 6 22 0,0 6 51 16,0 1-36-16,0 5-37 0,0 5-107 15,0 7 48-15,0 4 59 16,1 7 117-16,-1 2-58 0,2 2-42 16,-2-4-17-16,2-3-12 0,0-2-16 15,4-8-40-15,-2 1-58 0,4-6-25 16,-1-3-29-16,3-3-44 0,-2-1-85 15,4-3-42-15,-3 0-170 0,1 0-270 16,0 0-925-16</inkml:trace>
  <inkml:trace contextRef="#ctx0" brushRef="#br0" timeOffset="11302.5053">3071 4879 642 0,'0'0'985'0,"0"0"-456"0,0 0-157 15,0 0-94-15,0 0-57 0,0 0-3 16,0 0-27-16,0 0-23 0,0 0-38 15,0-15-45-15,-4 15-35 0,4 0-28 16,0 0-6-16,0 3-15 0,0 1-1 16,0-1-60-16,0 3 3 0,-2 6 57 15,2 5 12-15,0 5 1 0,0 10 9 16,0 9-3-16,0 14-7 0,0 6 10 16,0 0 13-16,0-2-16 0,0-1 9 15,0 2 9-15,0 5-2 16,-4 3 0-16,2 1-3 0,-2 5 5 15,0-2-3-15,-2 0 1 0,6 0-7 16,-3-1 3-16,1 0 0 0,-2 0-13 16,0 0-2-16,2-3-14 0,-2 1 1 15,0-5 10-15,0-3-10 0,-2 0 15 16,1-1 16-16,-3-4 13 0,2-1-16 16,0-2-10-16,-1-3-8 0,-1 0 8 15,0-3-5-15,2-3-14 0,-3-2 1 16,3-2 0-16,2-9 9 0,0-6-12 15,4-6 0-15,-6-5-1 0,4 0 0 16,0 3 1-16,-2-5 2 0,4-3 0 16,-2-3-2-16,2-3-1 0,0-3-23 15,0 0-13-15,0 0-10 0,2 0-21 16,-2 0-19-16,4 0-6 0,0-2 34 16,2 2 59-16,-2 0 0 0,2-1 2 15,-1 1 13-15,3 0-14 16,0 0 2-16,-2-3 0 0,2 2-1 15,-1-2 0-15,3 0-1 0,-2 2 0 16,5-3 1-16,-7 2 1 0,10-2 10 16,-5 1-11-16,3-3-2 0,1 1 0 15,7 0 0-15,-7 0-3 0,6 0-1 16,5 0 4-16,-3 1-1 0,4 1-1 16,6-2 1-16,-4 1 1 0,12 1 0 15,3-2 0-15,11 3-2 0,1 0 2 16,-2 1 0-16,-4 1 2 0,-5 1-1 15,1 3 0-15,3 1 1 16,1-1 2-16,1 1 8 0,-5 1-9 16,7-2 10-16,-1 1 2 0,2 1 4 15,0 0-7-15,3-2 1 0,-1 3 2 16,0-3-12-16,-2 2-1 0,2-2 2 16,3 1-3-16,-3-1-1 0,4 0 0 15,-2-1 1-15,0 0-1 0,4 1 0 16,-4 0-1-16,-2 2 1 0,3-3 0 15,-1 1 1-15,0-1 0 0,0 1 0 16,4-1 23-16,-4-2-5 0,0 1 0 16,2 2 9-16,-1-3-4 0,1-1 7 15,-4 2-12-15,2-1-4 0,0 2-13 16,0-3 11-16,0 1-11 0,-3 2 13 16,3-3-13-16,-2 3 0 0,-4 0 14 15,6 0-14-15,-7 0 16 0,3 1-15 16,-4-1 10-16,-1 2-11 0,1 1 1 15,3-3 9-15,-9 2 10 0,7-2-7 16,-5 1 10-16,3-1-13 16,-7 0 1-16,5-1 2 0,-3 0-15 15,-1 0 12-15,-2-1 1 0,-1 1-3 16,-9-2-10-16,-2 0-2 0,-7 0-1 16,-3 0-10-16,6 0 13 0,4 0 22 15,-3 0-22-15,3-2-3 0,-8 1-10 16,0-1 13-16,-1 0 3 0,-3 0-2 15,-3 1-2-15,-3-1 1 0,-3 1-3 16,0 1 1-16,-6-2 2 0,0 2 1 16,0-1 18-16,-2 1-1 0,0-1 19 15,0 1 9-15,0 0-21 16,0-2 12-16,0 1-4 0,0-5-11 16,0-1-4-16,-2-11 10 0,2-2-28 15,0-7-12-15,0-3 0 0,0-9 0 16,0-8 10-16,2-8 0 0,1-4-11 15,1 2 12-15,0 1-2 0,4 4 2 16,-4-1-2-16,2-3 1 0,-3 0 1 16,1-2 0-16,0 0 1 0,4 0-11 15,-2-1 11-15,2-1 2 0,-5-1-1 16,1 3-1-16,4 3 0 0,-8-2-2 16,6 2 0-16,-6-1 0 0,4 1 1 15,-4-1-10-15,4 1 11 0,-4 1 2 16,0 1-1-16,0 1 0 0,0 1 1 15,-4 2 1-15,4 1-1 0,-4 5 0 16,0 2 13-16,2 7-13 0,-6 6 17 16,8 6-17-16,-4 4 22 0,1-4-6 15,-1-2-14-15,-2-2 14 16,2 4 0-16,0 2-2 0,0 2 8 16,0 6 0-16,4 0-5 0,-4 3-4 15,4 3 12-15,-3 2 1 0,3 1-17 16,0 3-11-16,0-1-15 0,0 1-10 15,0 0-8-15,0 0-4 0,0 0-2 16,0 0-1-16,0 0 0 0,0 0-3 16,0 0-6-16,0 0-55 0,0 0-90 15,0 0-100-15,0 1-176 0,0 2-78 16,7-1 80-16,-3 4 20 0,4-1-549 16,-27-22-388-16</inkml:trace>
  <inkml:trace contextRef="#ctx0" brushRef="#br0" timeOffset="14374.5474">3751 6372 828 0,'0'0'652'0,"0"0"-249"0,0 0-111 15,0 0-75-15,0 0-49 0,0 0-42 16,-37-10 25-16,31 10-20 0,-4 2-41 15,3 2-38-15,-1 4-32 16,0 4-18-16,-1 0-1 0,1 8 25 16,4-1 9-16,-4 4 3 0,4 0-36 15,4 2 1-15,0 1 45 0,4-1-22 16,4-1-24-16,-4-2-2 0,5-4-15 16,3-4-17-16,-2-3 3 0,-1-4 1 15,5-4 5-15,-4-3 23 0,5-1 12 16,-5-6 39-16,2-7 42 0,-5-2 2 15,1-2-22-15,-2-2-13 0,-2 1-12 16,0-4 12-16,-4 4 3 0,-4 2 0 16,0-1-3-16,-4 3 3 0,-2 2-7 15,1 0-18-15,-3 4-3 0,4 1-19 16,-3 3 9-16,1 3-9 16,2 2 12-16,1 0-6 0,-1 2-22 15,2 5-19-15,-2 3-15 0,2 4-40 16,3 2-7-16,1 3 59 0,-2 4 10 15,4-1-14-15,0-1-11 0,4-3 5 16,1-2 1-16,5-3 12 0,-4-3-13 16,2-3-2-16,-1-3-4 0,5-3 38 15,-6-1 10-15,5-3 25 0,-1-3 31 16,-2-7 19-16,0-1 0 0,-1-3-16 16,-1 0-18-16,-2-1-7 0,-4 2 15 15,0 0 10-15,0 1-7 0,-2 2-3 16,-2 3-13-16,-3 1-12 0,1 2-9 15,0 4 18-15,0 1-6 0,2 2-37 16,0 0 0-16,-1 5-21 0,-1 3-22 16,2 4-97-16,-2 6 22 0,6 4 81 15,-4 1 35-15,4 1-17 0,4-4-28 16,-2-3-12-16,6-1 14 16,3-5 13-16,-1-2 20 0,0-3-10 15,3-4 22-15,-3-2 21 0,2-2 26 16,-5-5 38-16,1-6 49 0,-2-1 16 15,2-5-42-15,-4 0-56 0,-4-1-5 16,0 0 5-16,-4 3 7 0,0-1-13 16,-6 4-6-16,0 1-13 0,1 1-5 15,-1 3-19-15,2 2 15 0,1 3 10 16,-1 1 3-16,4 2 8 0,-2 1-20 16,4 0-19-16,0 5-33 15,2 3-86-15,0 7-109 0,0 3 77 16,0 6 82-16,4 3-5 0,4-2-116 15,5 0-204-15,3-5-37 0,7-2-5 16,-3-7-167-16,13-1-634 0</inkml:trace>
  <inkml:trace contextRef="#ctx0" brushRef="#br0" timeOffset="15199.6081">4947 6534 684 0,'0'0'791'16,"0"0"-251"-16,0 0-194 0,-43-24-132 16,31 16-56-16,-1-1-13 0,1-1 28 15,-2 1-20-15,3 1 7 0,-1 2-46 16,3 2-44-16,-3-2-3 0,4 5 24 16,0-1 7-16,3 2-22 0,1 0-1 15,0 2-15-15,0 1-60 0,2 2-7 16,2 4-93-16,0 2-20 0,0 5 98 15,0 1 22-15,6 2 0 0,-2-3-31 16,3 0-23-16,1-5 3 0,2-2 10 16,2-2 19-16,1-5 21 0,-1-2 1 15,-1 0 11-15,3-4 14 0,-4-3 35 16,1-2 38-16,-7-3 12 0,4-3-3 16,-6-1-28-16,0 2-10 15,-2-1 3-15,0 3 6 0,-6-1-1 16,0 3-18-16,-2 0-22 0,1 2-34 15,1 4 9-15,-2 1 13 0,-2 0-1 16,6 3-7-16,1 0-17 0,3 4-31 16,-4 2-25-16,4 6-96 0,-4 5-4 15,4 4 100-15,0 4 37 0,0-1 6 16,4-3-15-16,0-4-13 0,-1-4 10 16,7-2-4-16,-2-4-9 0,-4-3 19 15,2-3 3-15,-1-1 22 0,1-1 18 16,2-6 54-16,-4-4 76 15,4-5 33-15,-3-2-63 0,-5-6-71 0,4 1-10 16,-4 2 4-16,-4 1 8 16,-1 2 16-16,-3 1-25 0,-4 4-26 15,3 2-13-15,-3 1 1 0,0 2 11 16,3 5-11-16,1 2-2 0,0 1-3 16,-4 1-37-16,7 8-22 0,-3 3-49 15,-2 8-1-15,4 1 53 0,1 4 37 16,5 0 20-16,-4-2-1 0,4-2-22 15,0-4-12-15,4-3 9 0,-1-2 3 16,1-2-10-16,2-3-9 0,2-3 12 16,0-3 32-16,-3 2 1 0,3-3 25 15,4-1 9-15,-4-4 8 0,1-2-2 16,3-1-41-16,0-3-34 0,-3 1-227 16,5-1-211-16,-3 0-87 0,1 1-194 15,2 1-553-15</inkml:trace>
  <inkml:trace contextRef="#ctx0" brushRef="#br0" timeOffset="15916.0391">5751 6488 62 0,'0'0'473'0,"0"0"74"0,0 0-81 16,0 0 57-16,0 0-134 0,-4-39-128 15,-2 31-42-15,-2 1-30 16,-1 0 25-16,-3 1-33 0,0 1-35 16,1 0 2-16,1 4-7 0,-2-1-18 15,3 2-41-15,1 0-23 0,0 0-16 16,0 2-15-16,3 3-28 0,1 0-12 15,0 4-38-15,0 4-43 0,0 5-2 16,4 3 76-16,0 4 19 0,0-4 0 16,0 1-19-16,8-4-12 0,-2-3 12 15,7-4-6-15,-7-2 6 0,4-3-3 16,-2-3 3-16,3-3 19 0,-5 0 0 16,2-5 57-16,-1-5 31 0,1-2 31 15,-4-4-16-15,0 0-34 0,2-2-23 16,-6 1 7-16,-4 0 9 0,-2 2-6 15,-2 0-13-15,1 2-3 0,-5 1-21 16,2 2-7-16,1 3 0 0,-3 2 4 16,4 4 14-16,0 1-30 0,1 3-12 15,1 6-46-15,-2 6-57 16,0 4 13-16,5 6 56 0,-3 3 45 16,6 0 1-16,0 0-1 0,0-2-12 15,0-3 1-15,4-4-7 0,-1-3-12 16,3-4-9-16,2-2-13 0,-2-5-10 15,0-4 26-15,-1-1 37 0,3-3 14 16,0-6 39-16,-2-4 38 0,2-5-1 16,-1-4-34-16,-3-2-35 0,0 2-2 15,-4 1 9-15,0 2 18 16,0 1 4-16,0 4-26 0,-4 1-23 0,-4 6 27 16,8 2 31-16,-3 2 5 0,3 3 22 15,0 0-40-15,0 1-46 16,0 3-101-16,0 3-59 0,0 3-4 15,3 5 146-15,5 3 18 0,-4 2 0 16,4-2-21-16,1-1-94 0,-1-3-142 16,2-3-139-16,5-4-17 0,-7-2-1 15,2-3-258-15,-2-3-474 0</inkml:trace>
  <inkml:trace contextRef="#ctx0" brushRef="#br0" timeOffset="16673.0253">4960 5743 816 0,'0'0'1045'0,"0"0"-730"15,0 0-89-15,0 0-103 0,0 0-97 16,0 0-7-16,0 0 14 0,0 0-33 16,0 0 87-16,2 41 106 0,2-22 6 15,-2 3-59-15,0 2-47 0,4-1-29 16,-3 0-26-16,1-3-20 0,0-3-18 15,4-3-35-15,2-2-6 16,-3-4 9-16,1-3 9 0,2-3 7 0,-2-2 16 16,-5-2 26-16,5-6 69 15,-2-5 93-15,2-6-5 0,-2-2-82 16,-1-3-60-16,-1 1-13 0,-4-1 13 16,0 3 15-16,-6 1 1 0,1 3-13 15,-7 1-7-15,2 4-24 0,3 2-1 16,-5 3-12-16,4 5 50 0,2 2 9 15,3 2-59-15,-5 9-53 0,2 2-81 16,0 8 49-16,2 6 60 0,2 1 25 16,2-1 8-16,0 0-8 0,0-6-20 15,0-3 18-15,4-2-24 0,4-6-24 16,-2 0 6-16,5-7 16 0,-5-1 28 16,6-2 34-16,-4-7 54 0,1-4 79 15,3-6-14-15,-4-4-60 0,-1-3-44 16,-1-3-24-16,-2 3 0 0,0 0 12 15,-4 4 0-15,-4-2 3 16,-6 6-6-16,3 2-22 0,-5 0-11 16,2 6-2-16,3 3-1 0,-1 3 2 15,-2 2-1-15,2 3-5 0,1 7-62 16,-3 7-40-16,-2 4 65 0,5 5 40 16,-3 1 3-16,4-2 0 0,0-2 0 15,2-3-16-15,4-6-6 0,0-4 1 16,0-4-10-16,0-2-13 0,0-4 4 15,0 0 40-15,0 0 15 0,0-3 60 16,0 0 33-16,4-4 22 0,-4-3-34 16,4-1-47-16,-4-3-33 0,2 1-16 15,-2 3-89-15,2 3-198 0,0 0-284 16,0 4-240-16,4 0-620 0</inkml:trace>
  <inkml:trace contextRef="#ctx0" brushRef="#br0" timeOffset="17675.931">10278 5032 722 0,'0'0'1249'15,"0"0"-637"-15,0 0-335 16,0 0-116-16,0 0-49 0,0 0-32 15,0 0 9-15,0 0-63 0,0 0-26 16,0 2-54-16,0-1-26 0,0-1-7 16,0 1 17-16,0 1 12 0,0 1 26 15,0 3 32-15,4 2 52 0,-1 5 80 16,1 5-8-16,-4 5-34 0,4 4-33 16,2 8-12-16,-2 9-26 0,0 11 12 15,-4 3 23-15,4 0-6 0,-4-1 2 16,0-2-2-16,0 2-4 0,-4 6-9 15,2 4 12-15,0 2 13 0,-4 5-19 16,2 2-1-16,-4 2-5 0,5 0-7 16,-5 1-12-16,-2-1-15 0,2 2 12 15,3-2-10-15,-7-3 9 0,4-2-11 16,0-3 0-16,5-7 12 16,-7-5-11-16,2-4-2 0,0-2 0 15,3-5 12-15,-3-8 7 0,4-9-16 16,0-5 12-16,0-4-14 0,0 3 13 15,-1 3-12-15,-3 0 1 0,4-3 13 16,0-6-15-16,0-3-1 0,2-3-22 16,0-3-15-16,2-6-68 0,0 1-23 15,0-3-87-15,0-1-80 0,0 0-66 16,0 0-183-16,0-1-98 0,0-3-436 0</inkml:trace>
  <inkml:trace contextRef="#ctx0" brushRef="#br0" timeOffset="18786.2856">10111 7152 878 0,'0'0'1249'0,"0"0"-754"0,0 0-308 16,0 0-187-16,0 0-60 0,0 0-1 15,0 0 12-15,0 0-28 0,0 0 77 16,0 0 32-16,29 4 13 0,-21-4-3 16,5 0 7-16,3 0 18 0,-1-3-3 15,3 2-9-15,-1 1-13 0,5-2-20 16,-3 1 4-16,6 1 9 0,0-1 26 16,5-1-3-16,8 1-4 0,3 1-13 15,9-4-15-15,5 1-10 0,-1-2 25 16,-4 1-25-16,-1 0-3 15,-3 1-10-15,5-1 23 0,3 3-7 16,-4-1 5-16,5 1-24 0,1 1-2 16,0-3 2-16,2 3 0 0,0 0 0 15,0 0 2-15,4 0-1 0,-2 3 1 16,0 0-2-16,1-2 16 0,-3 5-15 16,4-2-1-16,0 1-2 0,-2 1 2 15,2 1 0-15,0-1 0 0,0 1 0 16,-2 2 3-16,0-2-2 0,0 1 0 15,2-2 1-15,2-2 10 0,-4 4 1 16,4-3 0-16,-2 2 9 0,2 0 111 16,0-3-54-16,-4 0-29 0,2 2 21 15,2-4-71-15,-2 2-13 0,0-1 13 16,2-1 2-16,0 1 1 0,-2 0 16 16,2 0-16-16,2 0 19 0,-4 1 10 15,2-1-1-15,0 0-12 0,-2-2 18 16,0 2-21-16,0 0-13 15,6-2-1-15,-6 0 14 0,0 1-12 16,-2-1-2-16,0-1 20 0,2 2-9 16,-4-1-1-16,2-1-10 0,-2 0 1 15,0 0 9-15,-3 0-12 0,3 0 0 16,-2 0 49-16,-4 0-46 0,2 0 9 16,-1-1-2-16,-3-1 77 0,-1 1-3 15,-5 1-56-15,-1 0-13 0,-2 0-15 16,-3 0-28-16,-5 1 16 0,-6 1 11 15,-7-1-12-15,-1 0 11 0,4 1 2 16,1 1 1-16,1 0 12 16,-2-1-11-16,-5 1 16 0,-1 0-2 0,-3 1-16 15,-5-1 0-15,1-1-10 16,-4-1 10-16,-2 0 18 0,-2 1-15 16,-2-1 28-16,0-1 13 0,0 0 27 15,0 0 18-15,0 0 25 0,0 0 15 16,0 0-4-16,0 0-27 0,0-3-40 15,-2 1-58-15,0-4-26 0,-2-1-5 16,0-7-48-16,-2-3 5 0,2-4 35 16,0-1 14-16,2-3 22 0,-1-3-12 15,1-1 12-15,-4-8-10 0,4-9 10 16,-4-8-9-16,4-4 10 0,-2 2-1 16,2 3-9-16,-2 2 11 0,-1 0 0 15,1-1-1-15,-2-2 1 0,0-1-2 16,0 0 0-16,-3-3-9 0,7-4 0 15,-6 1 11-15,2-5 1 0,-2-2-1 16,3-2 0-16,-3 0-2 0,2 0-10 16,-2-1 12-16,0-1-14 15,3 0 3-15,-3 0 9 0,0-1 0 16,0 3-13-16,3-1 16 0,-1 1 0 16,0 3-3-16,2 3 3 0,0 3-1 15,2 3 0-15,0 7 1 0,0 1 3 16,2 4-1-16,0 4-2 0,0 8-2 15,0 8-1-15,0 6-9 0,0 4 10 16,2-2-1-16,-2 0-16 0,0-1-58 16,2 4-139-16,-2 3-111 0,0 4-96 15,0 2-48-15,-2 4-142 0,-5 4-409 0</inkml:trace>
  <inkml:trace contextRef="#ctx0" brushRef="#br0" timeOffset="19714.7615">11630 6207 320 0,'0'0'743'0,"0"0"-307"0,0 0-263 15,0 0-66-15,0 0-19 0,39-12-40 16,-27 12 40-16,-3 1 55 0,3 5 6 16,-2 1-1-16,-2 2-6 0,-1 2-6 15,-1 2-7-15,0 1-11 0,-6 0-5 16,0 0-14-16,0 1 38 15,-6-1 0-15,-4-1-10 0,1-1-16 0,-7 0-17 16,3-3-24-16,-7 0-20 16,3-3-12-16,-3-1 21 0,-1-1-24 15,0-4-32-15,3 0 0 0,1-6-1 16,1-3-2-16,3-1-19 0,5-3-3 16,4-2-56-16,0 1-23 0,4-3 7 15,8 0 18-15,0 2 19 0,5-2 22 16,3 5 10-16,-2 3-7 0,3 2 29 15,4 2-16-15,-1 5 17 0,-3 0 2 16,1 5 0-16,-3 2 3 0,1 2 16 16,-7 0-16-16,3 1 32 0,-4 1-19 15,-6-2 15-15,-2 0 36 0,0 2 78 16,-2-1 22-16,-6 1-16 0,-4-1-67 16,-1 0-6-16,-3-2-4 0,-5-2-30 15,3-2-1-15,-5-3-28 0,2-1-14 16,7-4-1-16,-5-3 0 15,5-1-2-15,3-4-48 0,5-1-9 16,2-4-18-16,4-1-23 0,2 1 22 16,6 0 33-16,-1 2 43 0,9 3 0 15,-2 2-23-15,3 3 0 0,-2 3 23 16,3 4-11-16,1 0 0 0,-5 4 10 16,-1 1 3-16,-1 2 0 0,0 1 3 15,-7 0 1-15,3 0-3 0,-8-1 21 16,0 0 6-16,0 1 89 15,-8 2 100-15,-3 0-59 0,-3 1-80 0,-3 0-17 16,-3-1-24-16,-1-2 0 0,0 0-6 16,0-4-4-16,3-1-8 15,3-1-4-15,-1-2 1 0,6 0-1 0,3-2 19 16,3-2-4-16,4 1-30 16,0-2-58-16,2 0-95 0,4-5 5 15,5-1 5-15,7 0-171 0,3-2-340 16,-2 3-37-16,10-1-549 0</inkml:trace>
  <inkml:trace contextRef="#ctx0" brushRef="#br0" timeOffset="20521.7926">13499 6585 1254 0,'0'0'1385'0,"0"0"-1063"0,0 0-139 16,0 0-84-16,0 0-32 0,0 0 19 15,0 0 12-15,0 0-98 0,0 0-3 16,0 0-76-16,-29-38 18 0,34 31 58 16,1 0-22-16,0 0 25 0,2 1 8 15,-1 3-8-15,-1 1 0 0,0 1 2 16,0 1 11-16,-6 0-10 0,4 1 13 15,0 4 13-15,-4 0 44 0,0 3 92 16,-4 0 49-16,0 3-51 0,-6-2-77 16,1 1-36-16,-5-2 9 15,-3-2-37-15,3 0 22 0,-5-3-16 16,3-2-28-16,1-1 0 0,1-1-3 16,0-4-25-16,5-4 4 0,3-1-36 15,4-4-40-15,2-1-17 0,2 0 30 16,4 0 24-16,3 0 15 0,5 4 7 15,0 2 13-15,5 1 12 0,0 6-2 16,3 1 17-16,-5 1 2 0,4 5-1 16,-5 3 26-16,5 3 8 0,-5 0-8 15,-3 4-11-15,-1-2 20 0,-6 1-4 16,-2 1 17-16,-2-2 2 0,-2-1 28 16,-6 0 20-16,-4 0-29 15,2-1 12-15,-9-2-6 0,-3-1-29 0,-1-2-27 16,-2 0 2-16,0-2-20 15,-6-4 6-15,3 0-6 0,1-3-1 16,2-4 15-16,5 0-14 0,1-3-1 16,9 0-31-16,1-1-15 0,5-1-10 15,0 1-13-15,2 0 1 0,4 2 51 16,3 0 17-16,1 1 13 0,6 4-13 16,-5-1-1-16,5 4 0 0,-1 1 0 15,1 2 1-15,-2 3 21 0,-1 3-8 16,-1 2 12-16,0 0 9 0,-5 0-14 15,3 2-20-15,-4 1-3 0,0-1-16 16,-4-1-62-16,2-2-130 0,-2-3-138 16,0-3-164-16,0-2-266 0,0-7-690 0</inkml:trace>
  <inkml:trace contextRef="#ctx0" brushRef="#br0" timeOffset="21104.3867">13667 5815 362 0,'0'0'1812'0,"0"0"-1473"0,0 0-148 16,0 0-11-16,0 0-20 15,0 0-3-15,0 0-42 0,0 0-115 0,0 0-38 16,0 0-109-16,-19 24 73 16,25-21 74-16,-3 2 39 0,7 0-17 15,-2 0 4-15,-2 0-14 0,0-1-8 16,-3 0 24-16,-1-2 11 0,0 2 18 16,-2-1 67-16,-2 4 92 0,-3 0 46 15,-1 0-92-15,-6 3-79 0,0-2-4 16,-3 1-28-16,-2-2-28 0,-1-3 4 15,3 0-1-15,-5-3-16 0,3-1-18 16,1 0 0-16,1-5-21 0,7-1-7 16,2 1 6-16,4-1-22 0,2-2-5 15,0-1-57-15,2 1-17 0,6-2 41 16,4 0 51-16,1 2 31 0,5 0 10 16,-5 3 3-16,8 2-13 0,-3 3 0 15,1 0-2-15,-5 3-1 0,-3 2 3 16,3 1 2-16,-4 0-2 15,-4 0 1-15,-1 0-1 0,-5 0 25 16,0-1 37-16,-5 2 71 0,-3 2 38 0,-6 1-78 16,-3 3-25-16,-3-2 3 15,-5-1-43-15,4-2 6 0,-4-3 6 16,0-3-3-16,1-2-21 0,-1-2-16 16,8-1 0-16,-1-3-13 0,7 1-8 15,3-1-38-15,4 0-27 0,4-1-51 16,0-2-139-16,0-1-197 0,0 1-286 15,4-7-525-15</inkml:trace>
  <inkml:trace contextRef="#ctx0" brushRef="#br0" timeOffset="21765.2759">12495 5693 676 0,'0'0'1386'0,"0"0"-958"0,0 0-428 16,0 0-20-16,0 0-103 0,0 0 123 16,0 0 10-16,0 0 78 0,0 0 2 15,44 4 20-15,-32 2 6 16,-6 1 0-16,5 3 18 0,-3-3-18 16,-2 2-17-16,-2-2-26 0,2 0-9 15,-4 0 28-15,0 0 32 0,-2-1 24 16,0-1 32-16,-4 1-22 0,-2 2-40 15,-2-1-21-15,-4-1-4 0,3 0-31 16,-5-2-25-16,1-1-9 0,-3-2-17 16,1-1-11-16,1-1-18 0,2-3-1 15,3-2-18-15,3-2-34 0,0-1-19 16,6-1-44-16,0-1 11 0,2 1 29 16,6 0 40-16,0-3 13 0,5 2 41 15,-1 4-12-15,5 0 2 16,1 2-9-16,-3 3 16 0,-3 2-6 15,3 0 7-15,-5 1 1 0,0 1 0 16,-3 2-10-16,-3 0 11 0,-4-1 16 16,0 1 25-16,0-1 81 0,-4 4 55 15,-3 1 10-15,-7 2-66 0,-1 2-44 16,-3-4-21-16,-3 1 12 0,-1-2-1 16,-1-3-21-16,-2-1-15 0,-2-3-31 15,2 0 0-15,0-6-11 0,3 2 11 16,9-4 3-16,-1 3 15 0,8 1-18 15,2 0-21-15,4 1-68 0,4 0-106 16,6-1-150-16,4-2-10 0,5 0-188 16,0 0-86-16,8 0-830 0</inkml:trace>
  <inkml:trace contextRef="#ctx0" brushRef="#br0" timeOffset="22747.5504">18479 4824 935 0,'0'0'1445'16,"0"0"-1100"-16,0 0-161 0,0 0-46 15,0 0-36-15,0 0 16 0,0 0 41 16,0 0 25-16,0 0-41 0,-6-16-77 15,4 16-43-15,2 1-23 16,0 0-28-16,0 0-13 0,0 2-13 16,0 3 0-16,0 3 54 0,0 9 54 15,0 12 37-15,2 15-21 0,-2 19-42 16,0 12-3-16,2 6-3 0,-2 3-3 16,0 0-4-16,2 0 1 0,0 7-3 15,-2 3 9-15,0 5-9 0,0 9 34 16,-4 0 6-16,-2 2 0 0,-1-3-22 15,-7 0 4-15,2 1-35 0,-1 1 24 16,-1-1-20-16,1-3 11 0,-3-3-14 16,1-4-1-16,-1-8 0 0,3-9-1 15,-1-11-1-15,2-10-12 16,5-13 14-16,-1-16 2 0,2-9-1 16,2-3 13-16,0-3-11 0,1-2 10 15,-1-2-13-15,4-6-2 0,0-5-29 16,0-2-94-16,0-5-67 0,4-3-110 15,1-3 128-15,7-6 31 0,-4-3-283 16,-1 4-222-16,5-9-592 0</inkml:trace>
  <inkml:trace contextRef="#ctx0" brushRef="#br0" timeOffset="23703.2946">18229 7214 2733 0,'0'0'484'16,"0"0"-274"-16,0 0-130 0,0 0-80 15,0 0-73-15,0 0-38 16,0 0-33-16,0 0-23 0,0 0 167 16,0 0 0-16,29 26 45 0,-13-19-22 15,1 2-1-15,4-1 16 0,3-1-9 16,3 1 6-16,8 1 10 0,9-2-10 15,12 4 7-15,4-2 2 0,-1-2 4 16,-1 0-19-16,-4 0 6 0,2-3 3 16,4 2 3-16,2-1-16 0,2 1-12 15,2 0-11-15,4 1 0 0,-2 0-1 16,3-1-1-16,3 1 1 16,0-3 1-16,3 0-2 0,3 0 0 0,3-2 0 15,0 2 0-15,1-1 0 16,3 1-1-16,-2-1 1 0,2 0-2 15,3 1 2-15,1-1 0 0,-4 1 1 16,2 2 0-16,0-3 21 0,0 1-22 16,0-1 4-16,2 1 8 0,-3 0 4 15,-1-1-16-15,-2 3 2 0,0-3 1 16,-1 3 19-16,-1-1-18 0,0 2 8 16,-1-3 4-16,-1 2-3 0,-1-1-1 15,-3 0-9-15,-1-2 13 0,-3 2-14 16,1-1 11-16,-2-1-10 0,-2 0-2 15,-5 1 1-15,-3-1-1 0,-2 1 1 16,-1-1-2-16,-1 0 0 0,-10 3 1 16,-1-2 0-16,-3 1 25 0,-9-2-25 15,-8 2-1-15,-5-4 0 0,-1 2 0 16,-4 0 1-16,5 1-1 0,1 1 2 16,-8-2-2-16,-3 2-3 15,-2-2 3-15,-2-2 2 0,-5 2-1 16,1-3 11-16,-4 1 42 0,0 0 53 15,0-1 59-15,0 0 18 0,0 1-1 16,0-1-26-16,0 0-16 0,0 0-30 16,0 0-87-16,0 0 4 0,0 0-1 15,0-1-27-15,0-1 0 0,0-1-73 16,0-1 9-16,0-3-19 0,0-5 0 16,0-6 58-16,0-8 10 0,0-3 2 15,0-10 10-15,-4-9 1 0,2-10 2 16,1-2 0-16,-1 0 0 0,-4 4-1 15,2 3 1-15,0-3 0 0,2-4 0 16,-4-3-1-16,2-3 0 0,1-2-14 16,-3-3-7-16,2-2-3 0,0-3-2 15,4 1-10-15,0-4-7 0,-6-2-2 16,6-1 18-16,0-2 0 0,0-2 16 16,0 0 11-16,0 1 1 15,0 0 0-15,0-1-3 0,0 1-10 16,6 0 13-16,-6 3 0 0,0 3 1 15,2 2 0-15,2 2-1 0,-2 2-1 16,2 3-13-16,1 0 14 0,1 4 2 16,2 7-2-16,-2 5 0 0,0 9 0 15,-3 9-3-15,3 9 2 0,-6 7 0 16,0 4-15-16,2-1-37 0,-2-1-131 16,0 1-159-16,0 5-124 0,0 4-136 15,-2 5-76-15,-13 3-1308 0</inkml:trace>
  <inkml:trace contextRef="#ctx0" brushRef="#br0" timeOffset="24634.7723">19805 6470 205 0,'0'0'1191'15,"0"0"-641"-15,0 0-473 0,0 0-77 16,0 0-35-16,0 0 35 16,0 0 214-16,0 0-36 0,31 39 6 0,-26-30-39 15,-1 4 0-15,2 0 12 16,-2-1-3-16,-4 0-7 0,2-1-4 16,-2 1-10-16,-2 1-3 0,-4 0-48 15,-2-2-19-15,-1-1-10 0,-3-1 29 16,-1 0-3-16,-1-5-23 0,-2 0-9 15,1-3-22-15,-2-1-22 0,3-1-3 16,0-3-11-16,1-3-20 0,5-3-22 16,2-2-30-16,4-1-14 0,2-1-41 15,0-1 15-15,8 1 50 0,0 2 19 16,2 1 16-16,3 2 13 0,1 2 9 16,1 4 12-16,1 1-8 0,-1 2 11 15,1 3 1-15,-3 4 2 0,1 1 17 16,-5 2 16-16,-1-1 3 0,-2 1 13 15,-2 1 40-15,-4 0 23 0,-2 2 71 16,-4-1-43-16,-5 1-33 0,-1-1-25 16,-6 1-31-16,3-3-19 15,-6 0 3-15,-3-3-6 0,1-1-6 16,2-3-22-16,1-2-3 0,5-1 0 16,-3-3 0-16,7 0-22 0,5-3-18 15,2-3-13-15,4 0-43 0,0-1-50 16,6-1 10-16,6-2 67 0,1-1 38 15,5 4 6-15,3 1 22 0,0 2 0 16,3 4 3-16,-3 1 0 0,-2 2 2 16,-1 0-2-16,-3 2 1 0,-3 2 0 15,-3-1 0-15,-3 1 1 0,-2 0 20 16,-4 0 19-16,0-1 18 0,-4 3 99 16,-3 1 19-16,-3 3-59 0,-4 2-59 15,-5 0-16-15,0-2-40 16,-1 0-3-16,3-3-30 0,-3-2-53 15,5-3-57-15,5-2-53 0,4-4-103 16,6-4-173-16,4-6-600 0,4 3-4 16,15-16-99-16</inkml:trace>
  <inkml:trace contextRef="#ctx0" brushRef="#br0" timeOffset="25356.846">21355 6679 241 0,'0'0'180'0,"0"0"1415"0,0 0-1281 16,0 0-155-16,0 0-150 0,0 0-9 15,0 0 0-15,0 0 50 0,0 0-8 16,37-29 9-16,-30 35 30 16,1 0 45-16,-2 2 40 0,-2 3 20 15,2 2 2-15,-4-1-32 0,0 2-10 16,-2 0-55-16,-2 1 57 0,-6 0-51 16,0 2-27-16,-3-2-8 0,-3 0 1 15,-2-4 5-15,1 0 7 0,-4-4-1 16,-3-2-24-16,3-3-35 0,0-2-15 15,1 0 0-15,5-3-2 0,1-3 2 16,6-3-15-16,2 0-35 0,4-3-71 16,0-3-56-16,8-2 69 0,0 1 46 15,5 1 11-15,3 3 20 0,-1 0 9 16,5 4 9-16,-1 2 10 0,0 3 1 16,3 2-11-16,-5 1 12 0,1 3-17 15,-5 3 5-15,-1 0 13 0,-1 1-2 16,-5 1 2-16,-2-2 0 0,-2 2 31 15,-2 1 54-15,-6 2 67 0,-3 3-27 16,-3 1-35-16,-6 0-19 16,1-1-2-16,-2-1-14 0,-3-5 1 15,1-2 3-15,0-2-22 0,1-4-16 16,7 0 1-16,-1-3-7 0,6-3-15 16,3-1-21-16,3-1-50 0,2-4-106 15,2-4-34-15,5-2 77 0,5-3-30 16,4 0-167-16,-1-2-131 0,4 2-123 15,-3 5-517-15</inkml:trace>
  <inkml:trace contextRef="#ctx0" brushRef="#br0" timeOffset="26635.3749">21087 5846 840 0,'0'0'1056'0,"0"0"-638"16,0 0-166-16,0 0 3 0,0 0-104 16,0 0-1-16,0 0 4 0,0 0-30 15,0 0-76-15,0 0-48 0,-25 0-77 16,29-4 20-16,2 1 38 0,0-1 18 15,2 0-34-15,-1 1-10 0,5 3 17 16,-2 0 28-16,-1 0 83 0,1 4-13 16,-2 3-15-16,0 0 8 0,-3 2 13 15,-1 2-6-15,-4 0 31 0,0 3 25 16,-2 0-19-16,-7 3-38 0,-3 2-25 16,-2-3-12-16,-3-2 3 15,-2 0 21-15,-3-3-35 0,3-2-20 16,-2-2 1-16,-1-3 54 0,1-4-54 15,3 0-2-15,3-3-9 0,5-5 9 16,-1-1 6-16,5-2-6 0,6-3-31 16,0-3-19-16,6-2 3 0,5-2 31 15,-1 0-21-15,5 3-14 0,1 1 50 16,-1 4-31-16,3 0 30 0,-1 7-29 16,-1 2 6-16,1 4 25 0,-5 0-6 15,0 3 6-15,-1 3-35 0,-3 1 35 16,-2 1 25-16,0 2 38 0,-5 4-13 15,-1-2 32-15,-3 3 15 16,-5-1-19-16,-2 2 0 0,-3-2-13 16,-5-1 9-16,3-2-18 0,-5-4-26 15,-1 2 4-15,2-5 13 0,-3 0-38 16,1-4-7-16,2 0-2 0,3-1 15 16,4-4 13-16,5 0 0 0,3-1 24 15,2 2-43-15,2-2-9 0,2-1-67 16,6 0-13-16,3 0 36 0,5-5 44 15,1 3-15-15,4-1-78 0,3 2-164 16,-1 0-208-16,2 0-182 0,-5 2-445 16,3-7-958-16</inkml:trace>
  <inkml:trace contextRef="#ctx0" brushRef="#br0" timeOffset="27841.7025">11332 5559 714 0,'0'0'1064'0,"0"0"-688"16,0 0-133-16,0 0-43 0,0 0-55 15,0 0-42-15,0 0-48 0,0 0-55 16,0 0-103-16,4-16 60 0,0 15 43 15,3 1 2-15,-1 0 2 0,2 0 37 16,0 1 11-16,-2 5 9 0,3-2 29 16,-3 3 32-16,-2 3-33 0,8-3-16 15,-10 2-15-15,1-1 12 0,-3 1 13 16,0-2 21-16,0-2 10 0,0 1 18 16,-3-2 6-16,-3 2-11 0,-2-3-21 15,-2 1-10-15,1-1-15 16,-5-3-32-16,4 1-24 0,-5-1-25 15,5-1 0-15,-1-2-3 0,7-1-22 16,-4-2-21-16,6-1-41 0,2 0-16 16,0-4-50-16,2-2 39 0,6 0 30 15,3 2 30-15,-1-2 10 0,2 2 44 16,5 1-1-16,-3 5-53 0,1 1 13 16,-3 3 13-16,-1 1 2 0,-1 0 4 15,4 3 19-15,-7 1 3 0,1-1 2 16,-4 3 0-16,-2-2 1 0,-2 0 42 15,0 2 43-15,-2-1 35 0,-6 4 107 16,-1 1-80-16,-7 0-41 0,1 2-41 16,-3-2-22-16,-3-1 19 0,-1-1-3 15,1-2-9-15,2-3-35 0,1-2 74 16,3-1-2-16,1 0-26 0,7 0-25 16,7-1-39-16,0-2-92 15,3-1-90-15,9-6-186 0,13-7-153 16,-3 3-88-16,16-16-381 0</inkml:trace>
  <inkml:trace contextRef="#ctx0" brushRef="#br0" timeOffset="30681.9353">4317 3680 375 0,'0'0'1857'0,"0"0"-1566"0,0 0-175 15,0 0-32-15,0 0-16 0,0 0-23 16,0 0-45-16,0 0-49 0,0 0-18 16,4-7 9-16,-4 11-10 0,1 6 68 15,1 5 164-15,0 14 97 0,-2 13-98 16,0 12-86-16,0 4-36 0,0-9-15 15,-2-16-25-15,0-12 0 0,2-4 21 16,0-3-3-16,0 2-3 0,0-5-16 16,0-2-25-16,0-5-17 0,4-4-44 15,0 0 6-15,8-7 80 0,-4-4 64 16,9-14 140-16,12-13-14 0,4-14-126 16,2-3-62-16,2 1 0 0,-4 7-2 15,-12 12 0-15,-2 11 0 16,-5 4-13-16,-2 6 1 0,1 0-23 15,-5 1-25-15,2 2-32 0,-5 4-16 16,-3 5-52-16,-2 2-90 0,0 5-139 16,-7 6-133-16,-3 12 188 0,-11 13-281 15,1 0 64-15,3-3 274 0,1-11 42 16</inkml:trace>
  <inkml:trace contextRef="#ctx0" brushRef="#br0" timeOffset="30864.5161">4414 3984 75 0,'0'0'1016'16,"0"0"-342"-16,0 0-74 15,0 0-184-15,0 0-194 0,0 0-171 16,0 0-51-16,0 0-67 0,0 0-59 0,0 0 43 16,15 7 83-16,-5-4 96 15,1 1 7-15,1 3 16 0,2 2 12 16,-1 2-45-16,3-1-29 0,-5 1-38 16,3 2-19-16,-1-3 1 0,3 1 1 15,-1-2-2-15,-1-2-20 0,1 3-94 16,3-3-30-16,-6 0-93 0,1-2-99 15,1-1-139-15,-3-2-188 0,1-2-524 0</inkml:trace>
  <inkml:trace contextRef="#ctx0" brushRef="#br0" timeOffset="31090.757">4797 3971 817 0,'0'0'1590'0,"0"0"-962"0,0 0-185 16,0 0-130-16,0 0-118 15,0 0-71-15,0 0-47 0,0 0-77 0,0 0-57 16,0 0-50-16,2 36 101 16,-2-22 6-16,0 4 25 0,0 2-22 15,0-1-3-15,0-2-16 0,0-2 15 16,2-1-21-16,0-4-22 0,4 0-12 16,-2-2-7-16,0-2-16 0,-2 0-25 15,3-3-102-15,1-2-97 0,2 0-143 16,0-1-311-16</inkml:trace>
  <inkml:trace contextRef="#ctx0" brushRef="#br0" timeOffset="32289.2841">12448 4137 329 0,'0'0'470'0,"0"0"188"16,0 0-404-16,0 0-144 0,0 0-48 16,6-44-36-16,-4 35 55 0,0 0 29 15,0 0 4-15,0 1-27 0,-2 0 4 16,2 3 2-16,-2 1-22 16,4 1 4-16,-4 3 37 0,0 0-28 15,0 1-84-15,0 3-48 0,0 3-133 16,2 5 165-16,1 8 16 0,1 9 226 15,2 12-110-15,-2-1-59 0,0-4-21 16,0-6-33-16,0-4-1 0,-1-2 0 16,-3 3-2-16,6-2-2 0,-2-6-11 15,0-5-3-15,0-4 15 0,0-3-15 16,2-3-19-16,-6-4-13 0,5 0 48 16,3-7 12-16,0-4 136 0,4-6 53 15,1-7-70-15,3-3-86 0,-1-5-42 16,3 2-2-16,-3-1-1 0,4 2-19 15,-3 5 3-15,-4 3-19 16,-1 6-22-16,-1 3-26 0,-4 5-10 16,-4 3-61-16,-2 2-135 0,0 2-131 15,0 3-103-15,-4 2 16 0,-2 1 155 16,-4 11-398-16</inkml:trace>
  <inkml:trace contextRef="#ctx0" brushRef="#br0" timeOffset="32484.5657">12596 4263 991 0,'0'0'1199'15,"0"0"-856"-15,0 0-343 0,0 0-74 16,0 0-205-16,0 0 279 0,0 0 20 16,0 0 148-16,0 0-6 0,38 44-30 15,-32-29 16-15,2-1-10 0,0 0-38 16,-3 2-81-16,3-4-19 0,2-1 0 16,0-2-13-16,-1-1-6 0,1-1-49 15,2-3-54-15,-3-1-87 0,1-3-14 16,0 0-62-16,1-2-244 0,-5-2-201 15,8-4-101-15</inkml:trace>
  <inkml:trace contextRef="#ctx0" brushRef="#br0" timeOffset="32855.8376">12869 4298 114 0,'0'0'721'0,"0"0"-171"0,0 0-237 15,0 0-213-15,0 0 1 0,0 0 39 16,0 0-14-16,0 0-35 0,0 0-14 15,0 0 14-15,40-4-4 0,-30 4-9 16,-4 0-14-16,2 0-3 0,-4 0-15 16,5 1-11-16,-5 2 10 0,2 1-6 15,-2 0 9-15,0 3 38 16,-2 1 55-16,-2 2 0 0,0 4 75 16,-4 0-64-16,-2 3-82 0,-2 0-42 15,-3 0-12-15,5 0-16 0,-4-3-1 16,4 0-15-16,-1-3 0 0,3-2 4 15,4-3-10-15,-4-2-23 0,4-1-15 16,0-1 0-16,4 0-19 0,-2 1 25 16,3-1 22-16,3 0 19 0,0-1 13 15,2-1 21-15,-1 0 24 0,1 0 15 16,4 0-25-16,-5 0-6 0,1 0-7 16,0-2-6-16,1-1-4 0,-1 1 10 15,2-2-9-15,1 1-13 0,-1 1-117 16,1-1-291-16,-7 3-135 0,6 0-703 15</inkml:trace>
  <inkml:trace contextRef="#ctx0" brushRef="#br0" timeOffset="33972.7218">20440 3906 957 0,'0'0'489'15,"0"0"-27"-15,0 0-193 0,0-38-123 0,0 31-33 16,0 1 3-16,0 1-16 16,0 3-22-16,0 2-78 0,0 0-23 15,0 2-87-15,0 3-83 0,2 4 193 16,4 3 12-16,0 8 182 0,0 4-36 16,1 12-39-16,-1-1-67 0,-2 3-24 15,0-1-12-15,0-10-13 0,0 3-3 16,0-8-23-16,-1-6-3 0,1-4 1 15,-2-6 6-15,0-3 12 0,0-3 7 16,2 0 77-16,0-5 42 0,4-8 31 16,3-3 121-16,3-5-100 0,7-13-127 15,8-10-44-15,-4 4-1 0,3 2-2 16,-5 9-13-16,-6 6-9 0,3 2-20 16,1-2-59-16,-2 6-42 0,-7 4-7 15,-2 6-39-15,-5 4-107 0,-3 3-195 16,-2 6-247-16,-2 1 41 0</inkml:trace>
  <inkml:trace contextRef="#ctx0" brushRef="#br0" timeOffset="34196.5382">20533 4124 919 0,'0'0'1494'16,"0"0"-1039"-16,0 0-275 0,0 0-180 15,0 0-193-15,0 0-3 0,0 0 196 16,0 0 161-16,0 0-46 0,37 31-2 15,-23-20-17-15,-1 2-42 0,1 0-12 16,1 1-27-16,1 2-12 16,-1-2 0-16,1-1 16 0,-1 1-19 0,-1-2-35 15,-1 0-35-15,-1-1-52 16,2-2-38-16,-1 0-40 0,-1-3-78 16,-1-2-65-16,1-1-128 0,-4-3-135 15,5-2-389-15</inkml:trace>
  <inkml:trace contextRef="#ctx0" brushRef="#br0" timeOffset="34661.115">20948 4189 241 0,'0'0'1835'0,"0"0"-1198"0,0 0-331 16,0 0-101-16,0 0-68 0,0 0-20 16,0 0-3-16,0 0-114 0,0 0-3 15,0 0-38-15,21-36 29 0,-11 29 9 16,0 3-16-16,1 1-16 0,-1 1 10 15,2 2 3-15,-5 0-4 0,3 4 7 16,-2 1 3-16,-2 2 15 0,-1 1-11 16,-1 3 12-16,-4 4 11 15,0 1 34-15,-7 5 21 0,-3 3-66 16,-4 2-66-16,1-1-39 0,-1-2-17 16,3-3 49-16,1-5 44 0,6-3-6 15,-2-5-10-15,6-2-3 0,0-2-23 16,0-1-35-16,6 1-13 0,-2-3 97 15,6 3 22-15,1-2 29 0,1 2 29 16,-1-3 3-16,3 0-9 0,-2 2-7 16,-1-1-3-16,1 2 12 0,-4-2-9 15,1 2-6-15,-1 1-23 0,0 0 29 16,-2 0 28-16,-3 2 20 0,-1 0 15 16,2 0 41-16,-4 0-22 0,0 1-36 15,0 1-3-15,-2 1 16 16,-3 2 13-16,-3 0-8 0,-4 3-21 15,-1 0-14-15,-1-4-6 0,0 1-9 16,1-2 0-16,1-2-7 0,3-3-27 16,1 0-25-16,4-2-93 0,2-2-83 15,2 0-184-15,0 0-674 0,14 0-405 0</inkml:trace>
  <inkml:trace contextRef="#ctx0" brushRef="#br0" timeOffset="45882.1944">4076 7609 1793 0,'0'0'1019'16,"0"0"-743"-16,0 0-78 0,0 0-42 15,0 0-10-15,0 0 12 16,-17-37 28-16,13 36-16 0,4-1-51 0,0 2-54 15,0 0-18-15,0 0-28 16,0 0-19-16,0 2-46 0,0 2-63 16,0 3-58-16,0 6 45 0,4 7 122 15,0 4 41-15,0 12 12 0,-4 10-19 16,0-6-7-16,0-5-10 0,0-7-16 16,0-9-2-16,0 1-1 0,0-2-20 15,0-4-13-15,0-5-18 0,4-6-13 16,-4-3-4-16,0 0 20 0,3-8-3 15,3-5 27-15,6-5 26 0,-4-5 33 16,5-5-33-16,3-3-22 16,-3-3 3-16,7 2 17 0,-3-2 1 15,-1 4 1-15,-1-1 3 0,1 7 6 16,-1 1-9-16,-1 6-15 0,-3 7-23 16,-1 3-16-16,-2 6-3 0,-1 1 56 15,1 8 1-15,-2 2 25 0,2 7 16 16,0 2 16-16,-7 6 10 0,1 2 5 15,0 2-9-15,-2 2-22 0,0-1-16 16,0 0-9-16,0-6-5 0,0-4-11 16,0-6-3-16,0-5-10 0,0-3-12 15,2-5-28-15,0-1 6 0,0-7 18 16,4-4 29-16,2-4 57 0,1-3 0 16,7-7-47-16,-4-2-10 0,1-2-3 15,3-1-9-15,1 2 12 0,-5-1 4 16,1 7 18-16,1 1-19 15,-3 7-2-15,-3 4-1 0,-4 7-22 16,0 2 0-16,0 1-3 0,-2 6-45 16,2 7 70-16,0 6 54 0,-4 10 65 15,0 11 20-15,0 11 17 0,-4 3-57 16,0-5-12-16,0-5-37 0,2-10-50 16,2-7 0-16,0-7-50 0,0-3-37 15,0 4-49-15,6-1-17 0,-2 1 11 16,3-4-38-16,1-6-57 0,0-5-158 15,2-4-91-15,1-2-103 0,3-5 21 16,1-2-41-16,-5-2-50 0</inkml:trace>
  <inkml:trace contextRef="#ctx0" brushRef="#br0" timeOffset="46061.0925">4667 7939 160 0,'0'0'587'0,"0"0"-206"16,0 0-101-16,0 0 6 0,0 0 26 16,0 0-17-16,0 0-27 0,0 0 9 15,0 0-4-15,0 0-49 0,24-24-18 16,-24 29-60-16,0 1-48 0,0 4 56 15,0 2-22-15,0 3-29 16,0 3-44-16,0 2-30 0,0 0-29 16,0 1-2-16,0-4-19 0,0 3-32 15,2-4-38-15,2-3-32 0,3 3-50 16,-3-5-111-16,0-4-310 0,6 3-758 0</inkml:trace>
  <inkml:trace contextRef="#ctx0" brushRef="#br0" timeOffset="46586.0775">4989 7788 170 0,'0'0'1929'0,"0"0"-1482"0,0 0-10 16,0 0-136-16,0 0-151 0,0 0-96 15,0 0-25-15,0 0-29 0,0 0-20 16,0 0-65-16,-4-2-24 0,8 4 61 15,4 2 48-15,4-1 137 0,-3 0-35 16,7 2-26-16,-3-2-12 0,7-1-26 16,-3 1-4-16,2-1-8 0,3 1-23 15,-1-2 9-15,-5 1-12 0,5-1-2 16,-4 0-45-16,-1 2-29 0,-3-3-51 16,-3 0-57-16,-4 3-33 15,0-3-95-15,-2 1-143 0,-4 0-272 0,-4 2-360 16</inkml:trace>
  <inkml:trace contextRef="#ctx0" brushRef="#br0" timeOffset="46831.3368">5071 7909 1971 0,'0'0'822'0,"0"0"-396"0,0 0-187 15,0 0-68-15,0 0-60 0,0 0-45 16,0 0-32-16,0 0-34 0,0 0-3 15,0 0 3-15,9 20 9 0,-1-13-9 16,4-1-13-16,-5-2 13 0,7 0 19 16,-1-1 13-16,5-2-13 0,1-1-4 15,-3 0-12-15,1 0-2 0,3-1-1 16,-5 1-41-16,5-3-47 0,-7 1-58 16,3-1-57-16,-5-2-58 15,3 1-95-15,-6 0-196 0,1-3-737 0</inkml:trace>
  <inkml:trace contextRef="#ctx0" brushRef="#br0" timeOffset="47191.6867">5474 7663 2431 0,'0'0'557'0,"0"0"-282"15,0 0-68-15,0 0-14 0,0 0-32 0,0 0 12 16,0 0-19-16,0 0-57 16,0 0-94-16,0 0-3 0,2 0-50 15,-4 8-9-15,-4 4 59 0,4 6 53 16,-2-2-16-16,0 5-24 0,0-1-12 16,4 0-1-16,-4 0-15 0,0-1-13 15,4-1 3-15,0 0-3 0,0-4 0 16,0-1-6-16,4-3-5 0,2-3-11 15,0-2 3-15,0-3 22 0,5-2 13 16,-1 0 12-16,6 0 35 0,-5-3 9 16,7-3-4-16,-5-1-17 0,3-2-23 15,1 1-18-15,-1 1-95 0,-3 0-117 16,3 1-65-16,-1 0-21 0,-5 1-195 16,-2 1-299-16,1-2-437 0</inkml:trace>
  <inkml:trace contextRef="#ctx0" brushRef="#br0" timeOffset="47393.9955">5689 7686 1570 0,'0'0'1236'15,"0"0"-730"-15,0 0-84 0,0 0-69 16,0 0-135-16,0 0-60 0,0 0-102 16,0 0-56-16,0 0-78 0,0 39 72 15,0-16 6-15,-2 3 62 0,0 3-22 16,0 1-6-16,0 1-11 0,0 0-23 15,2 0-28-15,0 1-52 0,0 0-47 16,0 8-32-16,2 7-111 0,0 11-252 16,0-10-659-16,-2 0-1046 0</inkml:trace>
  <inkml:trace contextRef="#ctx0" brushRef="#br0" timeOffset="51385.4395">11489 7646 460 0,'0'0'1478'16,"0"0"-1041"-16,0 0-191 0,0 0-59 15,0 0 9-15,0 0 15 0,0 0-7 16,0 0-26-16,0 0-27 0,0-27-37 16,0 27-17-16,0 0-15 0,0 0-19 15,0 0-63-15,0 0-12 0,0 0-55 16,0 3-46-16,2 0-19 0,-2 2-23 15,4 5 155-15,-2 4 13 0,0 4 82 16,2 3-1-16,-1 3-28 0,-3 1-34 16,0-2-13-16,0 0-4 0,0-2 1 15,0-2-14-15,0 0-1 16,0-5 1-16,0-1-2 0,0-2-1 16,0-4-21-16,0-6-9 0,4 1-20 15,-4-2 51-15,0-3 36 0,2-3 27 16,0-3 32-16,2-4-48 0,0-4-47 15,2-3-28-15,1-4 12 0,3 0 14 16,2-1 0-16,-4 0-1 0,5 0-14 16,-1 3 14-16,-1 3-13 0,-1 3 16 15,-2 4 1-15,1 2-1 0,-3 5-21 16,0 2-32-16,-2 3-16 0,0 0 6 16,6 4 16-16,-3 3 25 15,-3 1 22-15,6 7 18 0,-4 0 16 16,-1 3 13-16,-1 2 20 0,-4 1-24 15,4 3-5-15,-4-3-7 0,0 1-11 16,0-5-19-16,0-1-1 0,0-3 0 16,0-4-3-16,0-4-13 0,0-3-18 15,0 0-16-15,4-2 50 0,-4-2 12 16,4-4 17-16,0-2 18 0,4-5 16 16,-3-5-40-16,3-1-23 0,2-2-15 15,2-1 12-15,-1-1 2 0,3 0-1 16,-1-1 2-16,-1 0 3 0,1 4 1 15,-1 4-1-15,-4 2 9 0,3 3 7 16,-5 7-7-16,-2 1-12 0,2 3-29 16,-4 0-69-16,-2 6 7 0,4 4 91 15,0 2 22-15,0 4 19 0,-3 4 26 16,1 5-8-16,-2-2 4 0,0 4 2 16,-2-2-40-16,1 0-13 15,-1-3-10-15,0-1 2 0,-2 0-4 16,4-3-3-16,0-2-25 0,0 0-34 15,0-2-41-15,4-4-67 0,0 0-76 16,-1-3-144-16,3 0-49 0,2-4-138 16,0-3-561-16</inkml:trace>
  <inkml:trace contextRef="#ctx0" brushRef="#br0" timeOffset="52104.6697">12105 7914 620 0,'0'0'716'0,"0"0"-218"15,0 0-251-15,0 0-88 0,0 0 109 16,0 0-49-16,0 0 19 0,0 0 2 15,0 0-45-15,0 0-27 0,-33-2-29 16,33 2-25-16,0-1-29 0,0 1-35 16,0-2-50-16,0 0-9 15,2-1-35-15,2 0-16 0,4-3 43 16,0 1 17-16,1 0 32 0,3 0 5 16,-2 2-14-16,1 1-23 0,1 2-18 15,-2 2 5-15,-3 2 12 0,5 3 1 16,-4 2 1-16,-3 1 24 0,3 3 0 15,-8 3 7-15,4 1 8 0,-4 0 8 16,-4 3-4-16,2-1 12 0,-7 0-12 16,-1-1-16-16,-2-2 0 0,3 1-6 15,-7-4 0-15,3-2-1 0,1-2 4 16,-2-1 6-16,3-3-6 0,-1-2 12 16,2-2-9-16,3-1-28 0,3 0 59 15,4-4-50-15,0-1-9 0,0-1-40 16,0 0-50-16,0-2 22 15,8 1 43-15,-1 0 6 0,-1 2 19 0,6 1 0 16,-1 2 28-16,1-1 10 16,2 3-36-16,-5 0 0 0,7 2 1 15,-7 1 28-15,5 1-30 0,-4-1 0 16,1 2 1-16,-3-2-1 0,0 1 0 16,-2-1-1-16,-1 1-10 0,-1 0-34 15,4-2-61-15,-4 2-73 0,2-1-93 16,-2-1-77-16,-1 0-148 0,3-2-483 15,0-3-761-15</inkml:trace>
  <inkml:trace contextRef="#ctx0" brushRef="#br0" timeOffset="52967.1275">12404 7742 176 0,'0'0'2025'16,"0"0"-1476"-16,0 0-263 0,0 0-75 16,0 0-23-16,0 0-23 0,0 0-48 15,0 0-35-15,0 0-57 16,0 0-25-16,-2 3-79 0,4-3 7 0,2 0-11 15,-1 3 83-15,5 0 23 16,2 0 30-16,1 1 1 0,3-1 12 16,2-1 7-16,3 0-32 0,0-2-19 15,3 0-7-15,-5 0-15 0,0 0-3 16,-3 0-41-16,2 0-16 0,-5 0-66 16,-1 1-67-16,-2 2-49 0,-4-2-87 15,-4 1-103-15,0 3-70 0,-2-2 18 16,-10 7-646-16</inkml:trace>
  <inkml:trace contextRef="#ctx0" brushRef="#br0" timeOffset="53167.6411">12454 7881 2108 0,'0'0'733'0,"0"0"-380"16,0 0-210-16,0 0-101 0,0 0-39 15,0 0 19-15,0 0 67 0,0 0 19 16,0 0-32-16,39-4-35 0,-24 2-13 15,-3 1-24-15,5 1-3 0,-1-3 1 16,1 3-2-16,5-1 0 0,-1 0-41 16,0-1-80-16,-1 2-53 0,3-1-81 15,-2 1-105-15,-3-1-208 0,7 0-638 0</inkml:trace>
  <inkml:trace contextRef="#ctx0" brushRef="#br0" timeOffset="53449.1743">12987 7656 772 0,'0'0'1688'16,"0"0"-1167"-16,0 0-383 0,0 0-138 15,0 0-26-15,0 0 26 0,0 0 124 16,0 0 29-16,37 1-10 0,-22-1-29 16,-1 0-41-16,3-1-51 0,-5-1-21 15,0 1-1-15,-3 1-19 0,3 0-60 16,-2 0-92-16,-5 0-49 0,1 1-119 16,-6 2-193-16,0 3-163 0,0-3-89 15</inkml:trace>
  <inkml:trace contextRef="#ctx0" brushRef="#br0" timeOffset="53873.0402">12950 7711 1967 0,'0'0'690'0,"0"0"-260"0,0 0-130 16,0 0-100-16,0 0-42 0,0 0-54 16,0 0-31-16,0 0-4 0,0 0-22 15,-2 43-18-15,2-30-4 0,-2 1 15 16,2 1-12-16,0-2-24 0,0 0-1 15,-6-1-1-15,6 1-1 0,0-2 2 16,0-1-3-16,0-1-3 0,0-3-35 16,0-1-44-16,0-1 7 15,6-1-10-15,-4-3-19 0,4 2 35 16,4-2 47-16,-1 0 22 0,5 0 12 16,-6-1 1-16,7 0-12 0,-5-2-1 15,5 3 0-15,-1 0-12 0,-2 0 8 16,-1 1 1-16,-1 4 3 0,0-1 1 15,-3 3 40-15,1 1 16 0,-2 0 12 16,-2 3 16-16,0-1 16 0,-4 1-1 16,0 1 19-16,0 0 2 0,-4 0-7 15,-6 1 19-15,4-2-10 0,-3 0-12 16,-5 0-7-16,6-1-3 0,-9-1-4 16,1-2-36-16,-1 0-34 0,1-2 4 15,3-3-31-15,-1-2-6 0,3 0-55 16,1-7-49-16,2 0-46 0,6-4-40 15,2 2-128-15,6-5-213 0,2 4-246 16,2-10-695-16</inkml:trace>
  <inkml:trace contextRef="#ctx0" brushRef="#br0" timeOffset="57968.8237">19568 7833 863 0,'0'0'528'0,"0"0"-102"0,0 0-157 16,0 0-104-16,0 0-45 0,0 0-10 15,0 0-13-15,0 0-3 0,0 0-14 16,-13-8-9-16,13 7 16 0,0 1 19 15,0-3 15-15,0 2 4 0,0-2-23 16,0 2-26-16,0-1-25 0,0 1-6 16,0 1-1-16,0 0-6 0,0 0-38 15,0 2-22-15,0 2-54 16,0 1-45-16,3 3 105 0,3 5 16 16,-2 3 38-16,0 1-3 0,0 4 6 15,0-1-2-15,-2 0-25 0,2-2-14 16,-2-1-1-16,-1-1 0 0,1-2 0 15,0-3 1-15,0-1-2 0,0-2 0 16,-2-5-17-16,2 0-3 0,0-3-8 16,-2 0 30-16,0-4 51 0,2-3 75 15,0-3 54-15,2-4-119 0,0-4-61 16,2-1-31-16,1-2 5 0,1-3 8 16,-2 3 2-16,4-3 14 0,-1 5 0 15,1 1-14-15,-4 2 0 0,3 3 16 16,-3 3 20-16,2 2-4 0,-2 4-16 15,0 4-51-15,-1 0 14 0,3 3 11 16,0 3 4-16,2 4 21 0,-5 2 1 16,3 3 16-16,-2 4 0 15,0-1 6-15,-2 3-6 0,0 1-1 0,-2-1-2 16,-1-3-11-16,1 2 0 16,0-5-1-16,0-3-1 0,-2-2 0 15,2-4-15-15,0-2-1 0,-2-4 3 16,2 0 13-16,2 0 21 0,-4-4 33 15,4-4 53-15,2-4 40 0,-1-3-90 16,5-5-40-16,2-2-17 0,-1-2-16 16,1 1 14-16,-2 1 1 0,-1 2-1 15,3 2-13-15,-2 2 2 0,-3 3 12 16,1 5 1-16,-4 1 3 0,0 4-3 16,-2 3-29-16,0 0-15 0,0 6-9 15,2 1 43-15,0 2 10 16,-1 4 13-16,1 2 25 0,-2 3 12 15,0 2 29-15,-2 1-23 0,0-1-9 16,0 1-22-16,0-1-13 0,0-1-10 16,0 0-1-16,0-2 1 0,0-1-2 15,0-1-11-15,0-3-8 0,2 1-34 16,0-3-25-16,-2-2-48 0,4-1-63 16,-2 0-48-16,0-3-58 0,0 1-70 15,2-1-168-15,-2 0-258 0,1-1-567 0</inkml:trace>
  <inkml:trace contextRef="#ctx0" brushRef="#br0" timeOffset="60035.621">20119 8085 627 0,'0'0'1091'0,"0"0"-630"0,0 0-170 15,0 0-84-15,0 0-56 0,0 0 16 0,0 0 54 16,0 0-7-16,0 0-40 15,0 0-22-15,-26 10-33 0,26-10-56 16,0-1-41-16,2-1-19 0,0-1-1 16,0 0 2-16,0-1-4 0,2-3-79 15,2 1 16-15,2-5 29 0,1 4 30 16,1-2 1-16,0 2 0 0,3-1 0 16,-1 3-10-16,-1 2 10 0,-1 1-16 15,0 2 7-15,-2 0-10 0,1 1 18 16,1 3-11-16,-4 1-4 15,0 1 3-15,-3 3 16 0,-1 0 0 16,0 0 28-16,-2 2 7 0,0 0 9 16,-4 0-6-16,1-1-10 0,-3 0-9 15,0 1 19-15,0-5 0 0,0-1 6 16,4-2-4-16,-2-1-8 0,3-2-13 16,1 0-19-16,0 0-3 0,0 0-54 15,1 0-50-15,1 0-56 0,2 0 8 16,0 0-4-16,4 0 159 0,2 0 43 15,-1 2-1-15,3-1-14 0,0 3-15 16,-1 1 9-16,-1 0-21 0,0 2 15 16,-1 1 12-16,-3-1-5 0,0 0-1 15,-2 2 6-15,-2-2 13 0,0 1 44 16,-2 1 16-16,-2-1 28 0,-4 1-22 16,-2 0-23-16,0-1-19 0,-1 0-24 15,-3 0-1-15,0-2 0 0,-1-1-12 16,1-2-9-16,3-1-19 15,-3-1-47-15,6-1-46 0,0-1-50 0,6-2 40 16,0-3-92-16,6-2-184 16,4-4-306-16,5-2 120 0,7-3-81 15,-9 4-145-15</inkml:trace>
  <inkml:trace contextRef="#ctx0" brushRef="#br0" timeOffset="60320.6285">20553 7980 1152 0,'0'0'1522'16,"0"0"-1143"-16,0 0-155 0,0 0-68 15,0 0-134-15,0 0-22 0,0 0-95 16,0 0 28-16,0 0 67 0,0 0 121 15,42-5-26-15,-28 4-54 16,3-3-19-16,-1 4-10 0,-3 0-12 0,3 0-1 16,-3 0-2-16,-1 0-45 15,-2 1-60-15,-3 2-38 0,-1 0-43 16,-2 2-84-16,-2 2-75 0,-2 1-11 16,-4 2-41-16,0-3-237 0,-7 7-175 0</inkml:trace>
  <inkml:trace contextRef="#ctx0" brushRef="#br0" timeOffset="60491.2189">20588 8096 153 0,'0'0'1672'0,"0"0"-1049"0,0 0-185 16,0 0-140-16,0 0-145 0,0 0-114 15,0 0-39-15,0 0-90 16,0 0 90-16,0 0 90 0,21 12-20 16,-11-10 6-16,1 0 0 0,1-1-13 15,1-1-41-15,3 0-20 0,1 0-2 16,-3 0-51-16,3-1-114 0,3-3-96 15,-1 0-140-15,-3 0-407 0,3-4-1081 0</inkml:trace>
  <inkml:trace contextRef="#ctx0" brushRef="#br0" timeOffset="61189.8606">21161 7931 166 0,'0'0'1715'15,"0"0"-1255"-15,0 0-166 0,0 0-104 16,0 0-68-16,0 0-64 0,0 0 9 16,0 0-9-16,0 0-33 0,0-39-21 15,8 33 34-15,2-2 29 0,1 1 29 16,1 0 28-16,1 0-4 15,3 2-34-15,-1 0-23 0,-1 3-29 16,0 0-31-16,-1 2-3 0,-1 0 0 16,-3 4-3-16,-1 0-16 0,-2 1-3 15,0 3 10-15,-4-1 12 0,-2 4 22 16,0 2 47-16,-4 2 16 0,-4 1-13 16,-2 3-22-16,-1-2-24 0,-1 1-13 15,2-2-10-15,-1-3-2 0,3-1-1 16,2-4-16-16,2-2-7 0,2-3-8 15,2 1-25-15,0-4-57 0,2 3-39 16,6-2 107-16,2 2 45 0,0-1 35 16,1 1 37-16,5 0 4 0,-1-2-19 15,3 2-13-15,-5 0-19 0,3 0-7 16,-3 2-5-16,-1 0 12 0,-1 0-24 16,-3 2 2-16,2 0 16 0,-8 0 10 15,2-2 25-15,-2 3-5 16,-2 0 26-16,0-2 25 0,-4 0 24 15,-4 4 39-15,-2 0 28 0,-3-1-32 16,-3 2-64-16,1-2-37 0,-3-2-3 16,1-1-6-16,1-3-19 0,1-3-30 15,-1 0-31-15,5 0-91 0,1-5-40 16,4 1-22-16,6-5-84 0,0 0-332 16,6-1-835-16,10-8-633 0</inkml:trace>
  <inkml:trace contextRef="#ctx0" brushRef="#br0" timeOffset="71817.2326">801 8649 111 0,'0'0'447'16,"0"0"-63"-16,0 0-78 0,0 0-110 16,0 0-30-16,0 0-23 0,0 0 29 15,0-41 55-15,0 33-49 0,0 1-13 16,0 2-3-16,-2-1-56 0,2 0 32 16,0 2 6-16,0 1 13 0,-2-2 12 15,2 2-16-15,-2 0-23 0,2 2-29 16,0-2 15-16,0 3 7 0,0 0-35 15,0 0-31-15,0 0-57 0,-1 0-54 16,1 3-42-16,0-2-13 0,0 2 11 16,0 2 7-16,0 4 27 0,0 5 64 15,3 12 0-15,3 15 13 0,0 13 9 16,4 6 7-16,-4-3-17 16,1-3 4-16,-5-9 3 0,0-6-6 15,0-8-1-15,0-9 1 0,-2 0-10 16,0 1 9-16,0 2 1 0,0 0-11 15,0-4-1-15,0-5-1 0,0-6-1 16,0-3-1-16,0-3-11 0,0-1 10 16,0-3-9-16,0 0 12 0,0-2-3 15,0 0-38-15,0 0-35 0,2 1-73 16,-2-2-103-16,2 0-116 0,2-1-167 16,-2 0-140-16,2-3-386 0</inkml:trace>
  <inkml:trace contextRef="#ctx0" brushRef="#br0" timeOffset="72328.348">1104 8846 2028 0,'0'0'637'0,"0"0"-251"16,0 0-102-16,0 0-77 0,0 0-39 15,0 0-52-15,0 0-116 0,-41 1-53 16,31 9-20-16,-1 1 7 0,-1 3 21 16,2 2 23-16,-1 0 22 15,3 1 0-15,0 1-9 0,2-4-39 16,1 0 10-16,3 2 6 0,2-6-9 15,0 1-55-15,0-3-51 0,5 1-16 16,1-5 6-16,2 0 9 0,4-1 67 16,-1 0 39-16,3-1 39 0,1 2 3 15,-1-3-3-15,3 3 0 0,-3 0 0 16,-1-1-6-16,1 3 9 0,-2 0 22 16,-1 1 27-16,-1 0 22 0,-4 0-4 15,0 1 20-15,-3 1 38 0,-1-1 64 16,-2 2-23-16,0-1 35 0,-2 2-30 15,-3 1-33-15,-3 0-15 16,0 1-12-16,-4-2-21 0,1 0-24 16,-1 0-13-16,1-3-10 0,-5 1-24 15,4-4-16-15,3 1-3 0,-3-3-9 16,2-3-128-16,5 0-121 0,-3-2-111 16,6-3-67-16,2-1-88 0,2 0-289 15,10-8-301-15</inkml:trace>
  <inkml:trace contextRef="#ctx0" brushRef="#br0" timeOffset="73208.2151">1323 8738 1269 0,'0'0'358'16,"0"0"-98"-16,0 0 6 0,0 0-85 15,0 0-45-15,0 0 48 0,0 0-29 16,0 0-30-16,0 0-115 0,0 0-10 16,-12 0-93-16,12 7-59 0,0 2 152 15,4 6 129-15,0 3 25 0,2 5-25 16,1 3-27-16,-1 3-13 0,0 1-3 16,4 1-22-16,-7 3-23 0,3-4-22 15,2 0-16-15,-2-3-1 0,-2-5-1 16,-2-3-1-16,0-5-3 0,0-5 0 15,-1-3 2-15,-1-4 1 0,0-2 3 16,2 0 16-16,-2-4 23 0,0-1 43 16,0-5 21-16,0-2-106 0,4-5-56 15,-4-2 8-15,6-2 4 16,-2-2 6-16,2 2 9 0,2-1 10 16,-1 2 7-16,5 0 10 0,-4 3-17 15,1 4 17-15,1 3-23 0,0 2 12 16,-1 5 1-16,3 3 8 0,-4 0 4 15,5 7 1-15,-1 2 38 0,0 2-8 16,-3 3 1-16,3 2 0 0,-6 2 3 16,0-3 6-16,-1 2 6 0,-1-2-6 15,-2 1 6-15,0-1 23 0,-2 2 11 16,-2-3 29-16,0 0 19 0,-5 2-29 16,-1-2-35-16,-2-1-18 0,2-1 2 15,-1-1 13-15,-1-2 12 0,0-1-15 16,-5-2-28-16,5 0-10 0,-5-3 10 15,-1-2-31-15,2-1-28 0,1-3-70 16,-3-1-32-16,5-3-16 0,3 0 6 16,2 0 8-16,4-3-88 15,2-1-80-15,8 0-102 0,6-1 30 16,-3 0 82-16,7 1-18 0,1 3-75 16,2 1-102-16,-7 2-192 0</inkml:trace>
  <inkml:trace contextRef="#ctx0" brushRef="#br0" timeOffset="73956.5916">1706 9018 473 0,'0'0'603'16,"0"0"-144"-16,0 0-118 0,0 0-71 15,0 0-31-15,0 0 7 0,0 0 2 16,0 0 34-16,0 0 1 0,0 0-13 16,24-30-69-16,-26 29-49 0,-2-1 7 15,0 0-10-15,0 2-53 16,-2 0-31-16,2 0-6 0,-2 0 12 15,1 1-71-15,-1 4-10 0,2 3-51 16,-2 3-32-16,0 6 16 0,1 3 52 16,3 4 25-16,-2 2 1 0,4-2 0 15,0 0-1-15,0-3-19 0,4-2 17 16,-2-1-16-16,3-5-1 0,1-2-27 16,0-3-11-16,0-3-2 0,2-3 6 15,-1-2 10-15,-1 0 21 0,0-5 22 16,4-4 56-16,-5-2 6 0,1-2-9 15,0-1-15-15,0-3-7 0,-4 0 0 16,0 1 3-16,0 0 12 0,-2 1 1 16,0 1-27-16,0 3-20 0,0 1 0 15,-2 6 17-15,2 1 45 0,0 3 36 16,-2 0-11-16,2 3-50 0,0 0-37 16,0 2-39-16,0 4-57 0,0 1 19 15,0 2 65-15,0 2 9 16,4 0-28-16,0-2-59 0,-1-2-37 15,3-3-60-15,0 0-27 0,2-4 0 16,-2-2-5-16,3-1 22 0,-3-1 18 16,2-6-17-16,2 0-32 0,-1-5 5 15,-3-1 16-15,4-3-78 0,-2-1 28 16,1 0 81-16,-1 0 36 0,2 4 140 16,-5 0 0-16,3 2 179 0,2 2 62 15,-4 5-76-15,1 3-67 0,1 1-7 16,-2 1 25-16,2 5 53 0,0 4 37 15,-1 1-58-15,3 4 19 16,-4 3-35-16,0-1-27 0,-1 3 20 0,-1-1-36 16,2 1-16-16,0 0-32 15,-4-5 0-15,0-1-12 0,0-3-1 16,0-3-5-16,-2-4 2 0,0-2 16 16,0-2 31-16,0 0 79 0,0-2 91 15,0-3-33-15,0-4-24 0,-2-2-185 16,-2-7-37-16,-2-2-62 0,4-4 46 15,0-3-15-15,2 0-19 0,4-3 50 16,4 2 15-16,3 2 9 0,-1 2 11 16,2 7 2-16,1 2-18 0,-1 2-13 15,2 3-10-15,-3 6 8 0,3-1-57 16,-3 5-124-16,3 0-84 0,-4 5 11 16,-1 2-11-16,-3 4-57 0,2 2-192 15,-6-4-182-15,0 9-374 0</inkml:trace>
  <inkml:trace contextRef="#ctx0" brushRef="#br0" timeOffset="74547.9095">681 9518 2654 0,'0'0'584'0,"0"0"-319"0,0 0-120 16,0 0-107-16,0 0-38 0,0 0-15 16,0 0 12-16,0 0-44 0,0 0-64 15,0 0-38-15,12 1 117 0,-4-1 32 16,3-1 63-16,3 1-8 0,-1 0-5 16,5-3 4-16,1 1 0 0,2 0 6 15,5 1-6-15,1-2-10 0,0-1-3 16,12 2-9-16,3-2 15 0,9 2-16 15,5 1-12-15,-2 1 9 0,-2 0-27 16,-3 0 12-16,1 2-10 0,3 1-1 16,-1-1 0-16,0 2 1 0,1-2-1 15,-1-1 11-15,2 2-10 16,-2-2 25-16,1 0 11 0,-1 0 23 16,0 2 7-16,-3-1 0 0,1 1-10 15,-7 0-4-15,0 0-21 0,-3-2-9 16,1 1-3-16,-12-2 0 0,-2 0-1 15,-7 0 4-15,-3-3 6 0,0 0 12 16,3-2-12-16,1 0-13 0,-5 1-17 16,-3 1-1-16,-7 1-13 0,0 1-113 15,-4-1-147-15,-2 2-116 0,0 0-134 16,0 3-539-16,-14 8-981 0</inkml:trace>
  <inkml:trace contextRef="#ctx0" brushRef="#br0" timeOffset="79471.6181">5904 3616 424 0,'0'0'3'0,"0"0"473"0,0 0-147 16,0 0-59-16,0 0-32 0,0 0-1 15,0 0-29-15,0 0-43 0,0 0-30 16,0-35-15-16,0 34 6 0,0 1 6 15,0 0-23-15,-2 0-23 0,0 2-12 16,2 0-30-16,-4-1-44 0,0 2-1 16,2 2-63-16,-7 2-20 0,1 2 33 15,-2 1 32-15,2 1 16 0,-1 2-14 16,1 4 17-16,0-2-3 0,0 5-35 16,3 2 9-16,1 3 27 0,0 0-11 15,2 4-4-15,2-1 17 0,0 3 25 16,0 7-5-16,2-4-4 0,2 2 6 15,4-1-3-15,1-5-2 0,-1 1-5 16,0-4-10-16,1-3 2 0,5-4 12 16,-8-2-16-16,3-4-3 0,-3-2-1 15,0-2-12-15,0-2 15 16,0-1-1-16,0-1-24 0,-3-2-41 16,1-1-10-16,0-1-91 0,0 0-74 15,-2-2-111-15,2 0-102 0,0 0 61 16,0-3 16-16,-1-5-219 0</inkml:trace>
  <inkml:trace contextRef="#ctx0" brushRef="#br0" timeOffset="79944.5749">6258 3725 1502 0,'0'0'287'0,"0"0"-93"15,0 0 30-15,0 0 51 0,0 0-10 16,-19-37-60-16,13 34-51 0,-3 2-19 16,-5 1-91-16,6 0-44 0,-11 6-38 15,3 2-23-15,1 5 29 0,3 1 32 16,-5 3 15-16,3 0-13 0,5 1-2 15,-3 1-22-15,4-1 0 0,6 2-7 16,-5-3 3-16,5 0-3 0,0-1 4 16,2-4-11-16,2 1-15 0,7-3-29 15,-3 1 19-15,2-4 19 0,5 0 3 16,1-1 1-16,-4 0 34 0,3-2 3 16,-1 0 0-16,-2 1-2 0,1 0 2 15,-1 1-12-15,-2 1 1 16,-5-2 12-16,3 1 23 0,-4 1 76 15,-2 0 27-15,0 0 54 0,0 3 5 16,-8-1-16-16,1 2-80 0,-5 0-45 16,2 0-15-16,-3 0 2 0,1 0-28 15,-1-2-3-15,3-1-12 0,-4-4-48 16,1 0-64-16,5-2-77 0,2-2-158 16,0-2-180-16,5 0-175 0,2-11-44 0</inkml:trace>
  <inkml:trace contextRef="#ctx0" brushRef="#br0" timeOffset="80260.9281">6280 3932 825 0,'0'0'977'0,"0"0"-620"0,0 0-131 15,0 0-42-15,0 0-26 0,-16 42-55 16,16-32-16-16,0-3-29 15,0 4-56-15,4-2 11 0,0 1 0 16,4-1-13-16,1-1 0 0,3-4 0 16,0 0 9-16,-3-2 30 0,3-2 9 15,2-3 29-15,1-4 41 0,-1-3 3 16,-1-4 9-16,-5 4-29 0,0-3-25 16,-4 2-7-16,0 1 17 0,-1 1 23 15,-3 1 5-15,-3 1-14 0,-1 0-53 16,-6 2-47-16,2-1-78 0,-3 1-95 15,1 1-50-15,-2 2-62 0,3 1-34 16,3 1-75-16,4 0-172 16,2 0-526-16</inkml:trace>
  <inkml:trace contextRef="#ctx0" brushRef="#br0" timeOffset="80603.4335">6584 4066 676 0,'0'0'404'16,"0"0"-140"-16,0 0-46 0,0 0-33 16,0 0-87-16,0 0 103 0,0 0 68 15,0 0 15-15,0 0-39 0,0 0-7 16,17 14 24-16,-20-21-113 0,-3-4-149 16,2-2 1-16,-4-2 18 0,0-5-6 15,-1 0-13-15,3-4-13 0,-4-2 11 16,1-2-30-16,1-3-6 0,4-3-9 15,0 0 5-15,4 1-37 0,4 4 79 16,8 3 47-16,-7 4 23 0,3 3-35 16,4 6 0-16,-6 5-35 15,5 1-28-15,-3 4-20 0,2 1 0 16,1 2 13-16,1 1-6 0,-2 4-58 16,-3 1-68-16,1 5-29 0,-4 3-4 15,-2 1 7-15,2 3-76 0,-4 3-215 16,-4 0-24-16,0-4-59 0,-2 8-10 0</inkml:trace>
  <inkml:trace contextRef="#ctx0" brushRef="#br0" timeOffset="80766.973">6530 3973 810 0,'0'0'1067'0,"0"0"-616"16,0 0-283-16,0 0-168 0,0 0-58 15,0 0 58-15,0 0 116 0,0 0-16 16,0 0-16-16,46 14-36 0,-30-14-19 15,-3 0-29-15,3-3-48 0,-3 0-116 16,3-1-4-16,-2-2-81 0,3-1-164 16,-5 2-156-16,1-8-220 0</inkml:trace>
  <inkml:trace contextRef="#ctx0" brushRef="#br0" timeOffset="80996.7536">6793 3735 1289 0,'0'0'364'0,"0"0"-3"15,0 0-8-15,0 0-56 0,0 0-52 16,0 0-95-16,0 0-137 0,0 0-13 16,0 0-149-16,0 0 149 0,-7 37 121 15,7-16-18-15,0 3-7 0,0 3-10 16,0 0-7-16,0 4-34 16,0-1-32-16,2 2-13 0,-1-1-2 15,3 2-49-15,0-5-74 0,-4 1-57 16,4-4-49-16,-4-5-75 0,4-4 19 15,-4-5-112-15,0-4-76 0,0 0-212 16,0-7 21-16</inkml:trace>
  <inkml:trace contextRef="#ctx0" brushRef="#br0" timeOffset="81380.2584">6726 4035 1550 0,'0'0'611'0,"0"0"-307"0,0 0-242 16,0 0-59-16,0 0 46 15,0 0 38-15,0 0-3 0,34-23-29 16,-18 19-30-16,-4 0-22 0,5-1 14 16,-3 2-17-16,1 1-87 0,2 0-78 15,1 1 4-15,-3 1-36 0,3 0-27 16,-3 0-55-16,3 0 2 0,-1 0 82 16,-9-3 61-16,4 0 124 0,-5-1 10 15,3 0 105-15,-6-2 31 0,0 2 69 16,0 1-39-16,-4 2 75 0,0 1-21 15,0 0 13-15,0 0-16 0,0 0-34 16,0 4-128-16,0-1-55 0,0 4 0 16,0 3 67-16,4 1 90 0,-4 5-26 15,0-1-44-15,0 2-40 0,0-1-31 16,0-1-16-16,0-2-2 0,0-3-23 16,3 0-68-16,-3-6-67 0,0-1-32 15,0-3-62-15,0 0-5 16,0-4 75-16,0-6 142 0,0-1-335 15,0-3-71-15,-3-2 60 0,-1-1 75 16,0-1 192-16,-4-2-113 0</inkml:trace>
  <inkml:trace contextRef="#ctx0" brushRef="#br0" timeOffset="81489.33">6972 3926 526 0,'0'0'977'0,"0"0"-434"0,0-38-54 16,0 30-93-16,0 3-98 0,0 2-97 16,0 2-144-16,4-2-57 0,-1-1-166 15,3 2 67-15,2 1-9 0,4-3-43 16,-3-1-80-16,7 2-118 0,-3 2-163 15,-1-2-136-15,-4 2-82 0</inkml:trace>
  <inkml:trace contextRef="#ctx0" brushRef="#br0" timeOffset="81778.5212">7131 3857 300 0,'0'0'606'0,"0"0"7"0,0 0-123 16,0 0-17-16,0 0-138 0,-14 41-142 15,6-27-74-15,4 0-103 0,-3 3-16 16,3-1-39-16,2-1 4 0,-2 1-3 15,4-2-23-15,0-2-16 0,4 1-1 16,2-4 14-16,1-2 3 0,5 0 16 16,-2-3 29-16,-3 0 16 0,5-1 2 15,2 0 40-15,-7 0 0 0,1 2-13 16,2-1 9-16,-6 0 1 0,0 0 28 16,-1 1 7-16,-3 0 0 0,0 2 67 15,0 1 63-15,-3 2-7 0,-1 0-61 16,0 0-79-16,-6 1-23 0,2-2-2 15,1-2-32-15,-1 0 0 16,2-3-13-16,-6-3-50 0,9-1-79 0,-7 0-121 16,6-5-253-16,-4-1-172 15,4-10-348-15</inkml:trace>
  <inkml:trace contextRef="#ctx0" brushRef="#br0" timeOffset="82028.0179">7214 3742 1653 0,'0'0'1078'16,"0"0"-725"-16,0 0-113 0,0 0-21 16,0 0-42-16,0 0-38 0,0 0-139 15,0 0-3-15,0 0 3 0,37-10 6 16,-24 24 79-16,-1 3-23 0,1 2 8 16,3 5 11-16,-2 1 16 0,-3 2 9 15,-1 3-16-15,-2 1-22 0,-1 7-25 16,1 8-12-16,-8 4-7 15,0 2-11-15,-4-9-13 0,0-11-17 16,0-10-60-16,1-2-56 0,-5 3-85 0,2 4-111 16,-2 4-63-16,4-7-325 15,-9 7-1234-15</inkml:trace>
  <inkml:trace contextRef="#ctx0" brushRef="#br0" timeOffset="83839.6805">13621 4009 326 0,'0'0'411'0,"0"0"19"16,0 0-182-16,0 0-34 0,0 0 75 15,0 0 29-15,0 0-23 0,0 0-66 16,0 0-56-16,4-13-54 0,-6 15-52 15,-2-1 0-15,2 2 13 0,-2-3-42 16,-2 3-13-16,-2 0-25 0,3 3-32 16,-3-1 16-16,0 5-6 0,0 0 3 15,-1 3 19-15,-3 2 57 0,4 3-41 16,-1 2-16-16,-3 5-16 16,4 2 5-16,-2 3 10 0,3 6 1 15,1 8 0-15,4 7 11 0,-2 3-10 16,4-10 18-16,4-11 7 0,0-11-10 15,0-5-4-15,3 2-12 0,1 0-19 16,2 1-9-16,3-3 8 0,3-6 17 16,-2-3 1-16,-3-1 2 0,7-4 2 15,-7-2 1-15,5-1-3 0,-3 0 0 16,1-2-70-16,-3-3-16 0,1 0-36 16,-2-1-135-16,1 1-159 0,-3 2-210 15,0-1-567-15</inkml:trace>
  <inkml:trace contextRef="#ctx0" brushRef="#br0" timeOffset="85025.658">13834 4195 170 0,'0'0'684'0,"0"0"-36"0,0 0-248 15,0 0-147-15,0 0-39 0,0 0 6 16,0-42-1-16,0 35-42 0,0 2-68 15,0-2-10-15,0 4 9 0,0 0-6 16,0 2-19-16,0-1-23 0,0 2-22 16,0 0-38-16,0 0 0 0,0 2-47 15,-2 1-58-15,2 1-42 0,0 3-19 16,2 4 166-16,0 4 35 0,2 5 52 16,0 2-24-16,-1 5-21 0,1 3-10 15,-2 0-13-15,2 0-16 0,0-4-3 16,-4-4-12-16,2-6-10 0,2-4-7 15,-2-4-6-15,0-5 3 16,2-3 0-16,-1 0 32 0,1-6 0 0,8-5 103 16,-2-3 78-16,5-4-74 0,3-4-97 15,-1 1-10-15,2-1-3 16,-3 3-13-16,-1 3-3 0,-3 2 0 16,0 6-13-16,-7 2-15 0,1 2-17 15,-4 1-9-15,-2 3-19 0,0 0-14 16,0 0 17-16,-4 3 21 0,-1 1 11 15,1 3-62-15,-8 2 51 16,2 2 0-16,-5 1 36 0,5 0 32 0,-5 1 2 16,7-2-2-16,-2 0 36 0,6-1 25 15,-5 0 26-15,5-2-20 0,0 1-67 16,2-1 0-16,2 0-41 16,0-1 41-16,2 1 3 0,2 2 45 15,0-1 16-15,1 0 4 0,1 0-27 16,0-2-12-16,2 0-27 0,-2 0-2 15,5 0-12-15,-1-2-84 0,-2-1-84 16,1-2-13-16,3-2-55 0,0 0-125 16,-5-3-157-16,1-2-154 0,4-6-26 0</inkml:trace>
  <inkml:trace contextRef="#ctx0" brushRef="#br0" timeOffset="85788.7575">14115 4304 342 0,'0'0'590'15,"0"0"-277"-15,0 0 22 0,0 0 75 16,0 0-86-16,0 0-117 0,0 0-136 15,0 0-71-15,0 0 0 0,0 0 158 16,10 20 67-16,-10-3-90 0,0 1-62 16,0 0-25-16,0-2-42 0,0-3-6 15,0-2-22-15,1-4 0 0,1-4-7 16,2-1-6-16,-2-2 35 16,2 0 3-16,0-4 29 0,0-1 48 15,4-2 47-15,-5-3-12 0,3 0-52 16,0-1-41-16,-2 2-18 0,0 0 15 15,0 0-4-15,-2 3-15 0,0 2-25 16,0 1-32-16,-2 2-22 0,0 1 5 16,0 1 8-16,3 2-14 0,1 4 80 15,0 1 45-15,0 1 2 0,2 3-15 16,-2 0-16-16,3 0-13 0,1 0 0 16,-2-2-3-16,2-2-15 0,1-2-100 15,-1-3-13-15,0-2 22 16,0-1 52-16,-1-2-4 0,1-6 35 15,-2-2 7-15,4-4-51 0,-1-4-91 16,-1 0 0-16,2-2 61 0,-4-1 42 16,0 0 39-16,-1-1 14 0,-1-1 1 15,0 1-54-15,0-1-22 0,-2 2 77 16,2 1 0-16,-2 2 15 0,0 2 62 16,0 5 66-16,0 4 31 0,-2 4 74 15,0 1 12-15,0 2-84 0,0 4-176 16,0 4-67-16,-2 3 38 0,0 3 29 15,0 5 103-15,-2 2-43 0,2 5-15 16,0-1 2-16,2 3 7 0,0 0-25 16,0 0-7-16,2-2-22 0,2-3-22 15,4-6-3-15,1-3-10 0,1-4 3 16,2-3 16-16,-1-6 16 0,3-1 29 16,-1-1 21-16,1-6 4 15,1-2 32-15,-1-4 12 0,-1-2-35 16,-1-1-32-16,-2 0-9 0,-2 0 19 15,-5 3 25-15,1-2 0 0,-4 3-2 16,0-3-11-16,0 5-3 0,-6 0-10 16,3 2-12-16,-5 2-3 0,2 3 19 15,-2 3-44-15,1 0 0 0,-3 3-112 16,0 5-26-16,0 5 28 0,1 4 85 16,-1 1 25-16,4 3 0 0,2 1-10 15,1 2-5-15,3-2 15 0,0 0 3 16,3-1 0-16,1-3-3 0,4-2-12 15,2-3-16-15,1-2-10 0,3-1-50 16,1-5-35-16,3-2-87 0,-1-3-38 16,3 0-137-16,-7-1-252 0,7-6-646 0</inkml:trace>
  <inkml:trace contextRef="#ctx0" brushRef="#br0" timeOffset="86113.2225">14867 4279 843 0,'0'0'1691'0,"0"0"-1279"0,0 0-248 16,0 0-33-16,0 0-43 0,0 0-88 16,0 0-26-16,0 0 26 15,-10 42 83-15,8-25-19 0,0 1-53 16,-2 1-11-16,4-1-3 0,0-3-41 16,0-2-61-16,0-2 6 0,0-3-39 15,0-3-61-15,4-2-123 0,-2-3 21 16,0 0-91-16,-2-6 148 0,4-2-114 15,-4-4-49-15,0 3-154 0</inkml:trace>
  <inkml:trace contextRef="#ctx0" brushRef="#br0" timeOffset="86537.4136">14832 4189 225 0,'0'0'619'0,"0"0"-159"16,0 0-190-16,0 0-172 0,0 0-82 15,0 0-15-15,41-27 1 0,-32 27 21 16,3 0-10-16,-2 1-13 0,3 0-97 15,-1 4-72-15,3-1 0 16,-5 0 13-16,2 0 48 0,-3 0 62 16,1-1 46-16,-4 1 170 0,0-3 139 15,-3 1 33-15,3-1-63 0,-6 2-49 16,0 0-30-16,0 0-29 0,-4 3 87 16,-1 2 20-16,-1 3-109 0,0 1-118 15,-4 1-51-15,3 2 0 0,-3-1-25 16,2 0-4-16,4 1-15 0,2-3-11 15,-2 1-15-15,4-2 0 0,0-1 22 16,6 0-3-16,2-3-7 0,2 1 16 16,1-1-25-16,1 0 36 0,7-2 30 15,-7 2 1-15,1-3 0 0,1 2 1 16,-2 1 28-16,-1 0 6 16,-5-1-6-16,2 1 9 0,-4 0 10 15,0 0 4-15,-4 0 44 0,0 2 12 16,-8-1 93-16,0 2-56 0,-2 1-62 15,-1-3-20-15,-1 1 3 0,-1-3-6 16,1-1-29-16,2-2-31 0,-3-3-31 16,5 0-111-16,-2-3-127 0,4-5-174 15,1-4-201-15,3 2-394 0</inkml:trace>
  <inkml:trace contextRef="#ctx0" brushRef="#br0" timeOffset="86825.9508">15148 4042 1770 0,'0'0'775'0,"0"0"-530"0,0 0-245 16,0 0-13-16,0 0-84 15,0 0 97-15,0 0 200 0,0 0 2 16,46 50-33-16,-34-32-67 0,3 6-19 15,-1-1 0-15,1 5 5 0,1 6-9 16,1 7-9-16,-3-3-17 0,-2-4-27 16,-3-2-11-16,-7-7 1 15,0 7 0-15,2 3-16 0,-4 0-1 0,-2 0-56 16,-4-1-37-16,0-3-49 0,1-1-19 16,-5-2-93-16,2-3-246 0,2-6-626 15</inkml:trace>
  <inkml:trace contextRef="#ctx0" brushRef="#br0" timeOffset="91402.9696">21806 3889 114 0,'0'0'391'16,"0"0"63"-16,0 0 239 0,0 0-281 15,0 0-143-15,0 0-33 0,0 0-42 16,0 0-33-16,0 0-36 0,-11-18-10 16,9 18 0-16,-4 0-70 0,4 0-1 15,-2 0-25-15,-2 0-6 0,3 0 3 16,-5 1-16-16,0 3-3 0,-2 5-45 15,-1 1 3-15,-1 4 10 0,-1 3 10 16,-1 7 15-16,-2 10 10 0,-3 5 29 16,4 11 3-16,-3 4 3 15,8-12-22-15,7-9-13 0,3-10 0 16,0-3-3-16,2 2 0 0,1 3-9 16,5 1-4-16,2-2-3 0,1-4 6 15,7-3 11-15,-5-4 1 0,3-3 1 16,1-3 0-16,1-3 12 0,-3 0-8 15,3-3 11-15,-5-1-15 0,1 0-12 16,-6 0-59-16,1 0-69 0,-3 0-107 16,0 0-111-16,-2 2-160 0,-2 0-260 15,-2 3-419-15</inkml:trace>
  <inkml:trace contextRef="#ctx0" brushRef="#br0" timeOffset="92779.2077">21950 4202 391 0,'0'0'727'0,"0"0"-287"15,0 0-119-15,0 0-84 0,0 0-62 16,0 0-10-16,0 0-19 0,0 0-24 16,0 0-29-16,0 0-93 0,-4-6 0 15,4 9-86-15,0 1-27 0,0 4 113 16,0 0 129-16,4 5 28 15,-2 1-28-15,0 3-36 0,2-3-26 16,-4-1-45-16,2-1-22 0,1-3-1 16,-1-2-2-16,-2-1 0 0,2-2 0 15,0-3 3-15,0-1 1 0,-2 0 67 16,2-3 100-16,0-2 45 0,2-2-15 16,-4-5-119-16,6-3-79 0,-2-2-23 15,1-1 5-15,1-2 18 0,2 2 0 16,-2 0-2-16,0 2-45 0,-1 0 0 15,1 6 34-15,0 0-40 0,-2 3 25 16,-2 4 28-16,0 3 0 0,0 0-46 16,0 0-65-16,4 5 35 0,-5 2 58 15,5 1 18-15,0 2 12 0,0 1-8 16,2-1 12-16,-3 1-14 16,1-1 10-16,0 0-12 0,0-1 0 0,0-2-3 15,-2-3-13-15,-1-1 13 0,3-1-13 16,-6-2 13-16,2 0 2 15,2 0 1-15,-2-2 25 0,0-1 14 16,2-3 65-16,0-1 13 0,0-2-51 16,-4 0-25-16,3 0-19 0,-1 0 0 15,0 1-22-15,2 0-22 0,-2 1-6 16,-2 4-7-16,2-1 24 0,0 2 10 16,-2 2-17-16,0 0-23 15,0 4-38-15,2 1-45 0,2 2 124 0,0 1 13 16,2 2 3-16,1 1 6 0,-1 2-3 15,-4 1-19-15,0-1-18 0,2 0-42 16,-2 1-102-16,0-2-97 0,2-2-20 16,-1-1-263-16,-1-2-264 15,2-1-567-15</inkml:trace>
  <inkml:trace contextRef="#ctx0" brushRef="#br0" timeOffset="92976.3336">22382 4134 1600 0,'0'0'711'16,"0"0"-398"-16,0 0-220 0,0 0-93 15,0 0 0-15,0 0 16 0,0 0 154 16,2 47-61-16,-2-32-73 0,0 1-33 16,0 1-3-16,0-3-35 0,0 0-78 15,0-1-44-15,0-3-79 0,0-3-207 16,0-2-93-16,2-3-475 0</inkml:trace>
  <inkml:trace contextRef="#ctx0" brushRef="#br0" timeOffset="93213.5554">22529 3960 919 0,'0'0'1434'0,"0"0"-1163"16,0 0-258-16,0 0 13 0,-2 52 42 16,0-29 9-16,2 1-22 15,-3 4-17-15,1-1-12 0,2 2-23 0,0-1 13 16,0 0-13-16,0 1-3 16,0-4-57-16,0 1-185 0,0-5-97 15,2-3-206-15,1-5-240 0</inkml:trace>
  <inkml:trace contextRef="#ctx0" brushRef="#br0" timeOffset="93618.8248">22615 4011 385 0,'0'0'1774'0,"0"0"-1399"0,0 0-320 16,0 0 25-16,0 47 36 0,-2-26 10 15,0 0-59-15,0 3-3 0,2 0-22 16,0-1-29-16,0-4-10 0,2-3-3 16,2-3-16-16,-1-3-13 0,3-3 3 15,0-4 26-15,0-2 0 0,2-1 42 16,3-4 54-16,1-3 35 16,1-3-10-16,3-3-67 0,-2 2-54 15,-1-3 2-15,-1 4-2 0,1 0 3 16,-11 3 1-16,2 2 8 0,-2 2 11 15,-2 3 11-15,0 0-18 0,-2 0 0 16,-2 4 25-16,2 1-41 0,-7 4-51 16,-1 1-50-16,0 3 60 0,2 2 37 15,1 2 1-15,-1 0-35 0,4 2 13 16,0-1 9-16,2-1-6 0,2-1 19 16,0-1 0-16,6-1 1 15,0-3-20-15,4 0 9 0,-1-2 0 16,-1-1-76-16,2-1-46 0,3-3-125 15,-5-2-56-15,2 0-150 0,-4-2-175 16,5-2-446-16</inkml:trace>
  <inkml:trace contextRef="#ctx0" brushRef="#br0" timeOffset="94240.5612">23012 4124 1418 0,'0'0'1230'0,"0"0"-1001"0,0 0-101 16,0 0-38-16,0 0 15 0,-49-11-81 16,34 11-24-16,-1 4-45 0,-1 3 32 15,0 3 10-15,3-2-13 0,-3 2-13 16,5 1-9-16,2 0 12 16,4-3-19-16,3 1-13 0,1-4-19 15,2 1-16-15,0-2-13 0,5-1 15 16,3 1 31-16,0 0 60 0,4-2 32 15,1 2-3-15,-1-3 55 0,1 1 16 16,1 1-10-16,-3 0-25 0,-1 1-30 16,0-1-16-16,-2 3-17 0,-5-1 27 15,-1 2 35-15,-2 0 39 0,0 2-8 16,0-1 11-16,-3 2 8 0,-3-1-32 16,-2 2-21-16,0-1-30 0,2-1-31 15,-1-2-29-15,1-2-101 0,4-1-86 16,0-4-85-16,2 0-14 0,-6-3-47 15,6-5-673-15,0 2 458 0</inkml:trace>
  <inkml:trace contextRef="#ctx0" brushRef="#br0" timeOffset="94591.6677">23060 4021 897 0,'0'0'654'16,"0"0"-377"-16,0 0-18 0,0 0 36 15,12 45-27-15,-8-25-75 0,-4 0-26 16,0 1-7-16,0 0-38 0,0 0-52 16,6-1-48-16,-6-3-20 0,0 0-2 15,2-4-2-15,1-3-14 0,-1 1 13 16,2-4-16-16,0-2 6 0,-2-2-16 16,4-2-18-16,0-1 21 0,-1-2 26 15,3-5 118-15,2-1 32 0,0-5-81 16,-3 2-69-16,7-3-54 0,-8 1-9 15,3 3 28-15,-1 3 32 16,-2 1-1-16,0 3 3 0,-2 2 1 16,-2 1-22-16,2 0-6 0,-4 3 18 15,3 3 10-15,-3 2 54 0,4 2 26 16,-4 3-17-16,0 1-19 0,0 4-28 16,0-1-16-16,0-2-98 0,4-1-157 15,-2-1-49-15,2-1-202 0,0-4-259 16,4-2-433-16</inkml:trace>
  <inkml:trace contextRef="#ctx0" brushRef="#br0" timeOffset="94939.3803">23361 4174 904 0,'0'0'1675'0,"0"0"-1292"16,0 0-114-16,0 0-141 0,0 0-71 15,-39 24 6-15,29-11 7 0,2 2-10 16,1-2-60-16,-1 3 0 0,4-3-44 16,2-1 22-16,0-2-10 0,2-4-44 15,4 0-71-15,2-6-28 0,4 0 56 16,-5-3 119-16,9-4 45 0,0-1-45 16,-1-5-38-16,1 2-33 0,-1 0 16 15,-3 4 55-15,-4 1 58 0,-2 5 45 16,-2 1-103-16,3 0-10 0,-3 2 10 15,4 4 10-15,-6 3 44 0,6 0 23 16,-6 4-13-16,2-3-29 0,0 2-33 16,2-1-2-16,-2 0-118 0,2-4-84 15,1-2-45-15,-1-3-99 16,-2-2-95-16,4-1 103 0,-2-5 61 16,4-1-195-16,-3-9-304 0</inkml:trace>
  <inkml:trace contextRef="#ctx0" brushRef="#br0" timeOffset="95464.5161">23525 4009 1615 0,'0'0'1003'0,"0"0"-832"0,0 0-155 16,0 0 205-16,0 53 45 0,-2-30-104 16,1 2-70-16,-3 2-10 0,0-3-50 15,2 0-31-15,0-4-1 16,2-2-19-16,0-2 18 0,0-5-37 0,2-3-6 15,4-3 3-15,-2-2-26 16,-1-3-3-16,3 0 70 0,2-5 57 16,0-3 67-16,-1 1-7 0,1-3-44 15,2 0-48-15,-6 1-25 0,2 3 2 16,-4 1 0-16,-2 5 11 0,1 0-13 16,-1 0-35-16,2 5-53 0,0 2 88 15,2 1 75-15,0 2 26 0,4 0-41 16,-4 1-41-16,3 0-17 0,1-2-2 15,4-2-15-15,-2-4-4 0,3-1 7 16,3-2 12-16,-1-5 19 0,5-2 9 16,-3-4 5-16,-2-2-32 0,-1 0 17 15,-2 1 20-15,-3 0 16 0,-5 1 18 16,-2 1 24-16,-2 2 7 0,0 0 2 16,-4 0-21-16,-2 1-44 0,1 4-6 15,-5-1 28-15,2 4-62 0,0 2-13 16,-1 5-42-16,-1 4-13 15,4 2 19-15,-3 2 11 0,3 3 4 16,4 2 22-16,0-2-7 0,2 1 7 16,4-1 9-16,4-2-31 0,1-1-4 15,5-5 1-15,3-1-25 0,5-3 9 16,-1-3-45-16,0-2-135 0,2-1-3 16,-1-5-143-16,-1-2-206 0,-7 3-433 15,-3-8-297-15</inkml:trace>
  <inkml:trace contextRef="#ctx0" brushRef="#br0" timeOffset="95734.238">23994 3784 2651 0,'0'0'485'0,"0"0"-483"15,0 0 24-15,0 0 60 0,0 0 23 16,0 0 88-16,28 47 2 0,-23-17-32 16,3 11-42-16,0 13-30 0,2 8-11 15,-3 2 3-15,-5-2-9 0,4-6-20 16,-6 2-20-16,0-2-20 0,0-1-17 16,-6-5-1-16,0-5-19 0,1-3-53 15,-3-7-33-15,0-8-23 0,0-4-67 16,3-3-85-16,-9 4-199 0,6-4-558 15,-15 12-904-15</inkml:trace>
  <inkml:trace contextRef="#ctx0" brushRef="#br0" timeOffset="113571.458">1865 11962 254 0,'0'0'23'0,"0"0"-23"0,0 0-1 15,0 0-12-15,0 0 10 0,0 0 0 16,0 0-17-16,0 0 20 0,0 0 10 16,8 3 94-16,-8-3 72 15,0 0-85-15,0 0 291 0,0-1-24 16,0-1-189-16,0 2-169 0,0-1-55 16,0 1-183-16,0 0-270 0,2-2-183 0,-12 5 656 15</inkml:trace>
  <inkml:trace contextRef="#ctx0" brushRef="#br0" timeOffset="114405.3955">1867 11558 7 0,'0'0'749'16,"0"0"-195"-16,0 0-137 15,0 0-96-15,0 0-81 0,0 0-26 16,0 0-30-16,0 0-14 0,0 0 0 15,0 0-35-15,-10-32-84 0,10 35-51 16,0 1-41-16,0 4-29 0,0 6 41 16,0 11 29-16,0 20 17 0,0 19 34 15,2 8 1-15,0 2-11 16,0-8-9-16,0-11-10 0,-2-5-9 0,0-12-11 16,2-7-2-16,0-9-22 0,2-4-32 15,-4 2-13-15,2-2-23 0,0-1-19 16,0-5-42-16,2-5-13 15,-4-6-66-15,2-1-77 0,-2-3 2 16,2-4 41-16,-1-5 183 0,-1-3-114 16,2 1-226-16,-2-15-237 0</inkml:trace>
  <inkml:trace contextRef="#ctx0" brushRef="#br0" timeOffset="114660.5126">1613 11574 1403 0,'0'0'266'0,"0"0"7"0,0 0-59 16,0 0-136-16,0 0 0 0,-6-38 29 16,8 35-88-16,2 1-19 15,4 1-29-15,0 1 29 0,7 0 39 16,-1 0-37-16,5 3 24 0,4 0 16 0,5 2-4 15,-1 0-9-15,8 0-9 16,-6 3 2-16,6 0 14 0,-2 1-36 16,-1 2-61-16,5 3-149 0,-8 4-156 15,-3-3-213-15,5 18-216 0</inkml:trace>
  <inkml:trace contextRef="#ctx0" brushRef="#br0" timeOffset="115040.7502">2106 12011 1857 0,'0'0'467'0,"0"0"-128"0,0 0-107 16,0 0-69-16,0 0-9 0,0 0-36 15,0 0-109-15,0 0-9 0,0 0-86 16,0 0 10-16,-18 38 76 0,22-22 89 15,4 1-35-15,-1-2-31 0,5-2-23 16,2-2-13-16,-3-3 0 0,5-4 11 16,-1-3 2-16,1-2 15 0,-1-6 29 15,-1-5 65-15,-1-3 33 0,-1-2 10 16,-4-5-23-16,0 1-26 0,-5-3-23 16,1 3 10-16,-4 3 7 15,-4 3-1-15,-3 2-34 0,-1 4-22 0,0 2-40 16,-5 0-43-16,1 3-32 0,-4 2-61 15,3 1-46-15,1 1-4 0,5 0 26 16,1 0-27-16,4 0-81 0,2 0-177 16,2 0-344-16,4-1-293 15,3-2 707-15,1-1-88 0</inkml:trace>
  <inkml:trace contextRef="#ctx0" brushRef="#br0" timeOffset="115231.814">2390 11607 1330 0,'0'0'459'0,"0"0"-161"16,0 0-113-16,0 0-104 0,0 0-81 16,0 0 0-16,0 0 165 0,10 53 212 15,-6-11-134-15,0 16-108 0,-4 5-62 16,4 4-22-16,2-5-19 16,1-5-30-16,5-1-2 0,-6-2-51 15,3-4-102-15,3-5-110 0,-4-10-104 16,-2-10-124-16,-3-10-130 0,-1-10-83 15,2 3 56-15</inkml:trace>
  <inkml:trace contextRef="#ctx0" brushRef="#br0" timeOffset="115680.2484">2400 12121 275 0,'0'0'707'16,"0"0"-163"-16,0 0-118 0,0 0-137 15,0 0-131-15,0 0-158 0,0 0-164 16,0 0 164-16,0 0 29 0,19-39-3 15,-3 32-24-15,-2 0 24 0,5-1 3 16,0-1-16-16,1-2-13 0,1 1-1 16,0 0-47-16,-1 0 22 0,-1 2 23 15,-2 0 3-15,1 1 0 16,-6 2 32-16,-3 1 26 0,1 1-19 0,-6 3 0 16,-2 0-22-16,0 1-15 15,-2 6 67-15,0 1 183 0,-4 4 139 16,0 1-168-16,-2 4-153 0,-2 1-41 15,1 0 2-15,-1 0 14 0,6-1 37 16,-6-3 3-16,6 0-85 0,0-4-9 16,2-3-42-16,0 0-9 0,4-3-25 15,0 0-17-15,0-4 13 0,2 0 22 16,2 0 16-16,-3-7 22 0,7-2 28 16,-6-1-1-16,2-2-27 0,-3 0 13 15,1 1-3-15,0 2-6 0,-4 5-11 16,0 3-18-16,0 1 3 0,0 1 18 15,0 3 24-15,0 5 9 0,1 2 131 16,3 3 39-16,0 1-78 0,-2 3-50 16,0 0-42-16,2-1-44 0,1-4-138 15,1-2-81-15,0-5-195 16,2-5-112-16,-1-1-87 0,-1-10-420 0</inkml:trace>
  <inkml:trace contextRef="#ctx0" brushRef="#br0" timeOffset="115877.7066">2894 11692 254 0,'0'0'1300'15,"0"0"-790"-15,0 0-53 0,0 0-74 16,0 0-213-16,0 0-102 0,-8 50-49 16,5-9 51-16,-5 15 35 0,6 4 7 15,-4 0-39-15,6-4-49 16,2-4-24-16,4-1-41 0,2-9-121 0,-3-9-152 15,1-12-168-15,4-7-192 16,-6-3-146-16,6-2-232 0</inkml:trace>
  <inkml:trace contextRef="#ctx0" brushRef="#br0" timeOffset="116091.7907">3067 11644 1585 0,'0'0'503'0,"0"0"-98"0,0 0-102 16,0 0-162-16,-2 39-41 0,-4 1 169 16,-2 19-142-16,2 8-51 0,-3 1-13 15,5-2-34-15,2-6-29 0,2 1-31 16,0-1-108-16,0-4-167 0,2-12-106 16,2-10-208-16,-4-15-367 15,0 0-78-15</inkml:trace>
  <inkml:trace contextRef="#ctx0" brushRef="#br0" timeOffset="116245.5203">2945 12085 1805 0,'0'0'638'0,"0"0"-196"16,0 0-253-16,0 0-176 0,0 0 13 15,42-37 28-15,-26 33-19 0,5 0-19 16,6 3-16-16,2 1-49 0,6 0-185 15,8 0-117-15,-6 3-215 0,5 1-527 16</inkml:trace>
  <inkml:trace contextRef="#ctx0" brushRef="#br0" timeOffset="116762.4843">3747 11957 52 0,'0'0'1919'0,"0"0"-1572"0,0 0-53 16,-39-28-68-16,26 23-59 16,3 3-23-16,4 2 0 0,-4 0-11 15,5 4-85-15,-5 7-48 0,6 3-86 16,-4 4 39-16,2 4 47 0,3 3 66 16,1 0-15-16,2-2-29 0,0-1-22 15,2-4-25-15,1-3-7 0,5 0-12 16,2-5-20-16,-4-1-3 0,1-5-10 15,5-2-19-15,-6-2-9 0,2-6 101 16,-1-4 4-16,1-3 87 0,-2-3-23 16,0-1-45-16,0 0-19 0,1 1-29 15,-3 2 29-15,-4 4 0 0,2 3 45 16,0 4 77-16,-2 1-8 16,0 2-22-16,0 1-28 0,0 3-26 15,2 0-38-15,-2 5-19 0,4 2 19 16,0 3 70-16,0 2-58 0,3 1-12 15,-1-2-101-15,2 0-67 0,4-5-158 16,-7-1-73-16,5-3-112 0,0-3-217 16,-2-3-420-16</inkml:trace>
  <inkml:trace contextRef="#ctx0" brushRef="#br0" timeOffset="117048.4334">3877 12021 473 0,'0'0'1607'0,"0"0"-999"0,0 0-264 15,0 0-181-15,-2 43-74 0,2-25-3 16,0-2-32-16,0-2-54 0,0 0-21 16,0-5-33-16,0-3-51 0,4-1-45 15,0-5-11-15,1 0 0 0,3-7 78 16,0-3 83-16,2-5 0 16,-3-3-48-16,5-3 47 0,-2 3-12 15,1 1-3-15,-1 1-3 0,2 6 19 16,-1 2 26-16,-1 5 58 0,-4 2-30 15,3 2-12-15,1 7 6 0,2 4 58 16,-4 5 52-16,-1 3-21 0,3 3-73 16,2 0-64-16,-5 0-26 0,3-3-114 15,2-3-171-15,-7-4-167 0,7-5-128 16,-4-3-176-16</inkml:trace>
  <inkml:trace contextRef="#ctx0" brushRef="#br0" timeOffset="117291.7868">4352 11488 935 0,'0'0'1430'16,"0"0"-1040"-16,-10 74-171 0,0-18-8 15,-1 12-23-15,-1 3-22 0,0-5-14 16,6-3-52-16,-1-1-40 0,1 0-60 15,6 0-15-15,0-2-61 0,0-2-54 16,2-4-66-16,2-5-75 0,0-8-92 16,-1-9-289-16,-1-13-122 0,-2 0-371 0</inkml:trace>
  <inkml:trace contextRef="#ctx0" brushRef="#br0" timeOffset="117696.5231">4305 12168 848 0,'0'0'1082'0,"0"0"-757"0,21-39-73 16,-13 28-75-16,4 0-28 0,-1 1-2 16,3 1-44-16,0 0-52 0,1 0-19 15,-3 1-6-15,1 0 18 0,-3 0 17 16,0 1-10-16,-5 1-7 0,3 3 17 16,-8-1 6-16,0 4 12 0,0 0 54 15,0 0 46-15,0 2 4 0,0 3 13 16,-8-1-22-16,5 5-174 0,-5 4-140 15,2 3 38-15,2 6 39 0,-4 0 38 16,4 2 24-16,3-1-14 0,1 0-20 16,0-5-19-16,0-3-24 0,5-4-48 15,-1-4-73-15,0-3-45 0,4-4-53 16,0-3 82-16,1-6 102 0,-3-6 113 16,4-3 49-16,-1-1-38 0,-5-1-11 15,4 1 0-15,-4 4 18 16,0 3 94-16,2 3-6 0,-6 5-4 15,0 3 10-15,0 1 12 0,0 4-9 16,0 3-115-16,0 3 41 0,0 4-41 16,4 2 51-16,-4 2-51 0,3 2-19 15,1-2-38-15,4-2-7 0,2-4-79 16,-3-3-113-16,5-3-152 0,2-6-57 16,-1-3-61-16,-1-3-24 0,3-17-119 0</inkml:trace>
  <inkml:trace contextRef="#ctx0" brushRef="#br0" timeOffset="118093.3084">4886 11444 1121 0,'0'0'994'0,"0"0"-683"0,0 0-153 16,0 0-22-16,0 0 102 0,35 66 120 15,-35-3-85-15,0 15-124 0,0 4-70 16,-4-1-26-16,4-8 13 0,-3-5-47 15,3-7-19-15,3-7-75 0,1-13-61 16,-4-12-31-16,4-11-18 0,-4-8 20 16,0-3 37-16,4-4 38 0,-4-3 7 15,4-10-59-15,-4-12 76 0,4-15 65 16,-2-12-18-16,-2-6-42 0,0-1 16 16,0 1 13-16,-2 2 19 0,2 6-71 15,0 13-71-15,0 9 9 0,0 9 146 16,0 2 52-16,2 3 261 0,-2 4 23 15,2 7-29-15,-2 4-125 0,2 10-160 16,2 14 17-16,-1 18 119 16,5 15-6-16,-4 6-73 0,0-3-60 15,2-9-19-15,1-8-1 0,-3-10-43 16,2-8-57-16,0-9-45 0,-4-5-140 16,2 0-134-16,0-3-12 0,0-3 43 15,-4-7 148-15,0-2 193 0,0-3-141 16,-12-10-554-16</inkml:trace>
  <inkml:trace contextRef="#ctx0" brushRef="#br0" timeOffset="118310.822">4171 11825 2910 0,'0'0'435'0,"0"0"-216"0,0 0-219 16,0 0-108-16,0 0-272 0,0 0 217 16,0 0 150-16,58 1 13 0,-17-5 3 15,13 1 13-15,5 1-16 0,-1 2-231 16,0 2-141-16,-6 4-150 0,-11-1-214 16</inkml:trace>
  <inkml:trace contextRef="#ctx0" brushRef="#br0" timeOffset="118857.852">5592 11855 2009 0,'0'0'589'15,"0"0"-350"-15,0 0-239 0,0 0-168 16,0 0 168-16,0 0 91 0,21 52 127 15,-11-29-99-15,1 4-58 0,-3 1-20 16,4-1 4-16,-2 0-26 0,1-5-16 16,-1-1-3-16,-2-9-24 0,-1-2-8 15,-3-5 10-15,0-5 22 0,-2 0 45 16,0-5 67-16,4-5 98 0,-6-5 49 16,6-6-68-16,-4-5-130 15,1-3-61-15,1-3-139 0,0 2-113 0,4 3-142 16,-6 2-138-16,6 5-157 15,-4 6-389-15</inkml:trace>
  <inkml:trace contextRef="#ctx0" brushRef="#br0" timeOffset="119230.7762">5871 11961 2292 0,'0'0'572'0,"0"0"-245"0,0 0-130 15,0 0-57-15,0 0-58 0,0 0-12 16,0 0-4-16,-37 10-47 0,33-2-19 16,-2 4-53-16,3 4 27 0,-1 1 26 15,4 2 35-15,0-1-10 0,-4 0-25 16,4-3-13-16,4-3-22 0,-2-2 0 16,1-1-22-16,3-6-22 0,0-2-13 15,-2-2 3-15,4-6 70 0,-2-5 19 16,1-3 67-16,3-2-26 15,-4-2-25-15,3 2-16 0,-3 2-1 16,0 4 1-16,-2 5 28 0,-4 2 7 16,2 2-6-16,-2 2 9 0,2 1 28 15,-2 4 13-15,0 1-50 0,0 2-10 16,2 6 75-16,0 2 0 0,2 0-94 16,-2 2-3-16,1-3-91 0,5-3-57 15,-4-1-100-15,6-6-96 0,-3-3-103 16,1-2-178-16,-2-3-355 0,8-14-71 15</inkml:trace>
  <inkml:trace contextRef="#ctx0" brushRef="#br0" timeOffset="119427.4739">6150 11537 1618 0,'0'0'1014'0,"0"0"-757"16,0 0-99-16,0 0 24 0,2 53 142 15,-2-13-127-15,-2 13-94 0,-2 6-52 16,4-3-51-16,-4-6-10 0,4-8-27 16,4-9-42-16,0-5-47 0,-2-7-122 15,6 0-122-15,-1 1-213 0,1-3-493 16,2 7-299-16</inkml:trace>
  <inkml:trace contextRef="#ctx0" brushRef="#br0" timeOffset="119866.7095">6297 11925 2541 0,'0'0'662'0,"0"0"-343"0,-17 40-174 16,9-19-28-16,-4 3-7 0,7 2 19 16,-3-3-19-16,4-2-110 0,4-3-3 15,0-4-69-15,0-4-16 0,0-3-16 16,4-4-31-16,0-3-36 0,3-7-20 15,1-6 153-15,2-2 6 0,2-4-6 16,-3-1-90-16,3 2 42 0,-4 2 41 16,1 6 16-16,-1 3 29 0,0 5 26 15,-2 2 26-15,1 5 18 0,7 7 23 16,-8 5 41-16,3 10 9 16,5 11-51-16,2 9-38 0,-5 4-32 15,3-3 0-15,-7-4-6 0,1-1 0 16,-2 0 18-16,-2 0 20 0,0 0-4 15,-4-2-9-15,0-9-9 0,0-7 5 16,0-7 4-16,-4-6-3 0,0 2 13 16,-2-2 21-16,-2 0 18 0,-3-4 12 15,-3-4 1-15,3-4-29 0,-3-3-62 16,-7-8-12-16,1-12-86 0,-5-12-17 16,8-2-71-16,1 2-52 0,7 4 6 15,9 5 62-15,0-3 53 0,5-5 16 16,9 0-54-16,-4 0-126 0,7 4-205 15,-3 5-177-15,11-9-709 0</inkml:trace>
  <inkml:trace contextRef="#ctx0" brushRef="#br0" timeOffset="120041.7194">6855 11796 2897 0,'0'0'505'0,"0"0"-403"16,0 0-102-16,0 0-29 0,0 0-9 16,0 0-3-16,0 0-20 0,0 0-130 15,0 0-346-15,0 0-602 0,-7 39-44 16</inkml:trace>
  <inkml:trace contextRef="#ctx0" brushRef="#br0" timeOffset="120169.2388">6851 12083 1634 0,'0'0'1820'0,"0"0"-1299"16,0 0-452-16,0 0-69 0,0 0-340 15,0 0-5-15,0 0-42 0,33-37-239 16,-19 17-606-16</inkml:trace>
  <inkml:trace contextRef="#ctx0" brushRef="#br0" timeOffset="122287.3934">8251 11751 225 0,'0'0'538'0,"0"0"-92"16,0 0-136-16,0 0-53 0,0 0-56 15,-8-42-13-15,4 33-55 0,4 1-30 16,0-1 20-16,0 1 10 0,0 1-18 16,0 1 5-16,0 1-40 0,0 3-10 15,4 2 4-15,0 0-48 0,0 7 41 16,1 4 67-16,3 6-4 0,0 7-28 15,0 8-20-15,1-2-32 0,-5 4-24 16,0-1-11-16,0-7-15 0,0 2-18 16,0-3 14-16,-2-4 1 0,2-4 0 15,0-5-16-15,-4-2 19 0,3-4-3 16,-3-4-19-16,0-2-13 16,4-1 0-16,-4-6 35 0,0-9 31 15,8-7-5-15,4-13-26 0,-3-14-16 16,5-4-6-16,5 2-3 0,-5 11-10 15,-3 13 3-15,-3 7 29 0,2 4-19 16,-2 2 20-16,3 2 0 0,-1 2-1 16,2 7-16-16,-3 4 19 0,-5 9 13 15,4 7 38-15,0 13 12 0,-3 12-2 16,-5 10-14-16,0-4 0 0,0-8-9 16,0-11-16-16,0-10-22 0,0 0-1 15,0 0-15-15,0 2-3 0,0-8 17 16,0-4 2-16,0-4 1 0,0-4 2 15,0-1 29-15,0-8 12 0,6-5-28 16,-4-12-16-16,6-13-35 0,9-10 16 16,-1-4 16-16,-3 8 1 15,-1 13 2-15,-2 11-2 0,-2 4-14 0,-1 1 13 16,5 1 0-16,-6 2-13 16,2 6 0-16,-1 6 16 0,-1 4 2 15,-2 8 43-15,0 8 5 0,-4 6-6 16,0 8 0-16,0 10-22 0,0-4-10 15,0-2-12-15,0-6-2 0,0-6-23 16,0 5-50-16,0 3-48 0,4-1-57 16,3-2-151-16,1-2-143 0,0-2-127 15,-2-8-215-15,2 2-226 0</inkml:trace>
  <inkml:trace contextRef="#ctx0" brushRef="#br0" timeOffset="122438.7998">8768 12028 1117 0,'0'0'534'0,"0"0"-41"15,0 0-133-15,0 0-54 0,0 0-81 16,0 0-84-16,0 0 2 0,0 0 55 16,8 39-78-16,-8-18-66 0,0 0-45 15,0 2-9-15,0-6-51 0,8 0-101 16,-8-1-90-16,5-6-113 0,3-3-232 16,-4-2-451-16</inkml:trace>
  <inkml:trace contextRef="#ctx0" brushRef="#br0" timeOffset="122941.0882">9076 11839 1918 0,'0'0'470'0,"0"0"-150"15,0 0-136-15,0 0-88 0,0 0-96 16,0 0-51-16,0 0-29 0,0 0 80 15,0 0 138-15,41 20-86 0,-28-15-11 16,9-3 23-16,-1 2-25 0,2-2-36 16,3-1-2-16,-1 0-1 0,-4-1-58 15,4 0-28-15,0 0-49 0,-3 0-119 16,1-1-89-16,-6-1-153 0,-3 1-190 16,0-2-451-16</inkml:trace>
  <inkml:trace contextRef="#ctx0" brushRef="#br0" timeOffset="123149.3667">9241 11717 2247 0,'0'0'662'16,"0"0"-243"-16,0 0-362 0,0 0-22 15,0 0-35-15,2 47 80 0,2-27-20 16,2 3-22-16,-6 2-10 0,9 3-28 15,-7-1-16-15,6 0-34 0,0-2-74 16,1-2-58-16,-1-2-118 0,6-1-164 16,-1-7-171-16,3 4-398 0</inkml:trace>
  <inkml:trace contextRef="#ctx0" brushRef="#br0" timeOffset="123780.7289">9667 11682 897 0,'0'0'1619'0,"0"0"-1172"16,0 0-156-16,0 0-134 0,0 0-157 15,0 0-35-15,0 0 35 0,-2 42 108 16,6-22 15-16,-4 1-63 0,4 1-12 16,0 1-10-16,0-1-7 0,-4-1-15 15,8-3-15-15,-5 0-1 16,1-4-13-16,-2-3 11 0,2-3-20 0,0-4-19 16,0-4-35-16,0 0-19 15,2-3 54-15,-3-6 41 0,1-7 127 16,4-3-73-16,0-4-54 0,0-3-98 15,-3-1 12-15,3 0 48 0,4 1 19 16,-6 0 6-16,5 3 13 0,-7 2-16 16,6 6 15-16,-2 3-2 0,-5 5 3 15,5 7 44-15,-2 3-5 0,-2 8 8 16,0 8 39-16,4 5 43 0,-5 5-31 16,1 3-29-16,-2-2-3 0,0-2-16 15,0-3-33-15,2-3-17 16,0-5-29-16,0-6-30 0,0-4-38 15,5-4 2-15,-5-3 10 0,4-7 82 16,4-6 3-16,-3-5 41 0,3-5 12 16,1-5-53-16,-1-1-3 0,2 1-16 15,-3 0 7-15,3 3-1 0,-3 4 1 16,-3 5-14-16,2 5-2 0,-2 4-26 16,-4 5 13-16,3 2 31 0,-3 8 10 15,2 5 45-15,2 7 21 0,-4 5 4 16,-1 6-33-16,5 0-33 0,-2 4-4 15,-2-3-75-15,4-2 9 0,-1 0-45 16,3-4-96-16,2 1-135 0,1-4-122 16,-1-2-148-16,-2-6-214 0</inkml:trace>
  <inkml:trace contextRef="#ctx0" brushRef="#br0" timeOffset="124124.8005">10227 11882 2247 0,'0'0'739'16,"0"0"-343"-16,0 0-329 0,0 0-67 16,0 0-70-16,0 0 70 0,0 0 60 15,0 0 13-15,0 0-16 0,0 0-19 16,33 14 10-16,-25-6 34 0,-2 0 25 16,-2 3 22-16,0 1-37 0,-1 2-11 15,-3 2-13-15,0 4-30 0,0 0-38 16,-3 3-25-16,-1 2 6 0,-6 0 1 15,-2 0 2-15,3 1 3 0,-7-2-8 16,7-1-20-16,-3-5-3 0,0-4-7 16,8-5 7-16,1-4 44 0,1-3 22 15,2-2-22-15,0 0-6 0,0 0-44 16,5-2-70-16,-1 1 16 0,8-2 104 16,0 2 54-16,1 0-32 0,5-1-19 15,-3 2 13-15,6-2-15 16,-3 0-1-16,5-1-111 0,2-2-114 15,0-1-170-15,1-3-252 0,-5 4-353 16,8-9-369-16</inkml:trace>
  <inkml:trace contextRef="#ctx0" brushRef="#br0" timeOffset="124540.3726">10749 11815 2377 0,'0'0'593'16,"0"0"-587"-16,0 0-6 0,0 0-177 15,0 0 177-15,0 0 106 0,50 2 10 16,-31-1-4-16,-1 0-35 0,3-1-42 15,1 0-22-15,-3 0-13 0,2 0-23 16,-1 0-50-16,-3 0-81 16,0-1-32-16,-1 0-11 0,-6-1-97 15,-3 1-150-15,-3-1-154 0,2 1-217 16</inkml:trace>
  <inkml:trace contextRef="#ctx0" brushRef="#br0" timeOffset="124721.4936">10879 11700 2058 0,'0'0'724'16,"0"0"-182"-16,0 0-212 0,0 0-132 16,0 0-172-16,0 0-26 15,0 0 0-15,-6 52 40 0,10-28 45 16,-2 5-12-16,3-1-56 0,-3 3-17 16,6-2-19-16,0-2-35 0,3-3-81 0,3-3-102 15,0-3-102-15,1-3 9 16,-1-4-240-16,7-2-601 0</inkml:trace>
  <inkml:trace contextRef="#ctx0" brushRef="#br0" timeOffset="125341.3921">11315 11603 1243 0,'0'0'1273'0,"0"0"-823"0,0 0-216 16,0 0-43-16,-22 52-67 0,18-31-54 15,4 6 22-15,-4 0 21 16,4 4-9-16,0 2-53 0,0-2-14 16,0 1-15-16,4-4-19 0,-4-2-3 15,6-5 0-15,0-2-15 0,-4-6-4 16,2-5-16-16,-4-4-18 0,4-4-42 15,0 0-69-15,-1-5 72 0,1-5 92 16,0-5 102-16,0-7-17 0,-2-3-53 16,6-10-32-16,-1 3-44 0,3-4 42 15,-2 2 1-15,0 5-13 0,-1-1 11 16,-1 3-16-16,2 10-7 16,0 2 25-16,-4 9 0 0,-2 4 1 15,1 3 13-15,1 6-10 0,0 8 66 16,4 2 61-16,-2 8 5 0,0 0-37 15,-5 4-48-15,3-2-35 0,0-2 1 16,0-3-16-16,0-2-1 0,0-5-21 16,0-4-40-16,0-4-15 0,1-5-64 15,3-2-10-15,0-6 2 0,0-6 149 16,1-7 45-16,3-5-23 0,-2-3-22 16,1-4-13-16,1-1-10 0,-2 1 23 15,3 0 19-15,-5 2-3 0,4 2-14 16,-3 6-2-16,-1 5 16 0,-4 6 22 15,4 6-19-15,-6 4-16 0,0 0 25 16,-1 10 41-16,1 6 73 0,2 11 75 16,-4 15-34-16,2 11-46 0,-2 4-39 15,0-1-61-15,0-8-6 0,4-6-6 16,0-9-25-16,0-6-21 0,4-8-56 16,-5-1-121-16,7 0-180 15,0 1-69-15,1-1-144 0,1-5-408 0,0-6-486 16</inkml:trace>
  <inkml:trace contextRef="#ctx0" brushRef="#br0" timeOffset="125810.5922">11803 11965 1964 0,'0'0'1156'15,"0"0"-783"-15,0 0-252 0,0 0 5 16,0 0 35-16,0 0-17 0,0 0-34 15,0 0-110-15,0 0-75 0,0 0 24 16,12-11 51-16,-3 4 157 0,3-1-63 16,-1 3-63-16,-1 0-31 15,2 2-3-15,-4 3-13 0,-1 0 13 16,-5 2-7-16,2 2 10 0,0 3 19 16,-4 1 21-16,0 4 28 0,0 1-9 15,0 4-25-15,-4 1-34 0,0 0-33 16,2 0-10-16,-2-1-4 0,2-2-6 15,1-3-12-15,1-1-38 0,0-4-26 16,0-1 10-16,1-2 2 0,5-2 13 16,0 0 60-16,4 1 44 0,1-2 18 15,1 2 14-15,2-1-10 0,-3 2 6 16,5-2 4-16,-7 2 9 0,3 1-7 16,-4 0 4-16,-2 1-3 0,-3 0 49 15,1 1 42-15,-4 3 55 0,0 0 24 16,-4 2-14-16,1 1-22 0,-7 3-53 15,-6-1-21-15,5 0-7 0,-5-1-9 16,-3-1-18-16,1-4-30 0,-1 1-31 16,6-3-24-16,-1-2-58 15,2-2-40-15,5-2-6 0,3-1-47 16,0-1-117-16,4-6-367 0,0 2-825 16,0-11-839-16</inkml:trace>
  <inkml:trace contextRef="#ctx0" brushRef="#br0" timeOffset="142559.597">12741 11786 290 0,'0'0'365'16,"0"0"-123"-16,0 0-151 0,0 0-62 16,0 0 7-16,0 0 13 0,0 0-26 15,0 0-4-15,0 0 30 0,-29-11 59 16,25 11 25-16,2 0 39 0,0 0 53 16,0 0 34-16,0 0 7 0,0 0-66 15,0 0-25-15,2 0-5 0,-6 1 3 16,5-1-54-16,-3 0 27 15,2 2 1-15,0-2-27 0,0 1-28 0,0-1-26 16,2 0-19-16,0 0-28 16,0 0-19-16,0 0-41 0,0 1-15 15,2-1-11-15,0 2-15 0,0-2-13 16,0 0 15-16,2 2 80 0,3-1 70 16,-1 1-45-16,4-1-24 0,-2 0-1 15,5 2 2-15,-1-2 17 0,1 0-16 16,1-1 19-16,3 0-9 0,-3 0-12 15,1 0-1-15,-1 0-13 0,3 0-79 16,-3 0-44-16,-2 0-43 16,-5 0-97-16,3 0-46 0,-4 4-83 15,0 2-157-15,-6-1-154 0,0 5-93 0</inkml:trace>
  <inkml:trace contextRef="#ctx0" brushRef="#br0" timeOffset="142784.1518">12741 11926 1767 0,'0'0'623'16,"0"0"-249"-16,0 0-98 0,0 0-65 15,0 0-48-15,0 0-8 0,0 0-3 16,0 0-10-16,0 0-51 0,0 0-72 16,-2 0-19-16,4 0-35 0,0 0-15 15,0 0-51-15,2 2 51 0,5-2 50 16,1 0 75-16,2 1-27 0,1 0-17 15,1-1-15-15,-1 0-14 0,3 0 1 16,1 2-3-16,1-2-38 16,-3 0-141-16,7 0-151 0,-9 0-176 15,3 5-608-15</inkml:trace>
  <inkml:trace contextRef="#ctx0" brushRef="#br0" timeOffset="144863.8886">13650 11628 1299 0,'0'0'820'0,"0"0"-380"0,0 0-121 16,0 0-79-16,0 0-74 0,0 0-16 15,0 0-33-15,0 0-15 0,0 0-17 16,0 0-6-16,-14-16-19 0,14 16-48 16,0 0-12-16,0 3-60 15,0 0-53-15,0 2-17 0,0 4-6 16,0 2 136-16,2 6 73 0,0 2-26 15,-2 3-33-15,0-1-14 0,0-2-13 16,0-1 11-16,0-5-14 0,2-3-18 16,2 0-39-16,-2-4 22 0,4-1 12 15,-3 1 1-15,9-1 16 0,-4-2 22 16,2 0 1-16,3-1-1 0,3-1 16 16,-3-1 9-16,-1 0-25 0,5 0-75 15,-5 0-69-15,3 0-106 0,-1 0-137 16,-4 0-63-16,-3 0-158 0,1 0-403 0</inkml:trace>
  <inkml:trace contextRef="#ctx0" brushRef="#br0" timeOffset="145111.4771">13822 11716 147 0,'0'0'1850'15,"0"0"-1331"-15,0 0-326 0,0 0-106 16,0 0-32-16,0 0-20 0,0 0-32 15,0 0 1-15,0 0-1 0,0 0-3 16,10-6 154-16,-8 18 76 0,2 4-68 16,0 6-47-16,-1 0-71 15,-1 3-22-15,0 0-19 0,0 0-3 0,0 0-21 16,6-3-26-16,-6-1-52 0,4-2-63 16,0-4 25-16,-3-3-43 0,9-4-22 15,-2-2-105-15,1-5-204 16,-1-1 23-16,6-8-297 0</inkml:trace>
  <inkml:trace contextRef="#ctx0" brushRef="#br0" timeOffset="145340.0216">14281 11679 1653 0,'0'0'1096'0,"0"0"-717"0,0 0-255 16,0 0-44-16,0 0 15 0,0 0 1 15,0 0 11-15,-7 37-15 0,3-20-16 16,0 4-13-16,0 1-7 0,0 1-18 16,2 0-21-16,2 1-17 0,0-4-22 15,0 0-10-15,2-3-56 0,0-5-53 16,2-2-34-16,2-3-73 0,-2-2-43 16,0-3-79-16,-1-2-63 0,-1 0-103 15,0-2-63-15,-2-6-89 0</inkml:trace>
  <inkml:trace contextRef="#ctx0" brushRef="#br0" timeOffset="145518.4991">14148 11829 2884 0,'0'0'652'0,"0"0"-485"16,0 0-167-16,0 0-123 0,0 0-61 15,0 0 59-15,0 0 125 0,0 0 42 16,48 0-10-16,-32 0-16 0,7-1-14 15,-2 1-2-15,3 0-80 16,1 0-99-16,2-2-106 0,2 1-132 16,-12-2-212-16,12-2-606 0</inkml:trace>
  <inkml:trace contextRef="#ctx0" brushRef="#br0" timeOffset="145727.0991">14677 11607 1231 0,'0'0'735'0,"0"0"-463"15,0 0-19-15,0 0-18 0,0 0-42 16,42 14-100-16,-28-13-22 0,2-1-10 16,-3 0-39-16,5 0-22 0,-5-1-50 15,3-2-104-15,-3 2-90 0,1 0 21 16,-8 0-188-16,-1 1-659 0</inkml:trace>
  <inkml:trace contextRef="#ctx0" brushRef="#br0" timeOffset="146125.992">14615 11721 2849 0,'0'0'639'0,"0"0"-459"16,0 0-180-16,0 0-60 0,0 0 10 15,-8 41 34-15,6-25 16 0,0 2 2 16,-2 0-2-16,4 0-12 0,0-1-10 16,0-1 19-16,0-1-13 0,0-1-6 15,0-3-32-15,4-2-16 0,0-2 3 16,0-4-39-16,2-2 10 16,0-1 84-16,5-1 12 0,-1-4 29 15,3 0 3-15,3-4 25 0,-1 2 29 16,1 0-28-16,-1 1 2 0,3 1 1 15,-3 4 24-15,-1 0 17 0,0 1-49 16,-3 1-11-16,-1 3-8 0,-2 1 29 16,-3 1 25-16,-1 0 9 0,-2 1 30 15,-2 1 25-15,0 3 22 0,-4 1 8 16,-1 1-40-16,-3 0-35 0,-4 1-31 16,1-2-30-16,-5 1-24 0,2-2-19 15,-3-2-3-15,2 1-13 0,-3-2-79 16,1-2-92-16,1-3-94 0,3-2-135 15,3-1-149-15,6 0-119 0,4 0-92 16,2-4-791-16</inkml:trace>
  <inkml:trace contextRef="#ctx0" brushRef="#br0" timeOffset="146689.6088">15181 11839 1159 0,'0'0'791'0,"0"0"-405"16,0 0-67-16,0 0-64 0,0 0-63 15,0 0-74-15,0 0-118 0,0 0-35 16,0 0 35-16,0 0 80 15,13 10 57-15,-3-8-73 0,4-2 6 16,3 0-7-16,4 0-3 0,-3-2-22 16,1 0-38-16,0-1-1 0,3 1-53 15,-5 0-108-15,1-1-25 0,-3 2-63 16,-3 0-87-16,-4 1-106 0,-1 0-281 16,-7 0-690-16</inkml:trace>
  <inkml:trace contextRef="#ctx0" brushRef="#br0" timeOffset="146891.2927">15291 11749 2948 0,'0'0'578'0,"0"0"-524"16,0 0-54-16,0 0-92 0,0 0 5 16,0 0 87-16,12 37 127 0,-8-17-22 15,0 4-64-15,3 3-18 0,-3-1-23 16,4 2-2-16,-2-2-27 15,1-2-53-15,5-2-54 0,0-2-113 16,1-4-129-16,1-2-181 0,-4-7-415 16,5-3-228-16</inkml:trace>
  <inkml:trace contextRef="#ctx0" brushRef="#br0" timeOffset="147382.1187">15665 11707 2872 0,'0'0'744'16,"0"0"-675"-16,0 0-69 0,0 0-34 15,20-43 34-15,-13 32 31 0,3 0 17 16,2 1 37-16,-5 3 9 0,3 0-22 16,0 1-37-16,1 3-10 0,-1 1 7 15,0 2-1-15,-2 0-31 0,-1 2 0 16,-1 4-1-16,0 1 1 0,-2 3 20 15,-2 2 17-15,-2 5-37 0,0 0-3 16,-6 2 1-16,-2 1-13 0,0 0-17 16,1 0 7-16,-3-2-13 0,4 0-22 15,-2-3-15-15,5-4-29 0,-1-2-3 16,4-4-16-16,0 1-30 0,5-4 23 16,3 1 130-16,2-1 3 0,3-2 67 15,3 1-10-15,1-1 55 0,3 0-8 16,1 1-31-16,-3 1-16 0,1 2 9 15,0 2 19-15,-3 0-28 0,-1 3 16 16,-3 1 52-16,0 1-31 16,-5 1-51-16,-1 0 75 0,0 0-41 15,-4 0 7-15,-2 3 30 0,0-2 15 16,-2 2 8-16,-4 0-36 0,-2 0-61 16,-3 0-22-16,-1-1 22 0,-3-3-19 15,-3-2-21-15,1-1-3 0,-5 0-54 16,1-5-84-16,-2-2-57 0,0-1-36 15,1-1-156-15,3-2-159 0,3-4-94 16,5 5-143-16,-5-1-640 0</inkml:trace>
  <inkml:trace contextRef="#ctx0" brushRef="#br0" timeOffset="148332.3478">16520 11796 1456 0,'0'0'1402'0,"0"0"-960"15,0 0-187-15,0 0-132 0,0 0-123 16,0 0-35-16,0 0 32 0,0 0 3 15,0 0 111-15,0 0 30 0,46-23-34 16,-28 17-25-16,1 0-32 0,1 2-25 16,1-1-25-16,-2 2-11 0,1 2-11 15,-3 0-37-15,-1 1-58 0,-3 0-47 16,-1 4-41-16,-3 0-69 0,-3 3-78 16,-4 3-73-16,-2 2-154 0,0-2-39 15,-10 8-573-15</inkml:trace>
  <inkml:trace contextRef="#ctx0" brushRef="#br0" timeOffset="148509.1396">16539 11943 3080 0,'0'0'661'0,"0"0"-661"16,0 0-57-16,0 0-25 0,0 0 82 16,53 0 114-16,-30-1-45 0,0 0-47 15,2 0-21-15,-2 1-1 0,1 0-3 16,-1 0-38-16,-2 0-38 0,-3 1-25 15,1 1-45-15,0-1-62 16,-1 2-118-16,-6-2-165 0,3 2-574 0</inkml:trace>
  <inkml:trace contextRef="#ctx0" brushRef="#br0" timeOffset="150883.7672">17438 11639 1099 0,'0'0'1270'0,"0"0"-921"0,0 0-166 16,0 0-29-16,0 0-10 0,0 0 12 15,0 0 22-15,0 0 37 0,0 0-26 16,-5-14-25-16,3 14-45 0,2 0-29 16,0 3-44-16,0-1-45 0,0 3-1 15,0 3-43-15,0 5-16 0,0 6 59 16,0 5 37-16,2 3 10 0,-2 2-13 16,2-2-34-16,-1-2-16 0,1-3-24 15,2-4-50-15,0-1-89 16,4-6-47-16,0-2-43 0,-1-2-42 15,3-2-10-15,-2-3-104 0,2-2-77 16,-1-4-109-16,-3 0-89 0,4-11 17 0</inkml:trace>
  <inkml:trace contextRef="#ctx0" brushRef="#br0" timeOffset="151270.8839">17590 11721 323 0,'0'0'733'16,"0"0"-121"-16,0 0-128 0,0 0-118 15,29-41-108-15,-20 33-75 0,1 1-48 16,2 1-1-16,3 0-3 0,-1 1-17 15,-1 1-25-15,1 2-35 0,-1 2-16 16,-3 0 0-16,2 2 15 0,-5 3-5 16,-1 1 8-16,0 1 4 0,-2 3 12 15,-2 1 36-15,-2 4-9 0,0 2 17 16,-6 2-51-16,0 4-43 0,-7-1-22 16,-1 2-4-16,1 1-17 0,-3-2-4 15,-1 0-18-15,3-1-42 16,-1-4-8-16,3-4 93 0,2-4 40 0,2-4 17 15,5-3-14-15,3-3 11 16,0 0-54-16,2 0-71 0,5 0-114 16,1 0 18-16,6 1 167 0,7 2 122 15,0-1-14-15,6 0-11 0,-1-1-26 16,3 2-58-16,0-3-12 0,-4 2 17 16,0-1-18-16,0 1 1 0,-7 0-2 15,-1 0-10-15,-3 1-45 0,-1 1-56 16,-7-1-30-16,-2 2-6 0,-4 1-31 15,0 2-50-15,-6 2 201 0,-5 4-176 16,-3 2-306-16,4-4-274 0,-15 5-694 16</inkml:trace>
  <inkml:trace contextRef="#ctx0" brushRef="#br0" timeOffset="151631.4089">17219 12327 1820 0,'0'0'1285'0,"0"0"-947"0,0 0-290 15,0 0-48-15,0 0-86 0,0 0 19 16,0 0 67-16,0 0 34 0,0 0 30 16,0 0-13-16,51-26 41 0,-30 23-16 15,10 2 25-15,12 0 9 0,9 1-16 16,6-2-9-16,2 0 10 0,-2-1-5 15,-1-1 34-15,-3-2 13 0,0 0 14 16,0-2-43-16,-5 0-16 0,-1 1-12 16,-11 1-28-16,-6 2-37 15,-10 0-13-15,-1 1-2 0,1 0-10 16,2 0 9-16,-1 1-2 0,-7 0-10 16,-3 2-23-16,-6 0-62 0,-4 0-78 15,-2 0-15-15,-2 3 73 0,-6 0 116 16,-6 2-20-16,-3 1-183 0,-4 1-129 15,-7 0-90-15,-1 1-108 0,-7 2-72 16,5-3 0-16,-14 1-449 0</inkml:trace>
  <inkml:trace contextRef="#ctx0" brushRef="#br0" timeOffset="151932.5035">17320 12494 1524 0,'0'0'766'0,"0"0"-304"0,0 0-128 0,0 0-75 15,0 0-132-15,0 0-127 0,0 0-149 16,0 0-14-16,0 0 163 16,0 0 147-16,31 2 40 0,-4-8-32 15,8-2-25-15,14-1-20 0,3 1-41 16,6 2-41-16,-2-1-15 0,-5 2 3 16,-5 0 18-16,5 0 86 0,-3-2 125 15,-1 0-7-15,-1 1-81 0,-9 0-37 16,-8 2-47-16,-10 1-21 0,-1 0-35 15,-1 2-17-15,3-2 0 0,-3 2 0 16,-1-1-2-16,-7 2-13 16,-1 0-9-16,-4 0-59 0,-2 0-101 15,-2 0-66-15,0 4-119 0,-2 2-164 0,0-2-120 16,-4 5-448-16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37:16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15386 7013 36 0,'0'0'267'0,"0"0"-65"16,0 0-146-16,0 0-33 0,0 0 104 16,0 0 251-16,0 0-147 0,0 0-29 15,0 0 39-15,-31 12-1 0,27-12-39 16,2 0-33-16,0 0-22 0,2-1-14 15,-2-1 7-15,0 0-20 0,2 0-14 16,0-1-2-16,0 1-10 0,-1 1-7 16,1-2-10-16,0 3-12 0,0-3-4 15,-2 3 16-15,2 0-9 0,0 0-13 16,0 0-7-16,0 0-6 0,0 0-25 16,0 0-16-16,0 0-22 0,0 0 9 15,0 0 12-15,0 0-12 0,0 0 1 16,2 0-7-16,-1 0 19 15,1 0 3-15,2-3 32 0,2 2-13 16,-2-2-19-16,2 2 0 0,0-2 12 16,3 1-15-16,-5 0 0 0,4 2-1 15,2-2-2-15,-5 1-10 0,3 1 10 16,0-2-16-16,-2 2 16 0,0-1 2 16,1 1 1-16,1 0 1 0,-2 0 0 15,2-2-1-15,-1 2-3 0,-1 0 0 16,2 0-23-16,-4 0 23 0,2 0 0 15,-1 0 3-15,1 0 0 0,0 2 22 16,0-1-3-16,0 2-18 0,1-1 2 16,-1 0 13-16,4 1-15 0,-4 0-1 15,0 0 1-15,3 1 1 16,-3-1 14-16,4 1-4 0,-2-1-11 16,1-1-1-16,1 2 2 0,2-2 29 15,-1-1-31-15,-1-1-1 0,1 0 0 16,1 0-1-16,0 0 2 0,1 0-1 15,-1 0 1-15,2 0 0 0,-3-1 1 16,3 1-1-16,1-2 0 0,-1 2 1 16,-1 0 1-16,3 0-1 0,1 0 12 15,-3 0-13-15,3 0 12 0,-1 0 7 16,1 0-3-16,3 0-15 0,-5 2 0 16,3-1 1-16,1-1 11 0,0 2-1 15,-1 0 4-15,1-2-14 0,1 0-1 16,1 1 0-16,-4-1 0 0,5 1 0 15,-1 1 1-15,2-2 11 0,-2 0-1 16,5 0 32-16,-1 0-12 16,0-4 6-16,-2 2 9 0,4 0-22 0,-1-1 3 15,1-1-25-15,-2 1 44 16,2 0-35-16,0 0 7 0,2 0-7 16,0-1-9-16,-2-2 16 0,3 1 3 15,-1 0-21-15,2 1 1 0,-2-2 13 16,0 2-13-16,-2 0-2 0,2 1-24 15,-4 2 24-15,2-1-28 0,-2 1 27 16,-1 1-12-16,1 0-2 0,-2-2 13 16,0 2-1-16,3 0 0 0,-5 0 1 15,0 0 1-15,3 0 1 0,-3 0 0 16,2 0 1-16,-2 2 1 0,1-2-2 16,-3 0 0-16,0 0 0 0,1 0 1 15,-1 0 3-15,1 0-1 0,1 0-2 16,-4 0 1-16,3 0 0 0,-3 0-1 15,3-2-1-15,-3 2 1 0,2-1-1 16,1 0 3-16,-1 1 0 16,-1-1 16-16,1-1-19 0,0 0 0 15,-1 1-1-15,1-2-2 0,-1 2 3 16,-1-2 0-16,1 0 1 0,-1 2-1 16,-3-1 3-16,1 0 9 0,2 0-9 15,-1-1 16-15,1 2-7 0,1-2-12 16,-1 1 1-16,3 0-1 0,-3 2 2 15,2-2-2-15,1 2 0 0,-1-1 0 16,1 1 0-16,1 0 0 0,-4-3 28 16,3 1-6-16,1 1 3 0,0 0 6 15,-1-2-9-15,1 1 15 0,-2 0 18 16,1-1-6-16,-1 0-11 16,-1 0 2-16,-1 2-7 0,2-2-15 15,-1 0-17-15,-3 2 0 0,1-2 14 16,1 3 4-16,-1-2-4 0,3 1-12 15,-3-2 18-15,1 2 1 0,1-1-4 16,3 0 7-16,-2 0-10 0,1 0 10 16,-3-1-7-16,3 1 3 0,-1 0-2 15,-2 0 8-15,7-1-8 0,-7 1 27 16,4 1 2-16,1-3 32 0,-3 1-4 16,-1 0-34-16,1 1-30 0,-6 1-9 15,3 1 10-15,-4-1 5 0,-1 1-6 16,-3 0-12-16,4 0 0 0,-7 0 0 15,1 0 3-15,-4 0 9 0,2 0-9 16,-2 0 0-16,-2 0 9 0,0 0 4 16,0 0 5-16,0 0 3 0,0 0-3 15,0 0 1-15,0 0-1 0,0 0-3 16,0 0 6-16,0 0-12 0,0 0-10 16,0 0-2-16,-2 0-15 0,2 0-24 15,0 2-46-15,0 0-88 16,0 4-145-16,0 1-236 0,0 4 95 15,0-1-594-15,-8 1-1603 0</inkml:trace>
  <inkml:trace contextRef="#ctx0" brushRef="#br0" timeOffset="9965.0936">15576 5447 121 0,'0'0'326'0,"0"0"-176"16,0 0-148-16,0 0 180 0,0 0-35 15,10-47-98-15,-10 39-26 16,4-2-21-16,-4 1-1 0,0 1 0 16,0-3 94-16,0 2 64 0,0 1 46 15,0-2-9-15,0 3-70 0,0-3 56 16,0 3 23-16,-4 1-14 0,2-1-30 16,0-1-12-16,0 2 5 0,0 0-13 15,-2 2-9-15,4-3-1 0,-4 3-3 16,2 2-11-16,-2-1-47 0,1 3-29 15,-3 0-41-15,0 0-54 0,-2 3-12 16,-2 3-4-16,-3 5 16 0,-3 3-20 16,-1 5 20-16,-4 5 22 0,1 1 31 15,1 2 1-15,-1-1 2 16,5 0 36-16,1 1-38 0,3 3-19 16,3-2 13-16,0 5 6 0,4 0 2 15,2 2-2-15,2-2-3 0,2 2-10 16,4-4 0-16,4-4 1 0,0-2-11 15,3-2-9-15,1-6 13 0,3-4 3 16,1-2 14-16,-1-1-17 0,1-6-14 16,-1-1-5-16,0-3 12 0,-1 0 24 15,-4-4-1-15,-1-2-26 0,-1 2-42 16,-2-3-28-16,-3 2-1 0,-1 0-20 16,-4-1-28-16,0-1-63 0,0-1-208 15,0 2-293-15</inkml:trace>
  <inkml:trace contextRef="#ctx0" brushRef="#br0" timeOffset="10591.7059">15630 5509 787 0,'0'0'804'0,"0"0"-462"0,0 0-180 16,0 0-49-16,0 0-51 0,0 0-62 15,0 0 0-15,0 0 9 0,0 0 111 16,0 0-42-16,31 14-1 0,-25 1 23 16,0 1-13-16,0 3-13 0,-2-2-16 15,1 0-10-15,-1-2-32 0,2 1-16 16,-2-6-2-16,2 0-1 0,0-3-10 16,-4-2 10-16,1-3-19 0,-1-1-4 15,2-1 24-15,0 0 2 0,2-3 37 16,-2-2 56-16,2-5 26 0,-1-1-30 15,1-2-44-15,0-3-29 16,-2 1-13-16,2-4-2 0,-2 2 0 16,0-1-1-16,-1 1-6 0,3 3-58 15,2-1-13-15,-4 6 33 0,2-1 28 16,-2 6-4-16,-1 2-9 0,1 2-22 16,-2 0 51-16,2 6 16 0,2 1 26 15,2 4-10-15,-1 5 10 0,-1 1-1 16,0 4-2-16,-2 0-23 0,0 2 2 15,0-5-18-15,-2-2-23 0,1-5-15 16,3-3-4-16,-6-1 7 0,2-5 13 16,0-2 12-16,0 0 10 0,0-1 55 15,0-4 66-15,0-2 23 16,0-4-20-16,2-1-79 0,0-4-45 0,-1-3 0 16,3 1 3-16,-4-3 32 0,4 2-35 15,-2 2-38-15,0 2-25 16,2 2 12-16,-4 3 51 0,5 5 18 15,-7 2 14-15,0 1-30 0,0 2-2 16,2 2-42-16,0 2-53 0,2 2 95 16,0 5 29-16,2 0 2 0,0 5-2 15,-3 1-7-15,1 3-20 0,0-1-2 16,-2 1-27-16,0-1-62 0,2-1-33 16,-4 0-95-16,2-3-47 0,-2 0-127 15,2-3-212-15,-2 0-480 0</inkml:trace>
  <inkml:trace contextRef="#ctx0" brushRef="#br0" timeOffset="10928.1109">16111 5547 1515 0,'0'0'598'0,"0"0"-306"15,0 0-292-15,0 0-39 0,0 0 39 16,0 35 213-16,0-19-29 0,0 1-91 15,2-1-86-15,0 1-7 0,4-4 0 16,3-1 0-16,-1-3 2 0,2 1-1 16,1-5 0-16,3-3 21 0,1-2 14 15,-1-2 41-15,0-5 25 0,-3-1 32 16,-1-1-25-16,-2 1-20 0,-3-4-3 16,-3 1 21-16,0 0 14 0,-2 0-27 15,-4-2-12-15,-5 3-23 0,-3-3-18 16,0 2-41-16,-5 1-58 15,2 1 1-15,-1 2 35 0,2 2-16 0,3 2-6 16,1 3-9-16,6 0-36 16,-3 3-56-16,5 2-183 0,0 4-96 15,2 1 127-15,0 0-81 0,2-2-188 16,7 1-209-16</inkml:trace>
  <inkml:trace contextRef="#ctx0" brushRef="#br0" timeOffset="12060.0577">16384 5563 1669 0,'0'0'471'0,"0"0"-192"0,0 0-66 16,0 0-26-16,0 0-85 15,0 0 17-15,0 0-74 0,-39 0-23 0,32 7-18 16,3 2 31-16,-2 2 19 15,4 2-51-15,-2 1 13 0,4 0 0 16,0 0-14-16,0-1-2 0,4-1-51 16,2-5 0-16,2-2 16 0,-1-2 32 15,5-3 3-15,-2 0 54 0,1-6 26 16,-3-3 19-16,2-3-16 0,-1-5-48 16,-1-1 50-16,0-1 14 0,-2-3-14 15,-2 3 31-15,-4-5-37 0,0 3-26 16,0-2-21-16,-2-1-4 0,-6 1-25 15,6 2-3-15,-6 3-53 0,4 2 33 16,0 5 20-16,1 4 34 16,1 3 7-16,2 3 10 0,-2 1-51 15,2 1-54-15,0 3-115 0,0 3-8 16,0 4 95-16,0 6 63 0,0 4 18 16,2 5-2-16,0 2 3 0,3 3 1 15,3-2-1-15,0-1-13 0,4-4 10 16,-1-4-16-16,3-3-3 0,1-3-1 15,1-3 23-15,1-4-1 0,3-3 1 16,-1-4 23-16,-4 0 5 0,3-5 20 16,-3-5 12-16,1 3 6 0,-4-6-25 15,-3 3-3-15,-1-1 0 0,-4 0 18 16,-2 1 32-16,0-2-2 0,-2 1-42 16,-2 1-29-16,0 2-15 0,-2-2 13 15,-2 4 18-15,2 2-21 0,-3 1-8 16,3 2 21-16,-2 1-17 0,2 0-6 15,-2 4-112-15,-2 3-30 0,3 6 51 16,-1 1 47-16,0 2 31 0,4 2-12 16,2 3 6-16,0-3-3 15,2 1 20-15,4-2 0 0,2-2-20 16,1-2-6-16,3-2 2 0,5-5 26 16,-3-3 1-16,3-3 12 0,1-2 15 15,1-6 13-15,-1-3 13 0,1-5-1 16,-4 0-5-16,1-4-8 0,-1 1-2 15,-5-2 6-15,0 0 7 0,-4 2 8 16,-3-4 7-16,-3 2-29 0,0-1-30 16,-5 0-7-16,-1 0-66 0,-2 2 44 15,0 3 22-15,3 3 0 0,3 2 35 16,-4 4 14-16,2 4-2 0,2 4 15 16,0 0-21-16,0 0-41 0,2 4-112 15,-2 3-78-15,0 6 29 16,2 4 54-16,-2 7 78 0,2 8 14 15,0 11 14-15,0-5 1 0,2-3-16 16,0-6-12-16,2-8-10 0,4 1-26 16,0-2 7-16,1-1-6 0,5-6 19 15,-1-5 18-15,5-2-1 0,-1-6 27 16,1-2 22-16,-1-6 35 0,-1-5 19 16,1-1-6-16,-3-7-26 0,-1 1 0 15,-1-6-6-15,-2 1 0 0,-5-2 3 16,1-1-3-16,-4-1-1 0,2 0-8 15,-4 0-17-15,0 1-9 0,0 4-1 16,0 3-2-16,0 5 32 0,0 5 38 16,0 0-45-16,-4 6 28 0,4 4 50 15,0 1-47-15,-2 0-56 0,2 4-69 16,-2 5-56-16,2 2-38 16,0 3 135-16,0 7 28 0,2 3 0 0,0 3 0 15,2 3-1-15,0-3-11 16,4 0-23-16,1-3 10 0,-1-2-16 15,6-2-3-15,-3-3 6 0,3-4-28 16,-3-1-13-16,3-3-13 0,-2-2-23 16,-1-3-16-16,-1-2 4 0,-2-2-72 15,-1 0-65-15,-3-2-69 0,0-3-127 16,-2 1-175-16,0-9-582 0</inkml:trace>
  <inkml:trace contextRef="#ctx0" brushRef="#br0" timeOffset="12349.2229">17155 5253 2383 0,'0'0'554'0,"0"0"-384"16,0 0-10-16,0 0-58 0,0 0-54 16,0 0-48-16,0 0-40 0,0 0 14 15,0 0 26-15,0 0 121 0,43 41-67 16,-29-21-3-16,-3 1 15 0,1 3 7 15,0 2 6-15,-1 2-10 0,-3 0 0 16,2 5-6-16,-3 4-10 0,-3 7-5 16,0-5-14-16,-4-2-6 0,0 0-6 15,-4 2 3-15,-5 11-23 0,-5 4-2 16,0-10-15-16,3-9-35 0,1-15-42 16,2-2-14-16,-1 4-55 0,-3 3-89 15,0 4-151-15,3-7-333 16,-9 6-1155-16</inkml:trace>
  <inkml:trace contextRef="#ctx0" brushRef="#br0" timeOffset="62809.846">19607 2744 756 0,'0'0'405'0,"0"0"106"16,0 0-313-16,0 0-81 0,0 0-88 16,0 0 29-16,-14-41 43 0,14 34 51 15,-2 0-29-15,2-1 3 0,0 2 0 16,-2 1-23-16,1 2 16 0,-1 0 9 15,2 2 19-15,-4 1-42 16,0 0-105-16,2 1-16 0,-2 4-63 0,-2 2-46 16,-2 6-61-16,-1 12 80 15,-7 14 77-15,1 17 29 0,-1 8 35 16,3 3 33-16,5-5-10 0,8-7-17 16,-6 0 7-16,6-1-9 0,0-3 12 15,6-5-6-15,2-2-26 0,1-7-4 16,-1-7-15-16,0-8-3 0,2-1-16 15,-1 0-10-15,7 1-32 0,-1 0 13 16,3-3-3-16,-3-3-20 0,1-6-35 16,-1 0 6-16,-1-6-6 0,1-1 2 15,-3-3-19-15,0 0-61 0,-3-6-102 16,-1 2-185-16,0-11-670 0</inkml:trace>
  <inkml:trace contextRef="#ctx0" brushRef="#br0" timeOffset="63147.8866">19764 2967 2312 0,'0'0'404'0,"0"0"-102"0,0 0-254 16,0 0-48-16,0 0-199 0,0 0-91 15,0 0 290-15,0 0 61 0,29 47 17 16,-21-24-46-16,1 2-3 0,1 5-27 15,-2 3 20-15,0 1 7 0,-3-1 16 16,-1-4-23-16,2-2-22 0,0-8-13 16,-2-6-6-16,2-6 15 0,-3-5 4 15,-1-2 65-15,4-3 194 0,-2-7 171 16,2-5-87-16,4-8-188 16,1-5-115-16,1-4-38 0,1-2-2 15,-1-1-2-15,4 1 1 0,-5 3-11 16,1 1-48-16,-1 5-107 0,-1 3-98 15,2 3-97-15,-4 5-54 0,-1 4-81 16,-3 5-216-16,-2 5-325 0</inkml:trace>
  <inkml:trace contextRef="#ctx0" brushRef="#br0" timeOffset="63576.2836">19996 3070 790 0,'0'0'502'0,"0"0"-56"0,-7 38-54 15,7-27-116-15,0 2-57 0,0-1-38 16,0-1-27-16,0 0-42 0,2-1-57 15,2 1-33-15,-1-2-22 0,3 1-52 16,2-2-77-16,2-1 11 0,-3-1-40 16,3-3-45-16,0-2-53 0,1-1-36 15,1 0-26-15,0-7 93 16,-3 0 95-16,3-6 39 0,-2-1 20 16,1-2 71-16,-5-2 69 0,0 1 107 15,0 1 94-15,-2 2 93 0,-2 3-87 16,-2 4-40-16,1 3 0 0,-1 3-24 15,0 1-42-15,0 2-164 0,-3 4-6 16,3 3-150-16,-6 5 150 0,2 5 93 16,0 4-10-16,-2 5 3 0,4 1-41 15,-2-1-26-15,4-2-19 0,0-3-15 16,6-2-7-16,2-4-13 0,4-4-23 16,3-6 26-16,1-2 32 15,3-5 51-15,-2-2 19 0,3-6 33 16,-3-2 5-16,3-3-1 0,-11-1-12 15,3-2-3-15,-4 1 12 0,-6 3 12 16,-2-3-8-16,0 1-27 0,-8 1-38 16,-4-4-43-16,1 4-25 0,-7 1-106 15,3 0-67-15,-1 4-7 0,3 1-17 16,1 2 27-16,4 3-77 0,2 2-211 16,1 0-551-16,5 1-350 0</inkml:trace>
  <inkml:trace contextRef="#ctx0" brushRef="#br0" timeOffset="64380.334">20367 3116 1281 0,'0'0'1159'0,"0"0"-1159"16,0 0 36-16,0 0-27 0,0 0 266 16,13 36-50-16,-11-24-88 15,2 2-50-15,-2 1-33 0,0-2-35 16,0 0-6-16,2-2-13 0,-2-3-1 15,0-1-12-15,-1-3 10 0,1-2-20 16,2-2-15-16,-2 0 38 0,0-5 29 16,2 0 98-16,0-8 58 0,2-2-56 15,0-4-78-15,1-2-35 0,-3-3 15 16,-2-1 7-16,2-1 16 0,-2 2-54 16,0 0-14-16,0 2-52 0,4 3 31 15,-4 6 35-15,1 3 38 0,-1 6 25 16,0 0 22-16,-2 4-54 0,0 2-31 15,0 3-144-15,2 3 43 0,0 2 101 16,2 3 56-16,0 1-8 16,-2 0-47-16,0-1 1 0,2 0 15 15,-2-2-17-15,1-1 0 0,-1-3-2 16,-2 0-1-16,4-4 2 0,-4-1 1 16,0-1 2-16,0-1 11 0,0 0 28 15,0 0 44-15,0 0 16 0,0 0 11 16,0 0 19-16,0-1 30 0,0 0-10 15,0 1-49-15,0-1-38 0,0 1-18 16,0 0-43-16,0 0-3 0,0 0-21 16,0 0-28-16,0 0-28 0,0 0-9 15,0 0-7-15,0 0-9 0,0 0 9 16,2 0-25-16,-2 1-19 0,2 3-9 16,2 4 146-16,0 2 4 0,2 2 30 15,1 2 1-15,1 2-1 0,2-1 5 16,-4 0-14-16,0 1-10 15,-1-1-13-15,1-3 0 0,0 0-1 16,-2-1-1-16,0-2 0 0,0-5-15 16,-2-1-1-16,0-1 16 0,-1-2 19 15,-1 0 53-15,2-2 18 0,-2-3 9 16,2-2 34-16,2-4-6 0,0-5-127 16,0-3-25-16,2-5 4 0,0-3 18 15,3 0 2-15,-1-3-15 0,0 4-12 16,1 0-2-16,1 5-2 0,-2 5 32 15,-2 2 24-15,0 6-22 0,-3 5 14 16,-3 1-16-16,4 2 0 0,-4 3-81 16,0 5-52-16,0 5 133 0,0 4 3 15,2 6 22-15,-2 5 12 16,0 2-18-16,-2 2-16 0,-2 0 9 16,2 0-12-16,-1-2-2 0,1-3-26 15,2 1-24-15,-2-4-60 0,2-1-89 16,0-2-88-16,0-3-35 0,2-2-43 15,3-3-106-15,1-6-168 0,-4-3-140 16,6-4-329-16</inkml:trace>
  <inkml:trace contextRef="#ctx0" brushRef="#br0" timeOffset="65010.8929">20861 3121 2206 0,'0'0'700'0,"0"0"-626"0,0 0-61 16,-10 40 80-16,6-21 61 0,0 1-8 15,2 1-70-15,0 1-47 16,2-1-27-16,0 0-2 0,0-4-16 16,4-3-12-16,0-4-7 0,0-4 0 15,0-3-13-15,-2-3 1 0,2 0 47 16,-2-5 83-16,0-3 136 0,0-5 18 15,1-3-80-15,-3-2-116 0,0-6-41 16,0 0 3-16,-3-7-3 0,-3-3-41 16,2-9-34-16,2 5-19 0,2 3-23 15,2 8 19-15,6 8 25 0,3 1 73 16,1 0 0-16,0 5 133 0,1 5-54 16,1 2-35-16,-3 3 0 0,3 3-3 15,-3 0-3-15,1 6-35 0,0 4 16 16,-3 3-4-16,1 4 11 0,-4 2-8 15,0 0-15-15,-2 0 0 0,-4 1-1 16,-4 0-2-16,-2-3-3 0,-2 1 1 16,-3-2 2-16,1-2 13 15,0-4 15-15,0-3 45 0,5-2 43 16,-1-3-48-16,2 1-43 0,4-3-9 16,0 0 8-16,0 0-24 0,0 0-67 15,6-3-45-15,2 1-77 0,1 0-7 16,3 0 196-16,5 1 73 0,1-1-26 15,-1 2-19-15,3 0-3 0,-3 5 0 16,0 2 0-16,-1 1-24 0,-4 2 12 16,-1 1 0-16,-3 2 16 0,-2 0-1 15,-2 1 3-15,-2-1-3 0,-2 4 16 16,-6-1 18-16,-4 0 7 0,-4 3-11 16,1-1-14-16,-6 1-13 0,-1-1-6 15,1-4-13-15,1-1-12 0,1 0-2 16,5-6-60-16,-5 0-74 15,5-5-89-15,3-2-52 0,-1-2-119 16,6-3-578-16,2-12-836 0</inkml:trace>
  <inkml:trace contextRef="#ctx0" brushRef="#br0" timeOffset="65326.7854">21241 2888 3011 0,'0'0'447'0,"0"0"-285"0,0 0-103 15,0 0-59-15,0 0-66 0,0 0 28 16,0 0 38-16,0 0 9 0,34 50 61 16,-20-13-17-16,0 12-27 0,-5 7 8 15,-1-1 32-15,-6-4 23 16,0-6-24-16,-2 0-5 0,0-2-37 15,-2-9-20-15,-2-6 16 0,0-7 0 16,-2-2-16-16,1 2 25 0,-5 3 0 16,0-1-16-16,-1 1-10 0,1-6-2 15,-2 2-103-15,5-3-158 0,-3 0-147 16,6-4-316-16,-4 1-996 0</inkml:trace>
  <inkml:trace contextRef="#ctx0" brushRef="#br0" timeOffset="65495.9521">21411 3632 1888 0,'0'0'1711'0,"0"0"-1371"15,0 0-259-15,0 0-80 0,0 0-1 16,0 0 0-16,0 0-75 0,0 0-285 15,0 0-686-15,0 0-892 0</inkml:trace>
  <inkml:trace contextRef="#ctx0" brushRef="#br0" timeOffset="73686.6365">8196 14837 284 0,'0'0'1959'16,"0"0"-1636"-16,0 0-133 0,0 0-35 16,0 0-37-16,0 0-2 0,0 0 2 15,0 0-16-15,0 0-26 0,-7 6-6 16,7-6 6-16,0 0-6 0,0 0-10 16,4 0-3-16,-4-1-1 0,0 1-8 15,0 0-33-15,0 0-15 0,0 0-44 16,0 0-28-16,3 0 6 0,-3 0 2 15,0 0-2-15,4 0-13 0,-2 0 24 16,2 2 55-16,0-1 35 16,4-1-4-16,-1 2-27 0,3-2-4 15,-2 0 3-15,0 1 0 0,3-1 10 16,-1 0-11-16,4 0 10 0,-3 0-9 16,1 0 1-16,1 0 11 0,-1 0-15 15,0 0 1-15,1 0-1 0,-3 0 0 16,5 0-15-16,-1 0 14 0,-2 0 0 15,7 0 1-15,-9 3 12 0,3-3-10 16,3 1 14-16,1-1 0 0,-1 0 0 16,1 0 6-16,1 0-21 0,1 0 1 15,-2-1 1-15,1-2 15 0,1 3-18 16,-1-1 0-16,3-1-2 0,-2 2 2 16,-1 0 1-16,3 0 2 0,-2 0-1 15,3 0 24-15,-5 2-7 0,5-1 3 16,1 1-3-16,-2-2 0 15,0 0 9-15,5 0-3 0,-1 0 7 16,2 0-7-16,-4-2-6 0,2 1-7 16,1-1 4-16,1 1-4 0,-2 1-12 15,0-1 4-15,4 0-3 0,-4 1 0 16,4 0-1-16,-3 0 2 0,3 0 10 16,0 0-9-16,-4 0 16 0,6-1 9 15,-4 1-24-15,2 0 11 0,-2-1 4 16,0-1-15-16,2 1 12 0,-1 1-16 15,1-1 11-15,2-1-11 0,-4 1 0 16,2 0 21-16,0 0-20 0,0 0-1 16,4-1 18-16,-4 1-18 0,0 0-1 15,0 0 1-15,0 0 2 0,4 0 10 16,-4-1-11-16,2 1 1 0,-2 0 13 16,0 0-15-16,4 1-1 0,-4-2 1 15,1 2 1-15,2 0 0 0,-2 0 0 16,-1 0 1-16,2 0 0 15,0 2 0-15,0 0-1 0,0-1 3 16,-4 2 8-16,2-2-10 0,4 1 1 16,-4 1 0-16,0-1 0 0,0 0 10 15,0 0 12-15,0-1 3 0,4-1 6 16,-4 1 22-16,2-1 18 0,-2 0-15 16,0 0-18-16,0 0-14 0,0 0-11 15,4-1-4-15,-4 0 10 0,0-1-10 16,1 0 0-16,-1 1 1 0,-4-2 5 15,4 2-16-15,-4-1 1 0,4 0 13 16,-4 0-14-16,-3 1 1 0,5-1 17 16,-4-1-19-16,0 2 1 15,-1-2 1-15,-1 0 18 0,0 0 10 16,1-1-29-16,-3 0 10 0,-2-2-10 16,3 1 1-16,-3-1 19 0,1 0-4 15,-1 1-18-15,-1-1 0 0,-3 0 0 16,3 1 0-16,-5 0 0 0,3 0 1 15,1 1 0-15,-1-1-1 0,1 1-1 16,-1 1 1-16,0 0 25 0,1 1-24 16,6 0 14-16,-5 1 0 0,1-1-13 15,5 2 1-15,-1-1 9 0,-2 1 0 16,3 0-11-16,-1 0 2 0,-2 1 12 16,5 1 1-16,-5-2 2 0,6 1-16 15,-4-1 23-15,3 0-25 0,-3 0 0 16,0 0 0-16,5 0 3 0,-5 0 9 15,4-1-11-15,-2-1 2 0,3 0 9 16,-5 0-9-16,0 1 27 0,0-2-30 16,3 2-1-16,-3 0 0 0,0 0 1 15,3 1 0-15,-9 0 2 16,5 0 13-16,-3 0-13 0,2 0 13 0,1 0-13 16,-5 2 1-16,5-1-2 15,-3 2 1-15,0-1 1 0,1 0 0 16,-3-1-1-16,1 2-1 0,-3-1 2 15,5 2-1-15,-6-3 10 0,3 1-10 16,-1 0-1-16,-3 0 1 0,3-1-2 16,-3 0 2-16,-1 1 10 0,6-2-9 15,-5 1 10-15,1 0 2 0,-2-1-13 16,-1 0 13-16,3 0-14 0,-4 0 11 16,-3 0-10-16,3 1 14 15,-2-1 5-15,0 0-3 0,-2 0 0 0,0 0-17 16,-2 0 18-16,-2 0-1 15,0 0 3-15,0 0 7 0,0 0-13 16,0 0 33-16,0 0 28 0,0 0 0 16,0 0-34-16,0 0-20 0,0 0 14 15,0 0-6-15,0 0 4 0,0 0-10 16,0 0-3-16,0 0 0 0,0 0-11 16,0 0-8-16,0 0 8 0,0 0 2 15,0 0-10-15,0 0 0 0,0 0 0 16,0 0-2-16,0 0 0 0,0 0 0 15,0 0 0-15,0 0-15 0,0 0 12 16,0 0 1-16,0 0-10 0,0 0-24 16,0 0-6-16,0 0-55 0,0 0-88 15,0 0-98-15,3 4-213 0,1 1-551 16,-2 1-89-16,-4 4-1209 0,-5-35 2208 0</inkml:trace>
  <inkml:trace contextRef="#ctx0" brushRef="#br0" timeOffset="83774.678">1937 15450 297 0,'0'0'1562'0,"0"0"-1085"0,0 0-145 15,0 0-119-15,0 0-46 0,0 0-4 16,0 0-4-16,0 0-19 0,0 0-16 15,-14-16-45-15,14 16-38 0,0 0-22 16,0 2-16-16,0-2 11 0,0 1-14 16,0 1-63-16,0 0-44 0,0 3-26 15,0 3 18-15,0 6 115 0,4 5 32 16,-4 5 3-16,2 3-13 0,-2 3-22 16,0-1-31-16,0 1 31 0,0-2 22 15,-2-3 38-15,-2-3-25 0,4-4-32 16,-2-2-1-16,2-4-2 0,0-3-15 15,0-1-1-15,0-3-16 16,0-2-38-16,0-1-25 0,6 0-1 16,-2-2 68-16,2 1 28 0,2 0 26 15,3-1-4-15,1 0 13 0,1-1-6 16,1-1-7-16,0 0-20 0,1 0 1 16,1 0 1-16,-7 0-2 0,5 2 1 15,-2 0-3-15,-1 0 0 0,-1 0-13 16,-2 0-38-16,-1 0-48 0,1 0-26 15,-2 0-29-15,2 0-39 0,-6 1-61 16,1-1-77-16,-1 1-136 0,-2-1-96 16,0 0-220-16</inkml:trace>
  <inkml:trace contextRef="#ctx0" brushRef="#br0" timeOffset="84047.0052">1960 15543 1944 0,'0'0'373'0,"0"0"-43"16,0 0-69-16,0 0-75 0,0 0-14 16,0 0-41-16,0 0-99 0,0 0-32 15,0 0-109-15,0 0-76 0,-2 0-39 16,10 1 224-16,0 0 13 0,3 2 44 15,3-1-31-15,-4 2-13 0,3-1-1 16,5-1-12-16,-9 1-87 0,5-1-74 16,-2 0-87-16,-1-2-53 0,-1 0-156 15,-2 0-122-15,-5 0-471 0</inkml:trace>
  <inkml:trace contextRef="#ctx0" brushRef="#br0" timeOffset="84278.2122">1958 15404 1018 0,'0'0'1082'0,"0"0"-729"0,0 0-85 16,0 0-91-16,0 0-46 15,0 0-12-15,0 0-119 0,0 0-6 0,0 0-193 16,0 0-70-16,14-9 269 15,-3 7 25-15,5 0-8 0,-3-1 2 16,3 1-19-16,5-2-158 0,-3-1-162 16,-3 1-281-16,7 0-634 0</inkml:trace>
  <inkml:trace contextRef="#ctx0" brushRef="#br0" timeOffset="84730.9423">2230 15304 378 0,'0'0'1285'0,"0"0"-808"0,0 0-289 16,0 0-107-16,0 0 113 0,3 41 44 15,1-21-52-15,0 4-54 0,-2 3-59 16,2 5-38-16,4 7-19 0,-2 6-16 16,3-2-1-16,-5-6 0 0,2-7 0 15,-4-7-2-15,2 0 2 16,0 1-12-16,1-6 11 0,-5-4 1 15,2-4 1-15,-2-5 0 0,2-3-19 16,-2-2-17-16,2-2 36 0,0-3 87 16,0-5-11-16,4-4 7 0,0-5-59 15,1-4-24-15,1 0-13 0,0-1 1 16,0 3 12-16,0 5 0 0,-3-1 3 16,1 5 16-16,0 3-19 0,0 2-21 15,-6 5-8-15,0 2 10 0,0 0 3 16,0 3-32-16,0 3-38 0,0 1 86 15,0 4 79-15,2 2 55 0,0 2-39 16,-2 1-48-16,2 1-29 16,0 2-18-16,1-2-2 0,1 1-23 15,2-5-32-15,2 0-23 0,-2-4-5 16,-1-1-27-16,5-3-54 0,-2-2-39 16,4-3-79-16,1 0-33 0,-5-4-55 15,3-3-28-15,-1-2-79 0,-2 2-166 16</inkml:trace>
  <inkml:trace contextRef="#ctx0" brushRef="#br0" timeOffset="85003.4284">2540 15589 1165 0,'0'0'462'0,"0"0"-147"15,0 0 39-15,0 0-47 0,0 0-101 16,0 0-78-16,0 0-128 0,0 0-35 16,0 0-32-16,0 0 67 0,-10 35 3 15,10-25 13-15,4-1 0 16,4 0-4-16,-3 0-12 0,3-4 0 15,2 1 0-15,-1-1 2 0,-1-1 1 0,2-1 13 16,0 1 7-16,-5 0-10 0,3-1 9 16,0 1 0-16,-2 2 4 15,-4-2 6-15,0 2 26 0,-2-1 60 16,0 2 0-16,0 0 44 0,-2 2-25 16,-4 2-52-16,0-2-44 0,0 1-10 15,-2-3-31-15,5 0 0 0,-9 0-97 16,6-3-61-16,-2-1-75 0,3 0-80 15,1-3-131-15,0 0-282 0,0 1-319 16</inkml:trace>
  <inkml:trace contextRef="#ctx0" brushRef="#br0" timeOffset="85559.1297">1987 15990 2047 0,'0'0'589'16,"0"0"-219"-16,0 0-92 0,0 0-80 15,0 0-69-15,-37 9-30 0,36-9 14 16,-1 0 19-16,2 0-31 0,0 0-98 16,0 0-3-16,2 0-95 0,-1 0-11 15,5 2-49-15,-4-1-28 16,6 2 183-16,4 1 66 0,3 2-12 16,4 1-19-16,3 0-10 0,1 2-6 15,6 0 0-15,0 0-17 0,6 2 14 16,2-2-15-16,-2-2 11 0,0-1-8 15,5-2 8-15,-1-3 1 0,4 0-12 16,-8-1 2-16,-6 0 0 0,-4 0 0 16,4-1-2-16,4-2 21 0,-2 1 16 15,-4 1 3-15,0 0-3 0,-2 0-1 16,-3-1 7-16,1 1 14 0,-13-1-5 16,3 1-3-16,-3 0-4 0,-4 0-2 15,-2 1-1-15,-1 0 19 0,-3 0 0 16,0 0 155-16,0 0 74 0,0 0-65 15,0 1-98-15,-3 0-16 0,3-1-17 16,-2 0-32-16,0 1-23 0,0 0-40 16,-2 0-79-16,2 0-76 15,-2 1-70-15,4 1-127 0,-4 2-229 16,2-1-466-16,2 7-313 0,25-42-460 0</inkml:trace>
  <inkml:trace contextRef="#ctx0" brushRef="#br0" timeOffset="87383.8918">3658 15913 140 0,'0'0'134'0,"0"0"1280"0,0 0-992 16,0 0-127-16,0 0-56 0,0 0-62 15,0 0-1-15,0 0 10 0,-45-13-58 16,34 13-42-16,-3 0-29 0,0 1 16 16,-1 2 3-16,-2 2-25 0,-3-1 2 15,3 3 17-15,-1 0-1 0,-1 2-15 16,1 2-10-16,3 0-26 0,-4 3-17 16,3 2 2-16,-1 2 16 0,1 2-17 15,1 1 2-15,1 0-4 0,6 2-2 16,-5 0-13-16,5 1 13 0,-2 0-10 15,6 2 11-15,1 1-17 0,3 3-13 16,0 7 6-16,5 7 9 0,15 9 4 16,-5-1-1-16,8-2 11 15,1-5-10-15,-3-12 12 0,-5-6 2 16,3-6-1-16,-6-3-1 0,9 2-3 16,5 3-9-16,2-1 10 0,4-5 2 15,-4-1 1-15,4-4-1 0,0-4 0 16,-4-4 0-16,2-3 12 0,2-1 16 15,-6-2-27-15,4-4 13 0,-2-5 2 16,-4-1 0-16,2-3 12 0,-3-4 0 16,-1-2 22-16,-2-4 8 0,1-2 7 15,-7-3 4-15,3-3 6 0,-9-1 2 16,1 0-18-16,0 0-15 0,-6 2 14 16,-3-1-5-16,-1-1-13 0,0 0-12 15,0 0-16-15,-5 0-10 0,1 0 38 16,-8 3 3-16,2 0-9 15,-5 2-9-15,-3 3-1 0,-1-1-24 16,-4 2 0-16,0 1 0 0,-6 1-1 16,3 1-1-16,-1 1-35 0,0 1 16 15,4 4 18-15,3 3 3 0,-3 4 21 16,4 0-4-16,3 5-16 0,-3 1-2 16,1 2-20-16,5 1-37 0,-3 3-66 15,7 5-61-15,-7 4-61 0,7 2-8 16,1 4-8-16,-4 6-5 0,8 0 12 15,0 3-166-15,4 3-180 0,0-8-390 16,8 13-114-16</inkml:trace>
  <inkml:trace contextRef="#ctx0" brushRef="#br0" timeOffset="88512.1157">3604 16319 10 0,'0'0'212'0,"0"0"-154"16,0 0-58-16,0 0-29 0,0 0 6 15,0 0 4-15,0 0-33 0,0 0-4 16,0 0-45-16</inkml:trace>
  <inkml:trace contextRef="#ctx0" brushRef="#br0" timeOffset="88948.6834">3604 16319 329 0,'27'-24'721'0,"-27"24"-83"0,0 0-317 16,-2 0-113-16,-2 0-20 0,4 0-20 15,-4 0-17-15,4 0-35 16,-6 0-20-16,4 0-22 0,0 0-10 15,0 0 0-15,-2 0 19 0,3 4-19 16,-1-2-25-16,0 1-39 0,-2 1-1 16,4 3-67-16,-4 1-5 0,4 2 9 15,0 2 35-15,0-1 26 0,4 2 1 16,0-3 1-16,0-2 0 0,3-1-15 16,-1 0 3-16,2-2 10 0,-2-2 0 15,1 1 0-15,1-4 3 0,0 0 0 16,-6 0 16-16,2-1 26 0,0-4 60 15,-4 2 64-15,0-3 34 0,0-1-1 16,0-1-69-16,0 0-46 0,-6 1-4 16,2-2-24-16,-4 2-56 0,0 1-44 15,3 1-79-15,1 0-28 0,0 2 6 16,0 2-39-16,4 1-157 0,-4 1-374 16,2 10-1498-16</inkml:trace>
  <inkml:trace contextRef="#ctx0" brushRef="#br0" timeOffset="90664.9785">3297 15227 764 0,'0'0'778'0,"0"0"-245"0,0 0-277 15,0 0-256-15,0 0-52 16,0 0-80-16,0 0 132 0,0 0 3 16,0 0 181-16,12 42-70 0,-10-31-66 15,4-1-16-15,-6 0 1 0,4-2-1 16,-4 0 13-16,2-2 0 0,-1-1-19 15,-1-3-23-15,0 0 13 0,2-2-3 16,-2 0 26-16,0-2 32 0,0-1 19 16,4-3 32-16,-4-5-55 0,0-4-67 15,4-3-48-15,0-4 22 0,4-3 7 16,-2-2 0-16,1 0 6 0,3 0 13 16,0 0-1-16,-4 6-2 0,3 1-23 15,-3 3 10-15,0 5-10 0,2 4-9 16,-6 4-23-16,1 3-29 0,1 1 26 15,2 3 61-15,0 4 2 16,0 3 24-16,0 3 22 0,1 5 20 16,1 0-10-16,-6 2-1 0,2 0-12 15,0-2-3-15,0-2-39 0,-4-4-1 16,2-4 0-16,0-4 2 0,-2-1 12 16,0-3-3-16,0 0 28 0,3 0 26 15,-3-4 35-15,0-5 29 0,0 0-93 16,0-7-38-16,4-3-57 0,-4-1 28 15,4-3 13-15,2 1 13 0,-4-4-13 16,2 3 14-16,2 1-33 0,3 1 34 16,-9 4-1-16,4 6-14 0,-2 2 16 15,0 6 22-15,-2 1 13 0,0 2-12 16,0 2-23-16,2 1-83 0,-2 3-87 16,4 2 170-16,2 7 7 15,-6 1 85-15,4 5-15 0,-4 1-45 16,3 1-31-16,-1 1-1 0,0-2-13 15,2 0-6-15,2-3-48 0,-2-1-77 16,0-2-32-16,2-3-82 0,1 0-94 16,-3-3-11-16,4-3-174 0,-4-3-186 15,2-2 59-15</inkml:trace>
  <inkml:trace contextRef="#ctx0" brushRef="#br0" timeOffset="90993.7798">3650 15159 65 0,'0'0'522'15,"0"0"78"-15,0 0-115 0,0 0-63 16,0 0-128-16,8 45-116 0,-6-30-46 16,2 0-3-16,-2 1-26 0,1-3-48 15,3 0-43-15,-2-5-12 0,0-1-22 16,-2-3-52-16,2-2 10 16,2-2 22-16,-3 0 42 0,7-4 0 15,-6-5 80-15,2 1-41 0,2-3-39 16,-1 0-22-16,-3 2-33 0,-2 1-3 15,0 3 22-15,0 2 34 0,-2 3-36 16,0 0-1-16,0 0-6 0,0 3-33 16,4 2 78-16,-4 5 17 0,0 3 205 15,0 4-61-15,0 2-78 0,0 3-57 16,0 0-7-16,2-1-18 0,0 0 10 16,0-3-11-16,0-2-58 0,2-3-48 15,-1-4-39-15,1-1-48 16,-2-4-88-16,2-3-131 0,0-1-154 15,0-1-105-15,4-11 64 0</inkml:trace>
  <inkml:trace contextRef="#ctx0" brushRef="#br0" timeOffset="91336.7224">3852 15189 447 0,'0'0'1322'0,"0"0"-816"0,0 0-302 16,0 0-81-16,0 0 64 0,-2 41-14 15,2-27-45-15,0 1-54 0,-4-1-44 16,4-3-30-16,0-2-29 0,0-4-61 16,0-2-28-16,0-3-17 0,4 0-42 15,-2-4-36-15,1-3 164 0,3-3 26 16,0-4-58-16,2-1-155 0,-2 0 18 16,-1-2 153-16,1 4 65 15,2 1 13-15,-4 4 20 0,0-1-1 0,2 3 17 16,-4 4-36-16,1 2 7 15,-1 0 15-15,2 4 127 0,0 2 30 16,0 4 21-16,-2 2-29 0,2 0-49 16,-2 3-48-16,0-1-45 0,2-1-40 15,-1-2-2-15,1 0-48 0,0-5-84 16,0-2-65-16,2-2-81 0,-2-2-56 16,3-5 58-16,-3-5 94 0,2 0-218 15,-2-11-399-15</inkml:trace>
  <inkml:trace contextRef="#ctx0" brushRef="#br0" timeOffset="91538.2491">4045 14975 98 0,'0'0'1016'0,"0"0"-726"15,0 0 15-15,0 0 43 0,0 0-60 16,0 0-65-16,0 0-100 0,0 0-123 16,0 0 225-16,0 0-1 0,4 57-93 15,-8-30-48-15,2 3 6 0,1 0-19 16,1 1-28-16,-4 0-42 0,4-3-32 15,4 0-89-15,-3-1-41 0,1-2-5 16,2-4-73-16,-2-4-102 0,0-6-105 16,-2-3-236-16,0-5-473 0</inkml:trace>
  <inkml:trace contextRef="#ctx0" brushRef="#br0" timeOffset="91683.2166">3999 15176 1789 0,'0'0'651'0,"0"0"-238"15,0 0-150-15,0 0-161 16,0 0-102-16,0 0-99 0,0 0 77 16,0 0 22-16,0 0 0 0,44-17 0 15,-32 16-34-15,4 0-124 0,-3-1-144 16,-1 2-268-16,3 0-462 0</inkml:trace>
  <inkml:trace contextRef="#ctx0" brushRef="#br0" timeOffset="92688.3764">3421 14652 992 0,'0'0'1158'0,"0"0"-893"0,0 0-113 16,0 0-123-16,0 0-29 0,0 0-13 16,-5 39 13-16,5-22 33 0,0 0 22 15,0-2-43-15,0 1-8 0,0-3-2 16,0-5-2-16,0-1 0 0,0-3 25 15,0-3-22-15,0-1 16 0,0 0 58 16,0-2 42-16,0-6 32 0,0-3-151 16,-2-5-116-16,2-4 36 15,-4-3 48-15,4-2 30 0,-2-1-11 0,2-1-35 16,0 0 28-16,0-2-9 16,6-1 0-16,-3 1 10 0,5 1-3 15,2 4 22-15,-4 2 6 0,3 6 19 16,3 4-25-16,-6 4-15 0,6 4 14 15,-5 3 2-15,3 1 23 0,2 3 18 16,-3 5-3-16,-1 0 0 0,-2 5 6 16,0 1 3-16,-2 3 22 0,-4 0 33 15,0 2-23-15,0-1-7 0,-4 0-22 16,-4 1-25-16,4-3-25 16,-2 0-1-16,4-3 0 0,-4-3-2 15,3-2-14-15,1-4-6 0,0-1-33 0,2-2-28 16,0-1-29-16,0 0-32 15,4 0-27-15,5 0 93 0,-7 0 78 16,6 0 32-16,2 0 26 0,-1 0-6 16,3 0-11-16,-4 1 17 0,1 3 0 15,-1-1-16-15,4 2-4 0,-6 0-9 16,-1 2 3-16,-1-2 23 0,0 1 34 16,-2 0 39-16,-2 1-1 0,-2 2 66 15,-2 1-7-15,-2 3-82 0,-3 0-64 16,-1 0-11-16,-2 0-11 0,1-1-18 15,-1-1-23-15,3-1-2 0,-5-2-25 16,4 1-47-16,-1-4-39 0,3 0-19 16,2-3-86-16,2-2-63 15,4 0 2-15,0-3-121 0,4-1-703 0,8-6 102 0</inkml:trace>
  <inkml:trace contextRef="#ctx0" brushRef="#br0" timeOffset="93055.1322">3747 14698 1408 0,'0'0'982'0,"0"0"-640"15,0 0-108-15,0 0-125 0,0 0-25 16,0 0 15-16,-35 39-4 0,27-28-25 16,-1 0-16-16,1-1-22 0,0 1-13 15,4-2-16-15,-4 0 0 0,5-1-3 16,-1-3-14-16,2-1-15 0,2-1-9 15,0-3-38-15,0 0-55 16,2 0-10-16,2 0 74 0,-2-2 48 16,1-1 19-16,7-2 25 0,-6 1 17 15,0-2 3-15,2 2-45 0,-2-1-13 16,-3 3-38-16,1 2 3 0,2 0 0 16,-4 1 10-16,4 2 38 0,-4 1 55 15,4 1 6-15,0 0 19 0,-2 1 9 16,2-1-25-16,0 2-29 0,-1-2-23 15,1 0-12-15,0-1-29 0,0-1-6 16,2-2 0-16,-2-1-10 0,4-3-15 16,-1-4 21-16,-1-4 7 0,2-2-164 15,4-5-171-15,-5 1-223 0,-1 3-435 16</inkml:trace>
  <inkml:trace contextRef="#ctx0" brushRef="#br0" timeOffset="93276.0755">3939 14487 871 0,'0'0'1347'0,"0"0"-833"16,0 0-91-16,0 0-113 0,0 0-98 15,0 0-91-15,0 0-121 0,0 0 0 16,-4 40 28-16,2-19 19 0,-2 6-3 16,4 0 0-16,-4 2-16 0,0-2 7 15,2 1-34-15,2-1-1 0,0-1-30 16,0-1-36-16,0-2-35 0,2-1-34 15,6-4-78-15,-4-3-57 0,-2-5-12 16,4-3-79-16,-2-1-186 0,-1-5-210 16,3-1-488-16</inkml:trace>
  <inkml:trace contextRef="#ctx0" brushRef="#br0" timeOffset="93752.054">4071 14770 1246 0,'0'0'1634'0,"0"0"-1107"0,0 0-191 15,0 0-87-15,0 0-76 0,0 0-24 16,0 0-12-16,0 0-54 0,0 0-83 16,0 0-47-16,-4-1-37 0,4 1-6 15,4 0-13-15,-4 0-82 0,0 0-155 16,0 0-223-16,2 0 36 15,1 1-68-15,-1 2-392 0,0 7-26 0,-11-23 1013 16</inkml:trace>
  <inkml:trace contextRef="#ctx0" brushRef="#br0" timeOffset="93863.021">4092 14865 1023 0,'0'0'1467'16,"0"0"-984"-16,0 0-230 0,0 0-193 15,0 0-60-15,0 0-156 0,0 0-226 16,0 0 7-16,0 0-238 0,0 0-1147 0</inkml:trace>
  <inkml:trace contextRef="#ctx0" brushRef="#br0" timeOffset="97158.8385">4850 15975 313 0,'0'0'0'0,"0"0"-52"0,0 0-72 16,0 0 72-16,0 0-4 16,0 0 56-16,0 0-1 0,0 0-27 15</inkml:trace>
  <inkml:trace contextRef="#ctx0" brushRef="#br0" timeOffset="97786.559">4795 15929 59 0,'0'0'133'0,"0"0"-80"0,0 0 145 15,0 0-15-15,0 0 19 0,0 0-19 16,-4-40 25-16,4 30 7 0,0 1 29 16,0-1 42-16,0-1-14 0,0 1 16 15,-3 1-36-15,3 1-24 0,0 0-33 16,0 2-26-16,0 2-16 0,0 1-46 15,0 0 26-15,-4 3-10 16,4 0-73-16,0 0-50 0,0 3-91 16,0 2-41-16,0 4-58 0,4 5 134 15,-1 6 56-15,1 4 31 0,0 7 1 16,0-1-3-16,2 1-17 0,-2 0-12 16,0-4-2-16,0-1-1 0,-3-7-10 15,5-4-9-15,-6-4-6 0,2-5 15 16,2-2 13-16,-4-4 3 0,0 0 51 15,0 0 66-15,0-6 104 0,-4-1 3 16,2-5-227-16,-7-4-97 0,3-4-13 16,-2-4 57-16,-2-2 27 0,3-10-2 15,-1-8-4-15,0-10-15 16,8-1-19-16,2 0 6 0,8 12 28 16,-3 13 10-16,1 9 22 0,-2 4 19 15,6-1-17-15,-1-2-1 0,-1 1 0 16,4 4 12-16,-3 4-10 0,3 4-3 15,1 3-11-15,-5 3-8 0,5 1 6 16,-3 2 13-16,-2 3 2 0,1 3 23 16,-3 0-12-16,-2 3 3 0,-2 1 44 15,-2 3 41-15,-2-1 9 0,0 2 44 16,-6 1-25-16,0 1-54 0,-5 0-19 16,-1 0-10-16,2-1-15 0,-7-2-6 15,5-1-9-15,-3-2-14 0,1-1 8 16,0-1-10-16,3-3-56 0,3-1-49 15,2-2-32-15,0-3-27 16,6 1-91-16,0-2-117 0,6 2-408 0,4 2 350 16,2 1 63-16,-3-1-92 15,9 10-323-15</inkml:trace>
  <inkml:trace contextRef="#ctx0" brushRef="#br0" timeOffset="98209.1384">5012 16049 1676 0,'0'0'584'0,"0"0"-277"0,0 0-84 15,0 0-56-15,0 0-10 0,0 0-4 16,0 0 6-16,0 0-38 0,0 0-105 16,0 0-16-16,-7-13-89 0,7 17-41 15,0 5 5-15,4 1 125 0,-4 1 61 16,3 6-23-16,1-3-22 0,-4-1-14 16,2-2-2-16,0-3-3 0,-2-3-10 15,2-3-3-15,0-2-19 0,0 0-25 16,2-2 12-16,0-2 48 0,3-2 28 15,-3-4 122-15,6-4-3 0,2-2-68 16,1-3-60-16,3 0-19 0,-7 1-2 16,7 1-14-16,-8 3 0 0,1 3-31 15,3 2-74-15,-8 3-32 0,4 3-29 16,-6 3-91-16,1 0-111 0,-3 3-80 16,0 6-46-16,0-1-80 0,-5 9-176 15</inkml:trace>
  <inkml:trace contextRef="#ctx0" brushRef="#br0" timeOffset="98386.6587">5103 16117 215 0,'0'0'463'16,"0"0"13"-16,0 0 61 0,0 0-37 16,0 0-106-16,0 0-81 0,0 0-79 15,0 0-93-15,0 0-62 0,0 0-72 16,-15 27-7-16,19-27-102 0,0 0 47 16,0 1 55-16,1 2 55 0,3-2-20 15,0 2-19-15,0 0-4 0,1-1-8 16,3 0 21-16,-4 1-25 0,5-2-57 15,-1-1-138-15,-2 0-126 0,1 0-280 16,-1-6-724-16</inkml:trace>
  <inkml:trace contextRef="#ctx0" brushRef="#br0" timeOffset="99056.7339">5342 15731 1709 0,'0'0'649'15,"0"0"-300"-15,0 0-146 0,0 0-69 16,0 0-34-16,0 0-8 0,0 0 17 16,0 0-36-16,0 0-73 0,0 0-32 15,4 0-35-15,-4 0 26 0,4 0-26 16,1 0 67-16,3 0 37 0,2 0-21 15,0 0-15-15,-1 0 2 0,1 0-3 16,2 0-42-16,-5 0-51 0,1 2-48 16,-2 1-13-16,2-2-43 0,-8 2-93 15,3 1-119-15,-3 2-101 16,0-2-60-16,-3 2-245 0</inkml:trace>
  <inkml:trace contextRef="#ctx0" brushRef="#br0" timeOffset="99228.8137">5377 15818 1924 0,'0'0'815'0,"0"0"-506"16,0 0-309-16,0 0-101 0,0 0-24 15,0 0 25-15,0 0 100 0,0 0 38 16,0 0-19-16,0 0 0 0,40 11-19 16,-28-10-16-16,2-1-64 0,-3 0-140 15,3-2-181-15,-3-1-278 0,7-7-723 0</inkml:trace>
  <inkml:trace contextRef="#ctx0" brushRef="#br0" timeOffset="99503.6429">5762 15349 1907 0,'0'0'725'0,"0"0"-484"15,0 0-135-15,0 0 29 0,0 0 5 16,0 0 1-16,0 0-84 0,0 0-57 16,0 0-118-16,0 0 105 0,-38 41 13 15,28-24 121-15,4 0-13 0,2 2-54 16,0 0-35-16,0 0 0 0,1 0-17 16,3-1-2-16,0-2-22 15,0 0-3-15,0-1-23 0,0-3-44 16,3 0-45-16,-3-3-38 0,4 0-78 15,0-3-95-15,-4-1-154 0,2-3-230 16,-2 2-504-16</inkml:trace>
  <inkml:trace contextRef="#ctx0" brushRef="#br0" timeOffset="99713.9702">5617 15734 2332 0,'0'0'645'0,"0"0"-645"16,0 0-32-16,0 0-3 0,0 0 35 16,0 0 16-16,0 0-13 0,0 0 23 15,45 18-7-15,-36-18 6 0,1 0-21 16,2 0 9-16,-1 0-13 0,3-1 0 16,-3 0-229-16,-1 0-93 0,2 0-151 15,-4 1-340-15</inkml:trace>
  <inkml:trace contextRef="#ctx0" brushRef="#br0" timeOffset="100156.5059">5650 15926 2436 0,'0'0'474'0,"0"0"-298"0,0 0-128 16,0 0-48-16,0 0 1 15,0 0 18-15,0 0 29 0,0 0-45 0,0 0 13 16,0 0 10-16,25-26 0 0,-21 23 31 16,4 1 16-16,1 2-35 15,-1 0-19-15,-4 0-6 0,6 4-10 16,-4-1 20-16,-4 2-20 0,1 2 13 16,1 2 63-16,-4 1 25 0,0 2 28 15,0 1-40-15,-4 2-58 0,1 0-21 16,1 1 6-16,-10-1-6 0,4-1-11 15,-3 0-2-15,-1-3 13 0,2-2-1 16,1 0 17-16,-3-2-3 0,2-3-11 16,4-1 4-16,-1 0 6 0,5-3 3 15,2 0-28-15,0 0-9 0,0 0-108 16,2 0-56-16,2 0-22 0,5-2 78 16,1 1 117-16,2-1 47 0,1 1-2 15,1-2-23-15,1 1 3 0,-1 0-23 16,1-1-1-16,-1 0 1 0,-1 2-2 15,3 0-16-15,-4-1-64 16,1 2-135-16,-1 0-37 0,-6 4-40 0,3 2-218 16,-3-2-240-16,-6 6-664 0</inkml:trace>
  <inkml:trace contextRef="#ctx0" brushRef="#br0" timeOffset="100946.6391">4822 16740 46 0,'0'0'1760'0,"0"0"-1332"16,0 0-428-16,0 0 0 0,0 0 0 15,-3 38 20-15,5-21 93 0,1 3 6 16,1 3-9-16,-2 3 16 0,2 3 12 15,4-2-35-15,-4 1-16 0,-4-4-52 16,4-2-19-16,-4-4 10 0,0-5 9 16,0 2 3-16,0-8 16 0,-4-2 68 15,0-1 55-15,0-2-28 0,0-2-89 16,-2-3-16-16,-3-4-44 0,-1-4-3 16,2-4-114-16,0-3 0 0,3-7 22 15,-3-7 12-15,4-13-2 0,4-10 8 16,0-5 51-16,12 6 1 0,-7 11 2 15,3 14 4-15,0 6-6 0,0 5 12 16,-1-3-10-16,7 1 1 0,-2-2 19 16,1 5 3-16,1 2 6 0,1 6 7 15,-1 3 9-15,1 3-22 16,-1 3-18-16,-2 3 7 0,-1 4 11 16,-1 1 19-16,-2 3 26 0,-1 0 63 15,-5 2 52-15,0-1 8 0,-2 2-13 16,-2 1-10-16,-4 2-13 0,-1 1-44 15,-3 1-44-15,-2-1-13 0,-1 0 0 16,1-2-6-16,-5-1 3 0,5-2-6 16,-5-2-21-16,1-3-1 0,3-1-81 15,-3-1-51-15,3-3-100 0,5-3-75 16,0 0-46-16,6 0-68 0,2-3-222 16,6-7-944-16</inkml:trace>
  <inkml:trace contextRef="#ctx0" brushRef="#br0" timeOffset="101889.3521">5074 17017 1099 0,'0'0'1183'0,"0"0"-909"15,0 0-157-15,0 0-30 0,0 0 9 16,0 0 4-16,-7-38-11 0,7 35-18 16,0 2-1-16,-4 1 36 0,4 1 40 15,0 2-35-15,0 0-111 0,0 2-89 16,0 1 38-16,4 2 51 0,-4 2 74 15,0 1-8-15,0 0-9 0,2-1-12 16,0-2-20-16,-2-1-25 0,0-3-22 16,1-3-10-16,-1 0 0 0,0-1-25 15,2-1 16-15,-2-3 25 0,4-1-3 16,-4-3 19-16,6-2 19 0,-2-6 48 16,4-2-64-16,-1 1-3 0,3-3-22 15,-2 2 3-15,-2 3-13 0,1 3 3 16,1 3-18-16,-4 2-1 15,2 2-9-15,0 4 2 0,-2 1 4 16,1 1 13-16,3 6 25 0,-4 1 13 0,0 1 38 16,0 2 33-16,-2 0 34 15,2 2-6-15,-4-3-33 0,0-3-31 16,0 0-16-16,4-3-17 0,-4-2 1 16,0-2 0-16,0 0-3 0,3-2-47 15,-3-2 12-15,0-1-9 0,4-2 15 16,-4-2 29-16,4-2 61 0,0-2-55 15,2-2-6-15,0 2-16 0,-4 2 13 16,1 3-10-16,1 1-6 0,-4 3-3 16,2 2-1-16,0 2-5 0,-2 0 9 15,2 3-16-15,-2 3-7 0,2 2 42 16,2 3 156-16,-2 2 22 16,2 3-61-16,0 2-67 0,-4-1-34 15,4 0-16-15,-4-3-2 0,0-1-36 16,3-2-44-16,-3-1-51 0,4-3-58 15,-2-2-77-15,2-2-105 0,0-3-111 16,0 0-172-16,4-4-656 0</inkml:trace>
  <inkml:trace contextRef="#ctx0" brushRef="#br0" timeOffset="102268.2691">5406 16813 1752 0,'0'0'781'0,"0"0"-491"16,0 0-268-16,0 0-22 0,0 0-70 15,0 0 2-15,0 0 0 0,0 0 68 16,0 0 103-16,0 0 26 0,27-11-23 16,-17 10-35-16,-3-1-39 0,1 2-29 15,2 0 0-15,1 0 0 0,-3 0-3 16,2 0-38-16,-2 3-58 0,-1 0-33 15,-3 0-145-15,-2 2-10 0,0 1-57 16,0-2-225-16,-2 4-574 0</inkml:trace>
  <inkml:trace contextRef="#ctx0" brushRef="#br0" timeOffset="102440.5914">5450 16891 2002 0,'0'0'1238'0,"0"0"-1035"15,0 0-203-15,0 0-188 0,0 0 3 16,0 0 60-16,0 0 125 0,0 0 15 16,0 0-2-16,0 0 0 0,41 4-13 15,-31-3-53-15,1 0-95 0,3-1-110 16,-2 0-230-16,-3-1-136 0,7-2-476 16</inkml:trace>
  <inkml:trace contextRef="#ctx0" brushRef="#br0" timeOffset="102774.2631">5877 16479 1714 0,'0'0'1069'0,"0"0"-898"0,0 0-123 15,0 0 16-15,0 0 41 0,0 0 10 16,-31 41-13-16,27-31-13 0,4 1-28 16,-4 0-1-16,0 2-32 0,4-1-15 15,0 1-13-15,0-1-2 0,0 1-14 16,0 0-3-16,4-1-32 15,0 0-85-15,-2-2-62 0,0-2-74 16,0 0-82-16,0-2-67 0,0 0-150 16,-2-1-224-16</inkml:trace>
  <inkml:trace contextRef="#ctx0" brushRef="#br0" timeOffset="102990.8936">5737 16798 225 0,'0'0'2735'16,"0"0"-2262"-16,0 0-346 0,0 0-127 16,0 0-111-16,0 0-32 0,0 0 12 15,0 0 102-15,0 0 29 0,0 0 16 16,23 11-3-16,-15-9 6 0,0-2-3 16,4 0-4-16,-5 0 4 0,7 0-16 15,-4 0-86-15,1 0-61 0,1-2-59 16,-4 1-181-16,1 1-63 0,-5 0-298 15,4 3-466-15</inkml:trace>
  <inkml:trace contextRef="#ctx0" brushRef="#br0" timeOffset="103451.2465">5801 16947 2459 0,'0'0'643'0,"0"0"-624"0,0 0-19 15,0 0-141-15,0 0 42 0,0 0 99 16,0 0 3-16,0 0 48 16,0 0 20-16,0 0 22 0,21-20-32 15,-13 19 9-15,0 0-29 0,-2 1-12 16,2 0 0-16,-1 0-16 0,3 3-10 16,-8 1 16-16,2 2 13 0,0 0 6 15,-2 2 38-15,1 2 92 0,-3 1-20 16,0 3-75-16,0 1-42 0,-5 0-6 15,1 1-6-15,-2-1-17 0,-4 0-2 16,-1-1-1-16,1 0-27 0,-4-3 25 16,3 0 3-16,-1-4 0 0,1 2-35 15,1-5 35-15,6-1 16 16,0-3 43-16,0 0-37 0,4 0-22 16,0 0-72-16,4-1-66 0,-4 0-36 15,8-1 3-15,0-1 171 0,-1 0 41 16,5 0 4-16,0-1-4 0,-1 2-10 15,5 0-5-15,-3-1-10 0,1 2-13 16,3-1 13-16,-7 1-14 0,4-2 0 16,-3 3 1-16,3-1 10 0,-1-1-10 15,-3 1-3-15,4 1-45 0,-7-3-138 16,5 2-8-16,-2-1-62 0,-7 0-269 16,7-1-549-16</inkml:trace>
  <inkml:trace contextRef="#ctx0" brushRef="#br0" timeOffset="104553.7294">6910 15014 1695 0,'0'0'588'0,"0"0"-301"16,0 0-129-16,0 0-19 0,0 0 12 15,0 0 2-15,0 0-15 0,0 0-43 16,0 0-62-16,0 0-33 0,-4-6-38 16,4 9-13-16,-4 2 48 0,4 4 3 15,0 3 38-15,0 3 10 0,0 4 9 16,4 6-13-16,-4 7-3 15,8 10 1-15,-5 14-4 0,5 6 9 16,-2 1 4-16,-2-1 5 0,0-3-9 16,0 0-6-16,-1 5 6 0,3 6-31 15,-6 2 12-15,0 6-9 0,0 4-16 16,-6 0 16-16,-1 2 0 0,3 2 4 16,0-2 2-16,-2 0-6 0,-2-1-16 15,5-1 25-15,-1-2-13 0,0-2-13 16,0-3 2-16,0-2 11 0,2-2 4 15,2-7 3-15,0-2-12 16,-4-11-10-16,4-5-19 0,0-4 19 16,0-8-3-16,0-7 0 0,0-8-12 15,0-3 15-15,0 1 1 0,0 1 11 16,-4 1 4-16,0-3 5 0,4-5 11 16,-3-3 30-16,-1-4 121 0,4-2 2 15,0-2-66-15,0 0-57 0,0 0-26 16,0 0 13-16,0-2-27 0,0 1-22 15,0 0-6-15,0 0-46 0,0 0-16 16,0 0-8-16,0-2-17 0,4-1-27 16,-1-2-59-16,5-1-180 0,-2-1-266 15,2 2-447-15,0-1-932 0</inkml:trace>
  <inkml:trace contextRef="#ctx0" brushRef="#br0" timeOffset="111702.4183">8373 16077 192 0,'0'0'401'16,"0"0"-84"-16,0 0 122 0,0 0-299 15,0 0-36-15,-18-40-16 0,14 33 49 16,-1 2 61-16,-3-1-39 0,-4 2-52 15,5 0 83-15,-3 1-12 0,-6 1-36 16,3 1-46-16,-3 1-41 0,3 0 28 16,-7 1-19-16,3 4-51 0,-1 2 19 15,-1 1 3-15,2 2 23 16,-1 0-4-16,-1 2 0 0,1 0 16 16,3 4-12-16,1-1-49 0,3 3-9 15,-3 3-32-15,6 0 10 0,1 1 6 16,-3 1 3-16,6 1 1 0,0-2-1 15,0 3-16-15,4-1 29 0,0 0 0 16,0 1 13-16,4 1-12 0,0 0-1 16,0 2 16-16,6 2-13 0,1 0-3 15,3-1-2-15,1 0-1 0,7 2 0 16,-1-2-13-16,2-1 16 0,6-1 0 16,0-4-19-16,2-2 3 0,0-4 3 15,0-4 11-15,2-4-1 0,0-6-10 16,0-3 13-16,-4 0 0 0,-4-6 3 15,1-4 13-15,-1-1 0 0,-4-5 13 16,0 0 15-16,1-5 4 0,-3-2 3 16,-1-1 0-16,-7-4 15 0,3 1 10 15,-6-3-3-15,3 2-17 0,-5-2-37 16,-2 0 3-16,-4 3-19 16,0-3 32-16,0 0 0 0,-4 1-32 15,-2 0 19-15,-5 1-8 0,3 0-13 16,-2 2 11-16,-2 1-9 0,-1 1 9 15,-7 2 1-15,3 2-13 0,2 3-1 16,-7 3-2-16,5 2 3 0,-3 3 0 16,3 2-10-16,0 3-8 0,3 1-26 15,-5 1-25-15,3 2-20 0,3 0-27 16,1 3-81-16,-2 1-122 0,7 4-159 16,-1-2-299-16,2 10-583 0</inkml:trace>
  <inkml:trace contextRef="#ctx0" brushRef="#br0" timeOffset="112168.0798">8276 16375 623 0,'0'0'1106'0,"0"0"-681"0,0 0-214 15,0 0-156-15,0 0-42 0,0 0-4 16,-12 43 88-16,12-32 36 15,0 0-18-15,4 0-31 0,0 0-42 16,4-4-40-16,-2 1-1 0,1-2-1 16,1-3-16-16,0-3 3 0,-2 0 13 15,1 0 26-15,1-4 32 0,-4 0 51 16,0-2 3-16,-2 2 44 0,-2-2 19 16,0-1-17-16,0 1-25 0,-6 0-36 15,2 1-6-15,0 1-18 16,-7 0-29-16,5 2-44 0,-6 1-41 0,1 1-38 15,-3 2-18-15,6 2-14 16,0 1 1-16,3 2-26 0,1 2-42 16,0 1-148-16,4-1 15 0,0 0-58 15,4-3-195-15,0 2-408 0</inkml:trace>
  <inkml:trace contextRef="#ctx0" brushRef="#br0" timeOffset="113319.9415">4726 14682 189 0,'0'0'678'0,"0"0"473"15,0 0-863-15,0 0-97 16,0 0-10-16,0 0 6 0,0 0-8 16,0 0 32-16,0 0-39 0,-35-19-35 15,29 19-29-15,4 0-58 0,-6 1-50 16,0 3-1-16,3 0-40 0,-1 3-29 15,4 2-9-15,-2 1-6 0,0 4 5 16,0-1 26-16,4 1 19 0,0-1-7 16,0-2-12-16,4-2 0 0,4-2-7 15,-4 0 16-15,2-3 13 0,1 1 20 16,5 0 12-16,-6-1 13 0,2-1-11 16,3 1 11-16,-5 0-10 0,2 1 13 15,-1 0-13-15,-3 1 29 0,0-1 4 16,-2 2 28-16,-2 0 22 15,0 2 19-15,0 1 19 0,0 2-35 16,-2 0-48-16,-2-3-16 0,0-1-25 16,1-2-45-16,-5-1-50 0,4-1-64 15,2-3-58-15,0-1-27 0,2 0-56 16,0-7-104-16,0-5-132 0,4-6-174 16,2 2 130-16</inkml:trace>
  <inkml:trace contextRef="#ctx0" brushRef="#br0" timeOffset="114046.8697">4834 14582 313 0,'0'0'659'0,"0"0"-246"0,0 0-100 16,0 0 11-16,0 0-81 0,0 0-90 15,0 0 121-15,4 50-58 0,-4-27-82 16,0 2-44-16,0 0-39 0,0 0-38 16,0 0-13-16,0-3-38 0,4-1-42 15,0-1-49-15,0-4-22 16,-4-2-45-16,2-3-60 0,-1-4-38 0,1-2-31 15,2-2-20-15,0-2-30 16,-4-1 46-16,4 0 39 0,0-4 215 16,2-2 75-16,0 0 205 0,-1 1 121 15,3-2 26-15,0 1-23 0,5-1-72 16,-5 0-10-16,2 0-36 0,2-1-37 16,-1 0-48-16,-3 0-32 0,2-1-52 15,-3 3-23-15,-3-1 17 0,0 2 18 16,0 1 17-16,-4 2 19 0,0 0 22 15,0 2 77-15,0 0 78 0,-4 0 5 16,0 0-165-16,0 2-28 0,-3 1-79 16,-3 3-91-16,4 3-1 15,0 3-12-15,2 1 51 0,1 1 41 16,-3 2 12-16,6-1 1 0,0-1-1 16,0-2-63-16,2-3-45 0,2-1-39 15,-1-4-3-15,5-4 22 0,-2 0 58 16,2-6 63-16,3-5 7 0,1-4 0 15,2-1-63-15,-7-2-66 0,7 0-67 16,-6 1-14-16,-1 3 28 0,3 1 108 16,-2 5 64-16,-4 1 10 0,-4 2 29 15,2 2 20-15,-2 2 45 0,0 1 106 16,0 1 120-16,-2 4 26 0,2 2-84 16,-4 2-128-16,0 4-115 0,0 3-19 15,-2 1 104-15,2 1-15 0,2 0-74 16,2-2-15-16,0-3-53 0,0 0-42 15,0-5-26-15,4-2-3 0,0-3 0 16,0-1-10-16,4-2 21 16,-4-5 88-16,7-3 25 0,-1-4 45 15,-2 1-23-15,1-1-22 0,3 1-32 16,-4 4-3-16,-4 3-4 0,0 3 7 16,1 1 0-16,-1 2 9 0,0 4 23 15,0 7 106-15,-2 2 26 0,0 6 50 16,0 1-102-16,-2 2-39 0,0 1-27 15,0 1-14-15,0-2-41 0,0 1-103 16,0-5 58-16,0 0-23 0,0-7-81 16,-2-5-113-16,0-3-17 15,0-5-115-15,2 0-239 0,-8-7-360 0</inkml:trace>
  <inkml:trace contextRef="#ctx0" brushRef="#br0" timeOffset="114275.8896">4762 14733 2343 0,'0'0'404'16,"0"0"-83"-16,0 0-161 0,0 0-135 15,0 0-25-15,0 0-102 0,0 0-100 16,0 0-55-16,0 0 241 0,0 0 16 15,51-7 19-15,-30 4-19 0,-2 1-71 16,7-3-145-16,-1 2-160 0,-4 1-307 16,12-2-556-16</inkml:trace>
  <inkml:trace contextRef="#ctx0" brushRef="#br0" timeOffset="114532.9488">5317 14556 1003 0,'0'0'1738'0,"0"0"-1177"16,0 0-278-16,0 0-112 0,0 0-61 16,0 0-47-16,0 0-60 0,-8 44 13 15,6-25 15-15,-4 1 7 0,4 2-16 16,2 1-19-16,-2 1 12 0,2-2-15 15,0 0-13-15,0-1-19 0,2-1-40 16,6-3-69-16,-6-1-106 0,6-1-135 16,-4-6-206-16,3 2-889 0</inkml:trace>
  <inkml:trace contextRef="#ctx0" brushRef="#br0" timeOffset="115849.7677">7601 15079 756 0,'0'0'522'0,"0"0"128"15,0 0-209-15,0 0-79 0,-38-16-141 16,30 15 4-16,0 1-82 0,-3 0-41 15,1 1-51-15,-2 4-51 16,3 2-19-16,-3 4-13 0,4-1-3 0,-1 2 29 16,1 1 5-16,4 0 1 15,0 0-19-15,4-3-19 0,0-1-33 16,0 0-9-16,4-2 13 0,4-3 13 16,1-1 31-16,3 0 23 0,2-2 3 15,-3 0 35-15,5-1 10 0,-3 0-26 16,-1 0-19-16,-2 1 19 0,1 2-21 15,-3 0 0-15,-2 0 12 0,-2 2 35 16,-1 1 32-16,1 2 15 0,-4 1-9 16,0-1 34-16,0 2-41 0,0-1-53 15,-4-2-26-15,1 0-105 0,3-4-28 16,-4-3 12-16,4-1-3 0,0-8-193 16,0-3-277-16,0 1-380 0,0-16 192 0</inkml:trace>
  <inkml:trace contextRef="#ctx0" brushRef="#br0" timeOffset="116439.4545">7671 14977 326 0,'0'0'730'0,"0"0"-284"16,0 0-172-16,0 0-34 15,0 0 29-15,0 0-123 0,0 0 186 16,10 44-94-16,-10-22-66 0,0 1-34 16,4 4 11-16,-4-2-85 0,0 0-48 15,4-2-13-15,-4-1-3 0,4-1-1 16,-1-2-63-16,1-4 7 0,-2-2-13 15,6-4-19-15,-4-4-33 0,0-2-6 16,3-3 48-16,-1-3 80 0,6-4 42 16,-4-2-4-16,5-2-2 0,-5 0-11 15,4-3-22-15,-3 2 20 16,-1 0 12-16,-4 2-19 0,0 2 10 16,2 1 25-16,-6 3 25 0,0 1 20 15,0 3 56-15,0 0 73 0,-6 0-2 16,2 0-128-16,-4 4-95 0,4 3-31 15,-5 2-39-15,5 1 7 0,0 3 3 16,0 1 13-16,4 1-22 0,0 0-26 16,0-2-32-16,4-1-38 0,4-3-46 15,1-3-6-15,-1-4-2 0,6-2-65 16,-3-2 12-16,3-6 6 0,1-3-46 16,3-2-150-16,-3-1-60 0,-5 0 428 15,2 1 94-15,-1 1 42 0,-5 2-13 16,2 2 105-16,-8 4 81 0,4 3 104 15,-4 1 72-15,0 0 187 0,0 5-113 16,0 3-147-16,0 4-113 0,0 3-20 16,-4 1-7-16,4 1-80 0,0 1-82 15,0-3-3-15,0-2-13 16,0-2-98-16,0-2-45 0,8-3 51 0,-5-3-10 16,3-1 28-16,2-1 33 15,0-1-7-15,-1 0 12 0,3 0 1 16,-2 0-39-16,0 0 4 0,1 2 44 15,-5 7 26-15,4 2 19 0,-4 5 36 16,0 3 6-16,0 2-35 0,-2 2 15 16,-2-1-5-16,0 0-36 0,-2-4 0 15,-2-2-122-15,0-4-165 0,4-3-32 16,-4-5-259-16,-4-4-599 0</inkml:trace>
  <inkml:trace contextRef="#ctx0" brushRef="#br0" timeOffset="116635.3395">7671 15184 417 0,'0'0'2046'16,"0"0"-1489"-16,0 0-557 0,0 0-3 15,0 0-254-15,0 0 102 0,0 0 155 16,0 0 22-16,51-14-9 0,-30 10-13 15,0 1-67-15,8 1-296 0,-7-1-335 16,7 2-716-16</inkml:trace>
  <inkml:trace contextRef="#ctx0" brushRef="#br0" timeOffset="117040.6205">8177 15058 805 0,'0'0'1363'0,"0"0"-778"16,0 0-475-16,0 0-62 0,0 0-29 16,0 0 74-16,0 0-45 0,0 0-13 15,0 0-3-15,0 0-3 0,33-7-7 16,-29 11 1-16,0 0 18 0,-4 3 49 15,0 3 27-15,0 3-2 0,-4 2-39 16,0 2-76-16,-6 1-13 0,-1 1-38 16,-1 1-6-16,-2 0 10 15,3-2 12-15,1 0 35 0,-1-1-1 16,3-4-28-16,4 0-22 0,2-4 3 16,2-1 26-16,2-2-39 0,2-2 39 15,7 0 21-15,3-1 1 0,1-3 41 16,3-1 23-16,1-4-19 0,-1-2-10 15,3 0-19-15,-4 0-15 0,-1 0-1 16,1 0-20-16,-5 1-73 0,2 2-95 16,-7 1-104-16,1 0-105 0,-4 3-219 15,-4 0-391-15</inkml:trace>
  <inkml:trace contextRef="#ctx0" brushRef="#br0" timeOffset="117557.8502">7456 15504 893 0,'0'0'1053'0,"0"0"-749"16,0 0-190-16,0 0-50 0,0 0-18 16,0 0-1-16,0 0 0 0,0 0-45 15,0 0-38-15,0 0 38 0,12 3 171 16,-1-3-35-16,3-2-40 15,3 1-6-15,3-2 54 0,5 1-32 0,0-2-61 16,4 3-26-16,8-2-9 0,6 0 9 16,7-1-22-16,-5 2-3 15,-7-2 19-15,-12 0 9 0,-1 0 26 16,0-2 3-16,4-1 13 0,4 0-19 16,-4-2-7-16,0 4-22 0,-4 0-6 15,-3 0-13-15,-7 2 10 0,-1 2-11 16,-7 1-1-16,1 0-1 0,-8 0 1 15,4 0 21-15,-4 0 28 0,0 0 1 16,0 0 52-16,-4 1 20 0,4 2-20 16,-4 0-25-16,0 0-78 0,1 2-190 15,-1 2-229-15,0 0-112 16,2-1-435-16,2 1-785 0</inkml:trace>
  <inkml:trace contextRef="#ctx0" brushRef="#br0" timeOffset="122617.5272">9086 15566 88 0,'0'0'121'0,"0"0"-59"15,0 0-62-15,0 0-56 0,0 0-2 16,0 0 31-16,0 0 24 0,0 0-22 16,0 0 24-16,0 3-1 0,0-3 2 15,0 0 49-15,0 0 68 0,0 0 10 16,0 0-26-16,0 0 4 0,0 0 22 15,0 0 49-15,0 0 23 0,0 0-23 16,0 0-14-16,0 0-15 0,0 0-20 16,0 0 22-16,0 0-13 0,0 0-3 15,0 0 0-15,0 0-3 0,0 0-27 16,0 0-19-16,0 0 0 16,0 0 3-16,0 0 0 0,0 0 3 0,0 0-29 15,0 3-61-15,0 0-2 16,0 1 2-16,4-1 9 0,2-1-9 15,-4 0-29-15,1 0 1 0,5-2 25 16,0 0 3-16,-6 0 13 0,6-2 3 16,-1-3 13-16,1-1 6 0,-2-3 17 15,-2-1 12-15,4-1-26 0,-5 0-22 16,-3 3 0-16,6 1 16 0,-6 2 3 16,0 0 0-16,0 3-6 0,0 0-1 15,0 2 4-15,0 0-32 0,0 0 0 16,0 2-54-16,0 2-67 0,4 1-36 15,2 3 74-15,-4 2 83 0,2 6 96 16,4 3 0-16,-3 2-35 0,3 5-39 16,-4 1-9-16,4 2 0 0,-1 0-1 15,-1-3-12-15,-2-2-11 16,4-3 8-16,-8-5-13 0,4-2 13 0,0-4 3 16,-2-4 3-16,-2-2 19 15,0-3 10-15,0-1 51 0,0 0 72 16,-6-1 29-16,2-3-103 0,2-2-81 15,-8-2-78-15,1-2-4 0,1-5 31 16,-4-2-19-16,4-2 7 0,-1-4-10 16,3 2 50-16,0-4-43 0,6 2-5 15,0-1 1-15,0 3 16 0,8-1 19 16,0 4 6-16,1 2-6 0,-1 0-14 16,4 4 23-16,-3 2 26 15,7 0 19-15,-3 2 0 0,-1 2-19 16,2 2 0-16,1 4-16 0,-5 0 14 0,1 0 1 15,-3 3 1-15,2 1 1 16,-6 1 25-16,4 1 19 0,-8 1 15 16,3 0 139-16,-3 2 17 0,0 0-77 15,-3 2-22-15,1 3-35 0,-8 0-54 16,0 2-9-16,-1 1-16 0,-1-1-3 16,-2-2 0-16,1 0-19 0,1-2-15 15,1-1-64-15,1-3-70 0,2-1-44 16,8 0-194-16,-4-1-132 0,4-1-237 15,4-1-495-15</inkml:trace>
  <inkml:trace contextRef="#ctx0" brushRef="#br0" timeOffset="123195.0413">9351 15812 676 0,'0'0'398'0,"0"0"331"16,0 0-483-16,0 0-229 0,0 0-17 16,0 0 45-16,0 0 0 0,0 0-32 15,0 0-13-15,0 0 62 0,18-8 93 16,-14 12 33-16,0 3-63 0,-1 0-31 15,3 0-4-15,-2 0-10 0,0-1-9 16,-4-2-14-16,0-1-9 0,4-1-6 16,-4-2-13-16,0 0-26 0,0 0 0 15,4-2-2-15,-4 0-1 0,0-2-1 16,6-3 1-16,-4 0 137 0,3-2 3 16,-1-1-57-16,6-2-58 0,-4 1-23 15,-2 0-2-15,3 1-2 16,-1 3-17-16,-2 0-13 0,0 2 7 0,0 1-13 15,2 2-42-15,-6 1-41 16,2 1-35-16,0 0-27 0,-2 3 32 16,0 1 90-16,0 3 61 0,-4 0 90 15,-2 1 6-15,2 2-41 0,0-1-23 16,0 1 0-16,0-1 29 0,0-1 9 16,-1-3 23-16,5 1 3 0,0-1-33 15,0-2-63-15,0 1-9 0,0 1-3 16,0-2 12-16,3 0 16 0,1 2-16 15,-2-3-12-15,2 2-4 0,0-1 4 16,0 1 12-16,0-1 2 16,4-1 0-16,-3 1-2 0,-1-2-24 15,0 2-43-15,2-2-55 0,0-1-67 16,0 1-90-16,-3 0-125 0,3-1-193 16,-4 0-829-16</inkml:trace>
  <inkml:trace contextRef="#ctx0" brushRef="#br0" timeOffset="123703.5168">9611 15611 661 0,'0'0'668'0,"0"0"109"16,0 0-412-16,0 0-145 15,0 0-53-15,0 0-16 0,0 0-20 16,0 0-57-16,0 0-74 0,0 0-35 15,-6 0-61-15,6 0-36 0,8 1 4 16,-2-1 128-16,-2 0 29 0,3 0 16 16,3 0-13-16,-2 0-3 0,4 0 0 15,-3 0-17-15,-1 0-12 0,0-1-13 16,3 1-90-16,-5-1-58 0,-2 1-146 16,0 0-188-16,-4 1-335 0</inkml:trace>
  <inkml:trace contextRef="#ctx0" brushRef="#br0" timeOffset="123878.6351">9609 15734 893 0,'0'0'1181'16,"0"0"-708"-16,0 0-473 0,0 0-162 16,0 0 162-16,0 0 10 0,0 0 22 15,39 0-6-15,-27-5 13 0,1-2 13 16,3 0-52-16,-3-3-139 0,5-2-231 15,-11 2-316-15</inkml:trace>
  <inkml:trace contextRef="#ctx0" brushRef="#br0" timeOffset="124176.6939">9948 15277 505 0,'0'0'1641'15,"0"0"-1231"-15,0 0-264 0,0 0-40 16,0 0 16-16,0 0-29 0,0 0-35 16,-9 36-10-16,5-26 19 0,4 1 0 15,0 2 0-15,0 1-56 0,0 1-9 16,0-1-2-16,4 2 0 0,-2 0-29 15,-1-4-38-15,1 1-42 0,-2-1-12 16,4-2-43-16,-4-1-13 0,4 0-140 16,-4-2-172-16,0-1-198 0,0 2-435 15</inkml:trace>
  <inkml:trace contextRef="#ctx0" brushRef="#br0" timeOffset="124359.1361">9859 15656 1289 0,'0'0'1397'16,"0"0"-1249"-16,0 0-148 0,0 0-113 15,0 0 103-15,0 0 10 0,0 0 20 16,39 2-4-16,-27-2 3 0,-3-2-3 16,-1 0 7-16,4-1-7 0,-3 0-16 15,-1 2-59-15,6-1-151 0,-11 1-262 16,5 1-71-16,-4 0-245 0</inkml:trace>
  <inkml:trace contextRef="#ctx0" brushRef="#br0" timeOffset="124776.8584">9898 15790 1319 0,'0'0'1622'16,"0"0"-1264"-16,0 0-358 0,0 0-99 15,0 0 6-15,0 0 61 0,0 0-22 16,0 0 54-16,0 0 44 0,0 0 10 16,29-6-27-16,-25 6-27 0,0 0-2 15,2 0 2-15,-5 3 32 0,1 0 9 16,2 2 26-16,0 0 26 0,-4 1 31 16,0 3-14-16,0 1-15 0,0 1-16 15,0 2-38-15,-4 1-28 0,-2 2-11 16,-1 0 0-16,-1-2-1 0,0-1 15 15,-3-2 9-15,1-1 19 16,0-3-25-16,2-3-16 0,5-1 16 16,-1 0 12-16,4-3-31 0,0 0-3 15,0 0-142-15,4 0-66 0,5-1-59 16,-1 0 226-16,6 1 44 0,-3-1 34 16,1-1-12-16,5 1-19 0,-1-2 10 15,-3 2 0-15,5-2 9 0,-3 0-3 16,-1 0-19-16,-2 2-13 0,-1 0-162 15,3 1-29-15,-7 0-50 0,1 2-266 16,-4 0-135-16,-2 5-619 0</inkml:trace>
  <inkml:trace contextRef="#ctx0" brushRef="#br0" timeOffset="125512.9198">9225 16575 15 0,'0'0'0'16,"0"0"-15"-16</inkml:trace>
  <inkml:trace contextRef="#ctx0" brushRef="#br0" timeOffset="126222.0413">9225 16575 132 0,'-11'19'163'0,"11"-19"-163"0,0-1-49 15,0-2 23-15,0 0 26 0,0-3 55 16,0 2-22-16,0-1 71 0,0-1 92 15,0 0 2-15,-4 0 27 0,4-1-33 16,0 3-64-16,0-2-44 0,0 1-16 16,0 0 50-16,0 0 34 0,0 0-25 15,0 0-43-15,0 1-28 0,-4-2-11 16,4 1 20-16,0 0 26 0,0-1 22 16,0-1 16-16,0 0-3 15,0 2-26-15,0-1-16 0,0 1-10 0,0 3 0 16,-4-1-29-16,4 3-20 15,0-2 4-15,0 2 3 0,0 0-3 16,0 0-7-16,0 0-2 0,0 0-4 16,0 0-14-16,0 0 17 0,0 2 38 15,0-2 30-15,0 0 14 0,0 0-5 16,0 0-27-16,0 0-27 0,0 0-20 16,0 0-19-16,0 0-3 0,0 0-22 15,0 0-26-15,0 1-25 0,0 5-32 16,4 4 93-16,0 4 12 0,4 3 149 15,-1 4-48-15,-1 6-66 16,4 0-16-16,-4 3-16 0,3-2-2 0,-3 0 1 16,0-2 2-16,-2-3 15 15,0-3-19-15,0-3-1 0,-2-3-15 16,-2-4 15-16,0-3 1 0,4-3 3 16,-4-2 32-16,0-2 34 0,0-2 60 15,-4-2 31-15,0-1-135 0,-2-4-25 16,-2-3-141-16,0-4-7 0,-1-1 101 15,-3-4 34-15,4-2-44 0,-1-3-25 16,5 0 25-16,0-5-38 0,4 1 6 16,0-1 48-16,0 3 15 0,4 0 7 15,4 3 0-15,-3 4-3 0,3 2-4 16,4 3 10-16,-3 3-6 0,3 3 0 16,-2 2 2-16,-2 3 8 0,3 3-8 15,-1 2 4-15,1 0 14 0,-3 1 2 16,2 3 23-16,-6 3 15 0,2-1 35 15,-4 3 42-15,1 1 25 0,-3 2-7 16,0 1-16-16,0 1-38 16,-3 0-38-16,1 1-13 0,-8-2 3 15,4 2-9-15,-6-3-19 0,5 3-3 16,-1-3-31-16,-2 1-32 0,-1-4-28 16,1 3-61-16,2-3-95 0,6-2-121 15,-4 0-127-15,6-1-150 0,0-2-354 16</inkml:trace>
  <inkml:trace contextRef="#ctx0" brushRef="#br0" timeOffset="126867.4245">9439 16699 805 0,'0'0'1049'16,"0"0"-654"-16,0 0-152 0,0 0-85 15,0 0 3-15,0 0-36 0,0 0-54 16,0 0-71-16,0 0-60 0,0 0 60 16,3 26 144-16,1-14 10 0,-2 0-36 15,2 1-48-15,0-2-35 0,0 1-16 16,-4-3-17-16,4-2-2 0,-4-3 38 15,6-1-9-15,-6-2-29 0,0-1-3 16,0 0-38-16,0-2-6 0,2-3 15 16,-2 0-3-16,2-4 35 0,-2-2 35 15,3-2-9-15,1 0-26 16,0-1-19-16,2 2 6 0,-6 4-6 16,2 0-3-16,2 3 6 0,-4 3-6 15,2 1-19-15,0 1-14 0,0 0-9 16,1 1 7-16,-3 4 57 0,6 1 89 15,0 3 55-15,-2-1 5 0,2 2-44 16,-2-1-42-16,-4 1-38 0,4-2-12 16,-1-2-13-16,1 0 0 0,-4-1-2 15,0-3-1-15,4-1-19 0,-4-1-16 16,0 0-26-16,0-3 4 0,6-2 13 16,-6-2 47-16,2-3 19 0,0-3 69 15,2-1-72-15,0 1-16 0,-1 0-25 16,3 2 0-16,-4 3 9 0,2 1-16 15,0 3-9-15,-2 1-7 0,2 1 10 16,2 2-7-16,-6 0 7 0,2 5 38 16,1 0 49-16,1 2 100 0,4 3 3 15,-6 1-44-15,2 1-55 0,0 1-12 16,-4-1-6-16,4 1-19 16,-4-1-15-16,0 1-1 0,3-2-16 15,-3 0-56-15,0-1-99 0,0-2-76 16,6 0-140-16,-6-2-212 0,0-2-219 15,0-4-774-15</inkml:trace>
  <inkml:trace contextRef="#ctx0" brushRef="#br0" timeOffset="127441.6556">9714 16584 726 0,'0'0'1280'0,"0"0"-543"0,0 0-460 16,0 0-277-16,0 0-99 0,0 0 19 15,0 0 39-15,0 0 41 0,0 0 0 16,0 0 2-16,13-4 79 0,-5 1-1 15,0 0-16-15,2 1-32 16,-3 0-19-16,5-1 3 0,-2 1-3 16,-3-1-10-16,1 1-3 0,2-1-28 15,-2 2-32-15,-5-1-88 0,5 0-97 16,-8 2-140-16,4 0-173 0,-4 4-217 16</inkml:trace>
  <inkml:trace contextRef="#ctx0" brushRef="#br0" timeOffset="127616.2023">9764 16645 833 0,'0'0'1747'16,"0"0"-1373"-16,0 0-374 0,0 0-203 15,0 0 203-15,0 0 68 0,0 0-4 16,0 0-32-16,0 0-16 0,41 14-15 16,-35-14 15-16,1 0-3 0,1 0-13 15,2 0-22-15,2-3-97 0,-5-2-88 16,3-4-145-16,-2 2-326 0,-1-6-893 15</inkml:trace>
  <inkml:trace contextRef="#ctx0" brushRef="#br0" timeOffset="127848.5383">9997 16333 1038 0,'0'0'1663'16,"0"0"-1268"-16,0 0-236 0,0 0-60 15,0 0 25-15,0 0 35 0,0 0 8 16,0 0-41-16,0 0-117 16,0 0-9-16,-6 49-11 0,6-34 11 15,0 1 9-15,0 1-9 0,0-3-15 0,0-1-17 16,0-1-18-16,0 0-20 16,4-3-37-16,-2-1-80 0,0 0-122 15,0-1-121-15,0-1-168 0,-2 1-472 0</inkml:trace>
  <inkml:trace contextRef="#ctx0" brushRef="#br0" timeOffset="128221.2495">9952 16723 1067 0,'0'0'1271'0,"0"0"-1006"16,0 0-140-16,0 0-28 0,0 0-4 15,0 0-3-15,0 0-64 0,0 0-26 16,0 0-100-16,0 0-44 0,8 1 144 16,2-2 16-16,-3 0 35 0,1 1 4 15,2-2-20-15,1 1 0 0,-3-1-19 16,2 1-16-16,-2 0-19 0,-1 1-71 16,1 0-83-16,-2 0-89 0,2 2-42 15,-8 1-131-15,4 0-262 0</inkml:trace>
  <inkml:trace contextRef="#ctx0" brushRef="#br0" timeOffset="128827.2747">10006 16856 638 0,'0'0'1455'0,"0"0"-876"0,0 0-415 15,0 0-164-15,0 0-55 0,0 0 55 16,0 0 45-16,0 0 58 0,0 0-16 16,0 0-36-16,22-25 10 0,-18 23-13 15,0-1-32-15,-1 2-16 0,1 1-23 16,0 0 23-16,2 0 10 0,-2 4 47 16,-4 2 33-16,4 1 15 0,0 3 22 15,-4 1 31-15,0 1-76 0,0 3-41 16,0-1-26-16,0 0 4 15,-4-1 13-15,-2 1-13 0,-2-1 18 16,0-2 4-16,1 0-22 0,-7-1 9 16,6-1-29-16,-3-2 2 0,-3-1-2 15,6-4-32-15,1-1 20 0,-3-1-37 16,6 0-10-16,4-1 13 0,-4-1-3 16,4 1-26-16,0-1-32 0,4-1 1 15,4-1 59-15,-2 1 32 0,1 1 16 16,1-1 0-16,4 0 2 0,-3 2-2 15,3-1 0-15,2 2 48 0,-3-1 22 16,3 1-58-16,3 0-11 0,-5 0 15 16,0 0 0-16,-1 0 28 0,-1 3-15 15,3-2-7-15,-5 1 47 0,0 1-37 16,2-1-16-16,-7 0-4 0,3 0 39 16,-4 1 15-16,2-2-10 15,-4 1 1-15,0-2 3 0,0 1-1 0,0-1-3 16,0 0 3-16,0 1 19 15,0 0 21-15,0 0-3 0,-4-1-81 16,4 1 4-16,-2 0 6 0,0 0-24 16,0 0-1-16,0 0-25 0,1-1-15 15,-1 0-16-15,2 1-18 0,0-1-35 16,-6 0-43-16,6 0-84 0,0 0-174 16,0 0-219-16,-4-4-644 0</inkml:trace>
  <inkml:trace contextRef="#ctx0" brushRef="#br0" timeOffset="131040.8096">12103 15071 82 0,'0'0'45'0,"0"0"435"16,0 0-21-16,0 0-140 0,0 0-23 16,0 0-46-16,0 0-45 0,0 0-27 15,0 0 6-15,-13-5-22 0,13 5-14 16,0 0-10-16,0 0-29 0,0 0-16 16,0 0 0-16,0 3-4 0,0-1-22 15,0 1-13-15,-4 4-35 0,4 0-19 16,-4 3-32-16,4 4 31 0,0 4 1 15,0 2 3-15,0 1 26 0,4 7-7 16,0 7 4-16,0 10 5 0,3 13 4 16,-1 6-3-16,2 1-1 0,2-3 4 15,-5-4 6-15,-1 3 3 0,2 4-6 16,-2 4-6-16,0 4 9 0,-2 1-13 16,0 2-9-16,-2 0 6 0,0-1-10 15,-4 1-2-15,0-2-1 0,4-2-10 16,0-2 26-16,0-4-13 0,0-2-13 15,0-3-2-15,0-3 0 16,0-2 2-16,0-1-2 0,0-3 0 16,0-1 0-16,-4-2 9 0,0-2-7 15,2-1 12-15,-2-5-11 0,2-4 12 16,-1-9 4-16,1-7-3 0,0-2-14 16,-4 1 13-16,4 2-11 0,-4-1 17 15,4-3 14-15,0-6-4 0,0-1 3 16,0-4-3-16,0-3-6 0,2-2 0 15,-1 0 3-15,1-2-3 16,0 0-16-16,0 0-9 0,0 0-44 0,0 0 7 16,0 0 9-16,0 0 10 15,0 0-1-15,0 0 7 0,0 0 12 16,0 0 2-16,0 0 19 0,0 1 7 16,0-1 16-16,0 0 2 0,0 0-44 15,0 0 64-15,0 0-14 0,0 0-27 16,0 0-23-16,0 0 41 0,0 0-43 15,0 0 0-15,0 0-2 0,0 0-21 16,0 0-69-16,0 0-51 0,0 0 0 16,0 0-124-16,0 0-239 0,0 0-627 15,-2 0-993-15,4 0 1987 0</inkml:trace>
  <inkml:trace contextRef="#ctx0" brushRef="#br0" timeOffset="133464.0788">12774 15302 300 0,'0'0'36'0,"0"0"1476"0,0 0-1129 15,0 0-189-15,0 0-16 0,0 0 31 16,-4-36-29-16,2 30-20 15,2 1-10-15,-2 2-3 0,0 0-8 16,0-1-12-16,0 3-14 0,0 0-6 16,2 1-10-16,-4 0-11 0,2 2-36 15,-1 2-50-15,-3 1-60 0,0 5-75 16,0 4 56-16,-2 4 42 0,5 4 33 16,-5 3 1-16,4 4-9 0,-2 1 9 15,4 1-20-15,0 1 11 0,2-3 12 16,4 0-1-16,0-3 0 0,4-3-18 15,1-2-16-15,-1-2 4 0,2-3 30 16,1-2-21-16,1-1 9 0,-2-3-16 16,5-3 4-16,-5-1-10 0,4-2-22 15,-3-2-60-15,1-2-27 0,-3 0-15 16,-1 0-31-16,4-3-32 0,-4-1-71 16,-1-1-151-16,-1-1-295 15,-6-6-484-15</inkml:trace>
  <inkml:trace contextRef="#ctx0" brushRef="#br0" timeOffset="134642.2093">12419 15245 33 0,'0'0'231'16,"0"0"138"-16,0 0 64 0,0 0-52 15,0 0-33-15,0 0-49 0,0 0-69 16,0 0-46-16,0 0 3 0,0 0-16 15,-33-19-49-15,33 23-122 0,0 2-20 16,0 4-89-16,0 4 109 0,4 6 29 16,0 4-9-16,0 8 15 0,2 8 45 15,-2-2-16-15,-1-3-13 16,1-7-28-16,0-7-4 0,-4 0 12 16,6-1-31-16,-6-4-13 0,0-5 13 15,2-3 45-15,-2-5-7 0,0-1 26 16,0-2 57-16,0 0 50 0,-2-5 21 15,-4-3-82-15,2-1-110 0,0-5-47 16,-1-2-9-16,-1-4-1 0,2-4 10 16,-2-4 21-16,2-2 26 0,-2-9-15 15,6-9-8-15,0-7-8 0,4 4-36 16,2 12 20-16,2 11 2 16,-2 11 20-16,-1-2 25 0,5-1 0 0,0 0-22 15,1 4 3-15,1 5-29 16,-2 4 32-16,1 2-25 0,1 3 41 15,-2 1 1-15,3 1 1 0,-1 1-1 16,0 5 18-16,-3 1 25 0,1 0-5 16,-4 3 21-16,-2-1 16 0,-1 1 13 15,-3 0 43-15,0 1 13 0,-1 2-22 16,-5-1-35-16,0 0-38 0,-2 1-22 16,-2 0 3-16,1 0-12 0,-3-2 0 15,-1 0-16-15,3 1-3 0,-2-3-14 16,3-1-42-16,1-1-56 0,2-2-46 15,6-1-119-15,0-1-251 0,8 2-206 16,3-1 147-16,3-1-54 0</inkml:trace>
  <inkml:trace contextRef="#ctx0" brushRef="#br0" timeOffset="135439.3888">12832 15536 235 0,'0'0'26'15,"0"0"1142"-15,0 0-642 0,0 0-159 16,0 0-35-16,0 0-36 0,0 0-78 16,0 0-80-16,0 0-53 0,0 0-24 15,-10-2-42-15,10 2-19 0,0-2-3 16,0 0 3-16,0-1 25 15,0 1-22-15,0-1 42 0,0-1 5 16,0 1-2-16,0 1 9 0,0 1 15 16,0 0-12-16,0 1-25 0,0 0-32 15,0 0-3-15,0 0-24 0,0 1-30 16,0 0-21-16,0 1-8 0,0-1 4 16,0 1-10-16,2 2 89 15,2 0 23-15,-4 2 2 0,4 1-22 0,2 2 20 16,-2 0-8-16,-1-1 17 15,1 0 9-15,-2-1-16 0,0-1-12 0,2-2 0 16,2 0-1-16,-6-3-10 0,0 0-2 16,2-1 0-16,-2 0 10 15,2-2 25-15,0-2 25 0,0-2 44 16,2-3 46-16,1-4 45 0,1-4-40 16,2-2-87-16,2 0-68 0,-5 0-19 15,5 3-2-15,-2 1-10 0,0 2-16 16,-3 3-21-16,3 2-38 0,-2 1-76 15,0 4-149-15,-2 2-104 0,-2 1-11 16,2 5 26-16,-4 2 35 0,0 4 8 16,-4 2-17-16,0 1 23 0,0 1 129 15,-2-2 242-15,0 1 127 0,-3-3 128 16,7-1 54-16,-2-2 59 0,0-3 25 16,4-1 9-16,0-2-19 0,0-1-97 15,0-1-91-15,0 0-30 0,2 0-54 16,-2 0-76-16,2 0-35 0,-2-1-51 15,2 1-28-15,0 0-4 16,0 0 48-16,-2 2 35 0,3 0 26 16,5 1-11-16,-4 0-15 0,2 0-58 15,2 0-72-15,-4 0-94 0,5 0-104 16,-1 0-177-16,-6-2-209 0,4 0-655 0</inkml:trace>
  <inkml:trace contextRef="#ctx0" brushRef="#br0" timeOffset="135611.568">13057 15539 813 0,'0'0'1514'0,"0"0"-1139"0,0 0-375 16,0 0 38-16,0 0 65 0,0 0 154 15,0 0-46-15,13 45-97 16,-13-32-66-16,2-3-45 0,0 1-3 0,2-2-16 16,0-2-60-16,-4 0-77 15,6-3-65-15,-2-1-97 0,-1-1-121 16,1-2-86-16,-2 0-481 0,0-10 266 0</inkml:trace>
  <inkml:trace contextRef="#ctx0" brushRef="#br0" timeOffset="136058.5888">13136 15429 790 0,'0'0'1356'0,"0"0"-933"15,0 0-223-15,0 0-49 0,0 0-32 16,0 0-119-16,0 0 0 0,0 0 138 15,6 46 21-15,-2-31-57 0,-2 2-54 16,4-2-16-16,-2-1-21 0,-1-2-11 16,1-3-25-16,0-2-10 0,2-3 3 15,-6-2-6-15,0-2 12 16,2 0 14-16,0 0 10 0,0-4 2 0,2-1 22 16,1-4 124-16,1 0-13 15,2-1-67-15,0-1-50 0,0 1-16 16,-3 0-19-16,1 3-6 0,0 3-3 15,-2 0-10-15,-2 1-13 0,-2 3-44 16,2 0-29-16,-2 2 9 0,0 1 51 16,0 3 64-16,-2 1 42 0,0 3 142 15,-2 1-85-15,4-1-67 0,-4 1-7 16,2-1 7-16,2-1 9 0,0-2 3 16,0 0-3-16,0 0-18 0,0-2-23 15,6 1-19-15,-6-1 16 0,6 0-16 16,-4-2 16-16,5 1-9 15,-1-1-1-15,0-2 11 0,0 1-1 16,2-2-16-16,-3 0-32 0,1 0-104 16,0-3-14-16,-2-1-39 0,4 0-94 15,-4-3-218-15,-1 1-191 0,3-7-711 0</inkml:trace>
  <inkml:trace contextRef="#ctx0" brushRef="#br0" timeOffset="136307.7022">13311 15350 1451 0,'0'0'1218'0,"0"0"-893"0,0 0-251 15,0 0-74-15,0 0-10 0,0 0 10 16,0 0 4-16,0 0 24 0,0 0 36 16,40 26 29-16,-30-13 25 0,0 2-4 15,1 3-3-15,-3 1 47 16,0 3-107-16,0 1-20 0,-3 2 7 0,3 1 25 15,-2 2-32-15,-4 0-28 16,2 2-3-16,-2 1-1 0,0-1-77 16,-2 2-105-16,0 7-77 0,0-10-309 15,0 9-684-15</inkml:trace>
  <inkml:trace contextRef="#ctx0" brushRef="#br0" timeOffset="143715.5602">13626 15295 176 0,'0'0'1884'0,"0"0"-1476"16,0 0-143-16,0 0-50 0,0 0-29 15,0 0-17-15,0 0-10 0,0 0 6 16,0 0-19-16,-11 5-52 0,11-5-22 16,0 0-12-16,0 0-16 0,0 0-12 15,0 0-32-15,2 0 0 0,-2 0-29 16,2 0-34-16,0 0-34 0,2 0-32 15,-1 0 63-15,7 0 65 0,0 0-2 16,-1 0 3-16,5 0 17 0,0-1 15 16,-1 0-29-16,1 1-3 0,-3 0-2 15,3 0-20-15,-6 0-22 0,3 0-36 16,-1 2-56-16,-2-1-55 0,-4 0-52 16,1 1-14-16,-3-1-82 15,0 2-202-15,-2 0-469 0</inkml:trace>
  <inkml:trace contextRef="#ctx0" brushRef="#br0" timeOffset="143998.01">13669 15407 927 0,'0'0'1090'0,"0"0"-701"0,0 0-108 15,0 0-95-15,0 0-9 0,0 0 24 16,0 0-13-16,0 0-23 0,0 0-35 15,0 0-36-15,-12 0-21 0,12 0-29 16,0 0-38-16,0 0-6 0,4 0-35 16,-4 1-37-16,4 0-38 0,0-1-26 15,2 3 136-15,2-2 16 16,1 2-4-16,3-1 10 0,0 0 1 16,-1 0 11-16,1 0-30 0,0 0 11 15,-1 1 1-15,1-1-3 0,-1-1-13 16,3 0-23-16,0 0-101 0,-3 1-178 15,-1-2-249-15,-2 5-818 0</inkml:trace>
  <inkml:trace contextRef="#ctx0" brushRef="#br0" timeOffset="165138.5059">4925 16066 316 0,'0'0'134'0,"0"0"-134"0,0 0 0 15,0 0 365-15,0 0-42 16,0 0-193-16,0 0-58 0,0 0 45 16,0 0 59-16,0-27 2 0,0 26-28 15,0 1-30-15,0 0 9 0,0 0 4 16,0 0-26-16,0 0-20 0,0 0-6 15,0 1 3-15,0 0-17 0,0 0-9 16,0 0 23-16,0 0 24 0,0 1-69 16,0 0-35-16,0 1-1 0,-4 1-64 15,4 2-20-15,0 2 4 0,0 1 41 16,0 3 37-16,0 0-14 0,0 1 16 16,0 1 1-16,4-1 28 15,-4 0 0-15,0-1 13 0,4 0-42 16,-4-2-1-16,0-2-3 0,4-2-24 15,-4-2-79-15,2 0-135 0,2-2-149 16,-2-2-191-16,0 0-421 0</inkml:trace>
  <inkml:trace contextRef="#ctx0" brushRef="#br0" timeOffset="166149.4839">4941 17024 554 0,'0'0'466'0,"0"0"-172"15,0 0-148-15,0 0-42 0,0 0 82 16,0 0 64-16,0 0-23 0,0 0-69 15,0 0-64-15,0 0-10 0,2-8 6 16,-2 8-16-16,0 0-6 0,0 0 3 16,0 0 3-16,4 0-17 0,-4 0 1 15,0 1-23-15,0-1-35 0,0 0-21 16,0 1-17-16,0 0-7 0,0 0 41 16,0-1 2-16,0 2 2 0,0 1 1 15,0 2 60-15,0 1-9 0,3 2-24 16,-3 2-8-16,4-1-4 0,0 1-16 15,-4-2-68-15,2-2-79 0,2-1-78 16,-2-2-156-16,2-1-284 0,2-2-518 16</inkml:trace>
  <inkml:trace contextRef="#ctx0" brushRef="#br0" timeOffset="169135.9901">9318 15825 179 0,'0'0'206'0,"0"0"-69"16,0 0 19-16,0 0-156 0,0 0 0 16,0 0 36-16,0 0-23 0,0 0-10 15,0 0-3-15,0 0 59 0,0 0-17 16,0 0-25-16,0 0-3 0,6 0-14 15,-6 0-20-15,2 0-87 0,-2 0-206 16,0 1-49-16,-8-2 302 0</inkml:trace>
  <inkml:trace contextRef="#ctx0" brushRef="#br0" timeOffset="169378.7109">9318 15825 496 0</inkml:trace>
  <inkml:trace contextRef="#ctx0" brushRef="#br0" timeOffset="169808.0481">9318 15825 496 0,'-7'1'586'0,"7"-1"-175"0,0 0-76 0,0 0-43 0,-4 0-111 0,4 0-77 15,0 0-24-15,0 0 37 0,-2 0 44 16,2 0 16-16,0 0-14 0,0 0-22 16,0 0-26-16,-2-1-10 0,2 1 2 15,0-1-8-15,0 0-27 0,0 0-28 16,0 1-26-16,0-2-18 0,0 1-13 15,0-2-9-15,0 1-15 0,0 0-8 16,0-1 11-16,0 0-4 0,0 1-7 16,0-1-12-16,0 1-9 0,2 0 24 15,0 0 23-15,2 1 6 0,3 0-9 16,-1 1 0-16,-4 0-4 16,4 2 1-16,-2 2 15 0,6 2 10 15,-8 0 39-15,1 2-14 0,-3 0-3 16,4 1 13-16,-4 4 3 0,4-2 4 15,-4 4-17-15,0-1 1 0,0 1-4 16,-4-2-9-16,0 0-1 0,4 0-12 16,-3-4-10-16,1 0-9 0,-4-2-4 15,6-1-24-15,-4-2-1 0,4-2-6 16,0-1 16-16,0 1-4 0,0-2-25 16,0 0-16-16,0 0 0 0,0 0-4 15,0 0-12-15,4 0-46 0,-4 0 145 16,8 1 3-16,-5-1 29 0,1 2-6 15,4 0-13-15,-2-1-10 0,-2 1 10 16,3 0-12-16,-1 0-1 16,-2-1 1-16,4 2 0 0,2-3 3 0,-8 3-4 15,5-3-33-15,-1 3-176 0,0-2-351 16,-4 2-746-16</inkml:trace>
  <inkml:trace contextRef="#ctx0" brushRef="#br0" timeOffset="170781.088">9336 16727 509 0,'0'0'544'16,"0"0"-225"-16,0 0-127 0,0 0-32 15,0 0-8-15,0 0 46 0,0 0 10 16,0 0-37-16,0 0-39 0,0 0-3 16,0 0 23-16,-18-8-8 0,18 8-32 15,0-1-35-15,0 1-19 16,-3 0-14-16,3-1-21 0,0 1-4 15,0 0-7-15,0 0-8 0,0 0 11 16,0 0-15-16,0 0-14 0,0 0-50 16,3 0-38-16,-3 0-26 0,6 0-1 15,-4 1 94-15,2 1 35 0,2 0 29 16,4 1-10-16,-8 2 1 0,5-1-1 16,-3 2 0-16,2-2 7 0,-2 3 12 15,-4 0 1-15,4 2 2 0,-4-1 4 16,0 2 0-16,0 0-45 0,0-1-1 15,0-1 1-15,-4 0-23 0,0-1-2 16,2 1 5-16,-2-2-2 0,-4 0-39 16,8-2-22-16,-3 0 48 15,3-3 33-15,-2 1 2 0,2-1-4 16,0-1-28-16,0 0-16 0,0 0 0 16,0 0-7-16,0 0 0 0,2 0-38 15,1 2 9-15,-3 0 84 0,8 2 87 16,-2-1-35-16,-2 1-30 0,4 2-2 15,1 0-4-15,-5-1-13 0,4 0 13 16,2 0-16-16,-5-2-86 0,5 1-124 16,-4-3-246-16,0 2-604 0</inkml:trace>
  <inkml:trace contextRef="#ctx0" brushRef="#br0" timeOffset="175862.1644">14059 15174 779 0,'0'0'645'0,"0"0"-209"15,0 0-251-15,0 0-81 0,0 0-52 16,0 0-49-16,0 0-3 0,0 0-13 16,0 0 13-16,13 8 77 0,-7-12 81 15,-2-3 55-15,2-1 13 0,0-3-63 16,1-4-98-16,3-2-43 0,-4 1-22 15,2-1 2-15,-5 1 0 0,5 2-1 16,0 1 1-16,-4 2 1 0,2 1-3 16,-4 3-13-16,-1 3-3 0,-1 1-13 15,6 2-22-15,-6 1-30 0,2 0-5 16,0 3 44-16,0 1 26 0,4 2 16 16,-2 4 22-16,0 1 33 0,0 5 9 15,3 2 10-15,-3 4-10 0,2 3-9 16,0 2-40-16,2 2 11 15,-3 1 16-15,1 1-17 0,0 1-22 16,-2-3 16-16,-2-2-15 0,4-4-2 16,-4-4 0-16,-1-3 20 0,-1-5-6 15,0-2 10-15,0-2 18 0,0-4 14 16,0-3 2-16,-1 0 32 0,-1 0 60 16,-4-1 49-16,2-5-165 0,-2-1-36 15,-4-4-44-15,1-3-13 0,1-4-6 16,0-1 3-16,-1-3 38 0,3-2-25 15,2-1-16-15,4-1-17 16,0 1 7-16,2 0 16 0,6 0 25 0,-1 2 13 16,3-1 7-16,2 5-17 15,-1 0 7-15,1 2 19 0,-1 3 2 16,-1 4-43-16,4 2 40 0,-5 1-8 16,3 3 8-16,2 2 4 0,-3 2 2 15,3 0-1-15,-4 3-1 0,-1 2 0 16,1 2 2-16,-4-2 23 0,0 2-2 15,-3 1 56-15,-3 1 80 0,0 4 19 16,0 1-43-16,-3 1-25 0,-3 4-44 16,-2-2-38-16,-4 1-9 0,7-2 7 15,-5-2-1-15,-2 0-6 0,3-3-17 16,-1 2-2-16,-2-4-2 0,2 0-64 16,3-1-76-16,1 0-28 0,0 1-134 15,4-1-121-15,2 0-112 0,0 1-92 16,2-1-51-16,6 6-128 0</inkml:trace>
  <inkml:trace contextRef="#ctx0" brushRef="#br0" timeOffset="176154.1872">14357 15393 779 0,'0'0'980'0,"0"0"-675"16,0 0-175-16,0 0 0 0,0 0 9 16,0 0-4-16,0 0-19 0,0 0-51 15,0 0-36-15,0 0-29 0,-4-34-29 16,6 36-36-16,0 2 65 0,2 3 7 16,-2-1 51-16,2 4 19 15,0 3 45-15,0 2-48 0,-3 1-29 16,1 0-16-16,-2 0-20 0,4-1-9 15,-2-2-32-15,2-1-77 0,-2 0 67 16,0-2-109-16,2-2-97 0,0-1-108 16,-2-3-326-16,2 1-122 0</inkml:trace>
  <inkml:trace contextRef="#ctx0" brushRef="#br0" timeOffset="176657.292">14479 15408 391 0,'0'0'1080'0,"0"0"-787"15,0 0-248-15,0 0-9 0,0 0 87 16,0 0 4-16,0 44-49 0,0-31-30 16,0-1 40-16,0 0-37 0,0 0 21 15,0-1-27-15,2-1 0 16,0-4 16-16,0-1-54 0,-2-2-7 15,4-1-45-15,-2-2 19 0,2 0 26 16,1-5 116-16,1-2 64 0,2-3-22 16,0-1-94-16,0-2-54 0,-1 2-10 15,1-2-2-15,0 2-30 0,0 3-22 16,-1 0-20-16,-1 3-51 0,0 0-50 16,-2 3-18-16,2 0-21 0,-6 2-88 15,0 0 23-15,0 5 158 0,0 0 118 16,0 1 3-16,-6 1-55 0,2 1 12 15,-2 0 43-15,-2 1 3 0,3 0 0 16,-1-1 0-16,2 0 78 0,-2 0 141 16,6-1 12-16,-2 0-14 0,2-3-55 15,0 1-58-15,0-2-20 0,0 1 1 16,2-1 5-16,2 0-9 0,0-2 9 16,0 2-32-16,0-2 3 15,-1-1-19-15,3 1-6 0,-2 0-17 16,2 0-20-16,-2-1 0 0,2 2-1 15,-4-2-1-15,1 0-19 0,-1 0-70 16,0-2-69-16,6-1-119 0,-4-1-114 16,0 2-191-16,0-7-501 0</inkml:trace>
  <inkml:trace contextRef="#ctx0" brushRef="#br0" timeOffset="176880.7176">14694 15316 1664 0,'0'0'990'16,"0"0"-581"-16,0 0-93 0,0 0-81 16,0 0-59-16,0 0-94 0,0 0-82 15,0 0-29-15,0 0-53 0,0 0-44 16,-6-6-45-16,12 4-94 0,-4-1 108 15,2 0-225-15,0 1-444 0,2-3-915 0</inkml:trace>
  <inkml:trace contextRef="#ctx0" brushRef="#br0" timeOffset="177789.5596">14907 15140 414 0,'0'0'776'0,"0"0"-389"0,0 0-195 16,0 0-172-16,0 0-20 0,0 0 0 16,0 0 65-16,0 0 100 0,0 0 17 15,0 0-14-15,-5-30-19 0,5 28-46 16,0 0-19-16,0 0-20 0,0 2-12 15,0 0-4-15,0 0-15 16,0 0-33-16,0 3-54 0,0 3-17 16,2 2 71-16,1 4 80 0,3 2 7 0,-2 4 9 15,2 5-16-15,-2 1-25 16,0 2-4-16,2 1-23 0,1-1-18 16,-3-1-10-16,0-2 0 0,0-4-2 15,0-1 2-15,-2-5 0 0,-2-2 18 16,2-2-17-16,0-2 0 0,-2-4 37 15,0 0-19-15,0-3 4 0,0 0 63 16,-2-3 56-16,-2-4-97 0,0-3-29 16,-2-2-16-16,0-3-10 0,-1-5-53 15,-1-1 25-15,2-4 19 16,0-1-29-16,2-1-79 0,2 0 28 16,2 0 22-16,2 2 26 0,4 2 0 15,2 1 32-15,0 1-4 0,1 2 14 16,-1 1 9-16,2 3 16 0,1 1 9 15,1 5-2-15,-2-1-23 0,1 3-1 16,-3 4 1-16,2 2 35 0,-1 1 0 16,1 0-32-16,-2 3 23 0,0 3-13 15,1 2 15-15,-5-1 11 0,0 2 2 16,0 1 48-16,-4 2 7 0,0 1 53 16,0 0 2-16,-4 0-41 0,-4 1-44 15,2 0-28-15,-1-1-7 0,-3-1-15 16,-2 1-13-16,3-1 20 0,-5-1-21 15,4-1-2-15,-3-3-3 0,3 1-102 16,1-3-86-16,1-2-72 0,4-1-116 16,4-2-142-16,0 1-282 0,2-1-679 15</inkml:trace>
  <inkml:trace contextRef="#ctx0" brushRef="#br0" timeOffset="178105.0375">15072 15376 82 0,'0'0'120'15,"0"0"-54"-15,0 0-66 0,0 0-123 16,0 0-22-16</inkml:trace>
  <inkml:trace contextRef="#ctx0" brushRef="#br0" timeOffset="178621.7653">15072 15376 46 0,'-4'20'362'0,"0"-20"97"0,4 0 7 15,0 0-92-15,-2 0-104 16,2 0-30-16,-1 0-14 0,1 0-29 0,0 0-13 15,0 0-20-15,0-1-36 16,0 1-32-16,0 0-16 0,0-2 2 16,0 2-15-16,1-1-57 0,-1 0-10 15,2-1-57-15,2 1 44 0,-2-1 13 16,0 0 0-16,4 1-17 0,-4 1-2 16,2 0-3-16,2 0 22 0,-4 0 2 15,1 1 14-15,-1 1-14 0,0 1 17 16,2 1 9-16,-2 2 11 0,-2 0 8 15,0 2 14-15,0 1-1 0,0 0-10 16,-6-1-8-16,2 0-1 0,-1 1-4 16,-1 0-27-16,-2 0-10 0,0-1-32 15,-1 0 4-15,1-1 25 0,0 0-32 16,0-2-9-16,4-2 3 0,1 0-23 16,3-2 4-16,0-1 28 0,0 0-12 15,0 0-26-15,0 0-36 16,0 0-28-16,2 0 7 0,1 0 127 15,1-1 118-15,0 1-28 0,2-1-33 16,2 0-2-16,-2 1-30 0,1-1-21 16,-1 1 11-16,2-1-2 0,0 1-12 15,-3 0 1-15,1 0 11 0,0 0-11 16,0 0-1-16,0 0 1 0,-1 0-2 16,1 1-2-16,0 0-26 0,-2 0-39 15,0 0-42-15,0-1-38 0,0 0-65 16,1 0-121-16,1 0-162 0,-2-3-296 15,2-4-232-15</inkml:trace>
  <inkml:trace contextRef="#ctx0" brushRef="#br0" timeOffset="179148.7319">15249 15323 1361 0,'0'0'423'0,"0"0"-150"16,0 0-24-16,0 0 29 0,0 0-1 15,0 0-45-15,0 0-60 0,0 0-48 16,0 0-124-16,0 0 0 0,0 16-2 16,0-4 2-16,0 2 38 0,0 0 1 15,0 2-20-15,0 1-18 0,1 0-1 16,1-2 0-16,-2 2 0 0,4-3 0 16,-4-1-1-16,0-2 1 0,0-3 3 15,0-3-3-15,2-2 0 0,-2-3-13 16,2 0-3-16,0-3-9 0,0-1 25 15,0-3 12-15,4-1 100 0,-2-2-30 16,3-1-41-16,-1 0-22 0,0 0-7 16,0 0-12-16,2 3-16 0,-5 0 3 15,3 1 12-15,-4 3 0 16,2 1-2-16,-2 1-9 0,-2 2 12 16,0 0 26-16,0 1 11 0,0 3-2 15,-4-2 9-15,2 2 16 0,0 1-60 16,-4 2-9-16,3 1-20 0,1 1 4 15,-2 0-16-15,2 0-9 0,0 1 15 16,0-1 19-16,2 0 3 0,0 0 13 16,0 0 0-16,2-2 16 0,2 0-3 15,0-2-10-15,0-1 29 0,-1 0 12 16,3-1 16-16,-2-1-29 16,2-2 1-16,-2 2 8 0,2-2-5 15,-3 0-13-15,3 0-19 0,0 0 13 16,0 0-13-16,2 0-3 0,-3 0-1 15,1-2-96-15,0 2-73 0,0-1-71 16,-2 0-87-16,2 1-164 0,-4 0-190 16,1 1-1032-16</inkml:trace>
  <inkml:trace contextRef="#ctx0" brushRef="#br0" timeOffset="180161.1423">15510 15201 1494 0,'0'0'666'0,"0"0"-239"16,0 0-99-16,0 0-59 0,0 0-68 15,0 0-48-15,0 0-30 0,0 0-25 16,0 0-41-16,-8-3-57 0,12 2-35 16,-4-1-50-16,2 1-35 0,4 0 63 15,0-1 34-15,2-1-8 0,-1 3 12 16,1-1-1-16,4 1 18 0,-3 0-20 15,1 0-35-15,2 2-58 0,-3 1-45 16,3 0-52-16,-4 1-100 0,1 1-171 16,-3-1-258-16,-4 6-503 0</inkml:trace>
  <inkml:trace contextRef="#ctx0" brushRef="#br0" timeOffset="180361.6737">15510 15319 615 0,'0'0'1911'0,"0"0"-1434"16,0 0-253-16,0 0-224 0,0 0-72 16,0 0 8-16,0 0 4 0,0 0 27 15,0 0 33-15,0 0 84 0,29-3-36 16,-17 0-32-16,1 2-4 0,5-1-12 16,-3 0-64-16,3 1-90 0,1-2-81 15,1 0-208-15,-5 0-193 0,6-4-489 16</inkml:trace>
  <inkml:trace contextRef="#ctx0" brushRef="#br0" timeOffset="180686.8074">15907 14896 1383 0,'0'0'812'0,"0"0"-391"0,0 0-141 0,0 0-56 16,0 0-23-16,0 0-45 16,0 0-45-16,0 0-3 0,0 0 2 15,0 0-59-15,-9-7-51 0,7 12-126 16,2 3 12-16,-2 5 76 0,2 1 36 15,0 2 2-15,0 2 3 0,0-1-3 16,0 1 0-16,4 0-1 0,0 2-12 16,-2-2-22-16,3-3-73 0,-1 0-25 15,2-2-107-15,0 0 50 0,-2-2-171 16,0 1-283-16,-2-6-157 0</inkml:trace>
  <inkml:trace contextRef="#ctx0" brushRef="#br0" timeOffset="180908.2104">15857 15228 1881 0,'0'0'965'15,"0"0"-733"-15,0 0-232 0,0 0-12 16,0 0 10-16,0 0-35 0,0 0 37 16,0 0 39-16,0 0 54 15,0 0-42-15,41 1-23 0,-32 1-5 16,1 0-23-16,2 1-13 0,1 0-54 15,-5 2-67-15,0 0-49 0,0 1-33 16,-1 2-101-16,-3 2-49 0,-2 0-43 16,0-2-103-16,-2 8-504 0</inkml:trace>
  <inkml:trace contextRef="#ctx0" brushRef="#br0" timeOffset="181312.736">15853 15446 935 0,'0'0'1100'15,"0"0"-763"-15,0 0-85 0,0 0-42 16,0 0-85-16,0 0-51 0,0 0 28 16,0 0 23-16,0 0-11 0,0 0-40 15,37-34-23-15,-29 30-7 0,1 2-19 16,1 1-22-16,-2 1 16 0,2 0-3 16,-3 3-13-16,1 2 13 0,-2 1-13 15,2-1 16-15,-6 3 7 0,1 0 5 16,-1 2 1-16,-2 2 18 0,0 1-3 15,0-1-32-15,-4 2-15 0,1 0-34 16,-7 0 18-16,2-1 0 0,0-1-6 16,-1-3 22-16,-1-2 9 0,0-2 13 15,3-3-22-15,-3 0-4 0,6-2 4 16,0-2 35-16,2 1 0 0,2-2-35 16,0-1-51-16,2 1-34 0,2-1-19 15,0-1 53-15,6 2 49 0,-3-2 0 16,3 2 2-16,2 0 0 0,-1 1 11 15,-1 0-7-15,2-1-4 16,-1 0-32-16,1 1-70 0,-1-3-54 16,-1 1-71-16,2-2-103 0,-2 1-119 15,-5-1-344-15,3-2-694 0</inkml:trace>
  <inkml:trace contextRef="#ctx0" brushRef="#br0" timeOffset="181462.9866">16097 15324 1971 0,'0'0'1018'0,"0"0"-746"0,0 0-157 0,0 0-55 15,0 0-44-15,0 0-16 16,0 0-83-16,0 0-64 0,0 0-64 16,0 0-52-16,12-9 24 0,-6 7-172 15,-2 0-356-15</inkml:trace>
  <inkml:trace contextRef="#ctx0" brushRef="#br0" timeOffset="181780.2688">16303 14974 1163 0,'0'0'1190'0,"0"0"-880"15,0 0-78-15,0 0 8 0,0 0-13 16,0 0-21-16,0 0-7 0,0 0-48 16,0 0-31-16,0 0-51 15,-31-8-69-15,31 8-59 0,0 2-38 16,0 1-16-16,0 3-13 0,4 4 126 16,-4 1 6-16,0 3 16 0,2 3-19 15,-1 1 0-15,1 0-2 0,0 3-1 16,-2-3-13-16,2-1-28 0,0 1-4 15,0-2-46-15,0-1-27 0,-2-1-76 16,0-3-91-16,0 1-82 0,0-3-154 16,0 0-259-16,-2-1-512 0</inkml:trace>
  <inkml:trace contextRef="#ctx0" brushRef="#br0" timeOffset="181961.9988">16235 15295 1891 0,'0'0'986'0,"0"0"-970"0,0 0-16 16,0 0-13-16,0 0 13 16,0 0 106-16,0 0-26 0,0 0-26 15,41 0-31-15,-36 0-21 0,5 0-2 16,0 0-1-16,0 0-63 0,-1 2-97 16,1 0-112-16,-2 3-170 0,-1-4-327 15,-1 9-622-15</inkml:trace>
  <inkml:trace contextRef="#ctx0" brushRef="#br0" timeOffset="182394.0533">16260 15463 1349 0,'0'0'1632'0,"0"0"-1200"16,0 0-239-16,0 0-117 0,0 0-76 0,0 0-21 15,0 0 21-15,0 0 32 16,0 0 40-16,0 0-12 0,19-40-28 15,-13 36-31-15,2 0 0 0,2 2-1 16,-4 1 12-16,1 1-10 0,1 0 0 16,0 0 1-16,-4 4 12 0,2 0-2 15,-1 3-1-15,-1 2 26 0,0 0 9 16,-4 3 0-16,0 3 4 0,0-3-13 16,0 5-23-16,-6-2-15 0,2 1-1 15,-3-1-11-15,1-1 9 0,-2-2-1 16,-2-2 4-16,3-4 22 0,-1-1-3 15,-2-2 12-15,2-3 7 0,3 0-38 16,-3-1-22-16,4-2 12 0,2-2 7 16,2 1-6-16,0 2-32 0,0-1-15 15,2 0-4-15,2 0-19 16,4 0 57-16,-3 1 22 0,5 0 32 16,2 1-1-16,-3 1-28 0,5 0 13 0,-2 0-4 15,-1 0-10-15,1 1 0 16,0 1-2-16,-1 0-32 0,1 0-87 15,-3-1-64-15,3 2-80 0,-2-2-136 16,-1 1-103-16,3-2-729 0</inkml:trace>
  <inkml:trace contextRef="#ctx0" brushRef="#br0" timeOffset="182909.74">16526 15294 518 0,'0'0'1001'16,"0"0"-488"-16,0 0-153 0,0 0-108 15,0 0-127-15,0 0-102 0,0 0 12 16,0 0 103-16,0 0 16 0,0 0-42 16,29 1-23-16,-20-2-15 0,1 1-30 15,0 0-22-15,-1 0-20 0,1 0-2 16,2 0-1-16,-3 0-1 15,1 0-55-15,-2 0-51 0,0 0-36 0,-3 0-23 16,1 3-58-16,-4 0-100 16,0 1-129-16,-2 0-53 0,0 1-141 15</inkml:trace>
  <inkml:trace contextRef="#ctx0" brushRef="#br0" timeOffset="183101.6909">16568 15382 254 0,'0'0'2062'0,"0"0"-1420"0,0 0-392 16,0 0-167-16,0 0-71 0,0 0-12 16,0 0-70-16,0 0 70 0,0 0 64 15,0 0-13-15,35 4-16 0,-25-3-19 16,0 0-14-16,1 0-2 0,1-1-21 16,1 0-81-16,1 0-64 0,-1 0-72 15,3-1-171-15,-4 0-317 0,1-2-764 0</inkml:trace>
  <inkml:trace contextRef="#ctx0" brushRef="#br0" timeOffset="184441.3189">16933 15216 277 0,'0'0'1065'16,"0"0"-600"-16,0 0-183 0,0 0-74 15,0 0 12-15,0 0 9 0,0 0-17 16,0 0-33-16,0 0-25 0,0 0-21 16,-29-27-12-16,25 27 9 0,-2 0-10 15,2 2-120-15,-2 1-4 0,0 4-81 16,1 1-13-16,-1 6 26 0,2 0 72 15,0 3 3-15,4 3 28 16,0-1-2-16,0 1-10 0,6-1-19 16,0-2 0-16,1-2-19 0,5-4 3 15,-2-2 15-15,-1-4-12 0,3-1 13 16,-2-4 30-16,1 0 36 0,1-6 48 16,-2-3 53-16,-1-3 37 0,1-2-5 15,-2 0-78-15,-2-1-71 0,-3 0-29 16,1 1-5-16,-2 1 5 0,-2 1-8 15,0 0-13-15,-2 2-37 16,-4 0-19-16,1 3-21 0,-3 2-79 0,2-1-73 16,0 3-82-16,2 3-56 0,1 0-56 15,1 5-163-15,2 0-551 16,0 6 358-16</inkml:trace>
  <inkml:trace contextRef="#ctx0" brushRef="#br0" timeOffset="184600.6861">17084 15410 1615 0,'0'0'1071'0,"0"0"-792"0,0 0-279 15,0 0-70-15,0 0 47 0,0 0 23 16,0 0 29-16,0 0 0 0,0 0-3 16,0 0-23-16,4 5-3 0,-4-5-145 15,0-2-177-15,0 1-342 0,0-4-651 0</inkml:trace>
  <inkml:trace contextRef="#ctx0" brushRef="#br0" timeOffset="184980.388">17171 15229 2188 0,'0'0'633'0,"0"0"-469"15,0 0-120-15,0 0 53 0,14-36 11 16,-7 27-28-16,-3 2-10 0,2 1 3 15,-2 3-16-15,4-1-25 0,-3 2-32 16,1 2-3-16,2 0-10 0,-4 1 13 16,2 4 13-16,-2 1 22 0,3 1-7 15,-5 1 7-15,0 2 16 16,0 2-7-16,-2 2-6 0,0 0-1 0,-2 1-33 16,0 1-4-16,0 0-24 15,-4 0-26-15,3 0-32 0,-1-1-4 16,-2-2-25-16,4 0 19 0,-6-2 41 15,6-1 26-15,-2-2 12 0,2-3 0 16,2 1 11-16,0-3-27 0,0 0-19 16,0-1 48-16,4-1 13 0,2 0 61 15,0 0 2-15,2 1-15 0,1-2-17 16,3 0-9-16,0 0-32 0,-1 0-3 16,3 0-149-16,-3 0 21 0,1-2-125 15,4 1-185-15,-7-1-255 0,-1 0-72 16,2-3-304-16</inkml:trace>
  <inkml:trace contextRef="#ctx0" brushRef="#br0" timeOffset="185168.4152">17380 15219 1345 0,'0'0'579'0,"0"0"-307"16,0 0-116-16,0 0-27 0,0 0-32 15,41-24-55-15,-33 20-26 0,1 0-13 16,1 1-3-16,0 0-2 0,-1 0-59 16,-3 2-165-16,0 0-193 0,-2 1-218 15,-2 0-493-15</inkml:trace>
  <inkml:trace contextRef="#ctx0" brushRef="#br0" timeOffset="185464.1482">17386 15263 1053 0,'0'0'1123'0,"0"0"-903"0,0 0-152 0,0 0-4 16,-12 44 14-16,12-35-43 0,0 1-32 15,6-2 10-15,0-1-12 16,0 1 21-16,2-2 4 0,1 1 0 16,-1-1 9-16,2 1 0 0,-1-2-2 15,1-1-8-15,-2 2-22 0,0-1-2 16,-3 1 12-16,-1 0 25 0,0 0 13 15,-2 1 68-15,-2-1 79 0,0 1-7 16,0-1-17-16,-6 0-54 0,1 0-41 16,-3 1-22-16,0 0-13 0,-2-2-13 15,-1 0 3-15,3-2-21 0,-2 0-10 16,2-3-3-16,1 0-125 0,1 0-127 16,4-4-142-16,2-1-132 0,0-1-183 15,4-3-669-15</inkml:trace>
  <inkml:trace contextRef="#ctx0" brushRef="#br0" timeOffset="185656.7346">17653 15509 1479 0,'0'0'2220'0,"0"0"-1686"0,0 0-398 15,0 0-136-15,0 0-50 0,0 0-84 16,0 0-73-16,0 0-48 0,0 0-247 16,0 0-766-16,-3-5-685 0</inkml:trace>
  <inkml:trace contextRef="#ctx0" brushRef="#br0" timeOffset="187516.4046">16072 14202 1649 0,'0'0'548'0,"0"0"-214"16,0 0-118-16,0 0-52 0,0 0-17 15,0 0-12-15,0 0 5 0,0 0 26 16,0 0-52-16,-19-4-42 0,19 4-9 16,0 0 10-16,0 2-13 0,0-1-60 15,-2 0-35-15,2-1-41 0,0 2 26 16,0 2-4-16,0 3-18 0,0 4 72 15,2 5 47-15,0 5-3 16,0 3-12-16,2 2-7 0,-3 3-3 0,5 0-9 16,-4 1-1-16,2 1-11 15,2 0 2-15,-2-3-1 0,2 1-2 16,-3-2 0-16,1-1 0 0,2-4 0 16,0-1 0-16,-4-4-15 0,2-3-4 15,-2-3-12-15,2-3-29 0,-2-3-54 16,-1-2-74-16,1-3-58 0,2 0-62 15,-4-3 5-15,0-2 67 0,2-2-111 16,-2 2-271-16,-2-9-656 0</inkml:trace>
  <inkml:trace contextRef="#ctx0" brushRef="#br0" timeOffset="187962.129">15966 14590 2146 0,'0'0'504'0,"0"0"-243"0,0 0-62 16,0 0-24-16,0 0-66 0,0 0-55 15,0 0-38-15,0 0-16 0,0 0-42 16,0 0 42-16,0 14 0 0,1-7 86 16,3 1-19-16,0 0-33 0,2 3-5 15,0 1-10-15,2 1 22 0,-1 0-16 16,1 0-3-16,4 2 10 0,-3 0-1 15,1-1-18-15,4 1-11 0,-1-1 0 16,-3-1 1-16,4-1-3 0,-3 1-3 16,1-1 1-16,-1-1 2 0,-1-2-3 15,-2 0-16-15,0-3 16 0,-5-2 3 16,1-3 2-16,-4 1 1 16,2-2 22-16,0 0 26 0,-2 0 33 15,0-3 40-15,2-1 19 0,-2-3 40 16,2-4 9-16,0-4-66 0,2-5-61 15,0-2-35-15,2 0 7 0,-1-2-15 16,1 2-4-16,0 0 4 0,0 4 7 16,2 2-29-16,-3 4-21 0,1 2-7 15,-2 2 4-15,2 2-19 0,2 1-13 16,-3 2-17-16,5 1-118 0,0 0-179 16,0 2-197-16,-3 2-209 0,1 5-779 15</inkml:trace>
  <inkml:trace contextRef="#ctx0" brushRef="#br0" timeOffset="192837.2463">15993 14248 372 0,'0'0'91'0,"0"0"932"15,0 0-509-15,0 0-232 0,0 0-95 0,0 0-22 16,0 0-4-16,0 0 3 16,0 0-26-16,0 0-1 0,0 0 0 15,0 2 16-15,0-2 15 0,-2 0 11 16,0 0-22-16,0 0-40 0,2-2-39 16,-2 2-16-16,2-1-6 0,-6 0-3 15,4 0-4-15,0 1-2 0,0-1-7 16,0 0-9-16,-2 0-7 0,1 0-2 15,-1 0-3-15,0 0 2 0,2 1-5 16,-2-1-15-16,0 0 1 16,0 0-1-16,-3 1 1 0,3-2 0 15,-2 1 13-15,2 0-12 0,-2-1 19 16,-2 2 55-16,3-1-50 0,-3 1-25 16,2-2 17-16,-2 1 21 0,-1 0-4 15,-1 0-11-15,-2-1-22 0,3 1 0 16,-3-1-2-16,-2 1-1 0,3 1-15 15,-3 0-1-15,1 0 14 0,-1 0-1 16,1 0 1-16,-1 0-10 0,-2 0 12 16,1 0 0-16,1 0 1 0,-1 0 1 15,-1 1 10-15,1 0-11 0,-3 0-1 16,1-1 2-16,1 2 0 0,-3 0 1 16,2-1 13-16,-1 1-14 0,1 0 13 15,-3 0 3-15,3 2-15 0,-4-2 1 16,1 1-1-16,-1-1 9 0,0 1-11 15,-1-1 17-15,3 2-17 16,-2-3 1-16,-1 2 0 0,-1-1 17 0,2-1-18 16,-1 1 29-16,-1-1-14 0,2 0-14 15,0-1 16-15,-1 0-18 16,-1 0 18-16,2 0-6 0,-1 0-11 16,1 0 0-16,-2 0 23 0,1 0-23 15,-1 0 0-15,0 0 23 0,4 0 10 16,-5 0-14-16,3-1-19 0,0-1 16 15,-3 1 2-15,7 1-8 0,-8-1-11 16,3 1-3-16,-1 0 1 0,2 0-14 16,0 0 16-16,-3 0 2 0,3 0-2 15,-2 0 3-15,1 0 1 0,1 0-4 16,-2 0-1-16,2 0 1 0,-3 0 3 16,3 0-3-16,0 0-1 0,1 0 1 15,1-1 14-15,-1 0 7 0,3 0-19 16,-2-1 10-16,3 0-9 0,1 1-1 15,-3-1-2-15,1 0-1 16,-1 0-2-16,3 1-12 0,-3 0 12 16,3 0 2-16,-3 1 0 0,3 0 1 15,-1 0-20-15,1 0 20 0,-1 0 3 16,3 0-1-16,-1 0-2 0,3 0 0 16,-3 0 0-16,2-1 15 0,1 0-15 15,-1 1 0-15,1-1 0 0,-1 0 0 16,0 0-1-16,1 1-1 0,-3 0-10 15,3 0 11-15,-3 0-14 0,0 0-1 16,-1 0 16-16,-1 0 0 0,1 0 0 16,-3 0 0-16,1 0 2 0,0 0 0 15,1 0 0-15,-1 0 10 0,-5-3-12 16,7 2 0-16,-5-2-3 0,1 0-1 16,0 0 3-16,-5-1-17 15,1 1-3-15,-2 2-13 0,-4 0-24 16,0 1 28-16,-2 0 2 0,-2 0 10 15,0 1-12-15,-4 2 17 0,4 0 13 16,2-1 6-16,-2 0 34 0,0 0-38 16,0 0 10-16,2-1-9 0,2-1-2 15,0 2 2-15,2-2-1 0,4 0 1 16,0 0 9-16,3 0 6 0,1 0-6 16,3-2 4-16,5 1 14 0,-1-2 1 15,0 2-28-15,7 0-1 0,-3-1 16 16,6 1 12-16,0 0 7 0,2 0-7 15,-6 0-27-15,6 1-3 0,0 0-33 16,0 0-16-16,0 0-3 0,0 0-2 16,0 0 11-16,0 0-6 0,0 0-27 15,0 0-72-15,0 0 13 0,6 0-121 16,-4 3-247-16,4 1 93 16,1 1 85-16,1 2-150 0,2-1-266 15,-2 3-504-15</inkml:trace>
  <inkml:trace contextRef="#ctx0" brushRef="#br0" timeOffset="193559.9896">13177 14168 457 0,'0'0'1007'0,"0"0"-685"0,0 0-111 16,0 0-39-16,0 0 26 0,2-35-1 15,-2 28-23-15,0 1-13 0,0 2 25 16,0 1 3-16,0-1-33 0,0 1-23 16,2 2-10-16,-2-1-19 0,0 1-15 15,0 1-27-15,0 0-37 0,0 0-6 16,0 0-16-16,0 0 13 0,0 1 15 15,0-1 5-15,0 3-5 0,-2-2 13 16,2 1 12-16,-4 1-25 0,0-1-31 16,-2 3-10-16,-1 3-87 0,-3 2-4 15,-2 0 67-15,-1 1 34 0,-3-1 21 16,4 2-2-16,-5-2 0 0,5-2-2 16,-5 3-14-16,1-2 16 0,3 0-4 15,-3 0-15-15,3-2-18 0,3-2 7 16,-1 0 9-16,5 0-22 15,0 0-7-15,0-2-1 0,2 0 29 16,2 0-6-16,-4 0-23 0,6-1-8 16,0 1-14-16,-3 3 13 0,3-2 22 15,0 0-3-15,0 3 3 0,0-1 17 16,0 1-1-16,3 0-15 0,-3 2 18 16,6 0 13-16,-4 0-12 0,2 1 1 15,0-2-1-15,0 0-1 0,2-3-22 16,-2 2-6-16,5-2 28 0,1 1 6 15,3 0 60-15,1-1-6 16,5 0 25-16,3-2-25 0,-1 0-26 0,4-2 30 16,0 0-33-16,1 0 10 15,-1-1 8-15,-2 0-5 0,0 0-19 16,-3 0 28-16,1 0-7 0,-4 0-15 16,-1 0 16-16,-4 0 9 0,-3 0 12 15,-5 0 0-15,0 0-19 0,0 0 0 16,-4 1 12-16,0-1 16 0,0 0 18 15,0 0 18-15,0 2 3 0,0-2-18 16,-4 0-25-16,4 0-22 0,-4 0-51 16,4 1-15-16,0 0-125 0,-2 2-119 15,2 3-224-15,0 4-314 0,0-1-236 16,0 11-785-16</inkml:trace>
  <inkml:trace contextRef="#ctx0" brushRef="#br0" timeOffset="197631.3622">8991 14170 104 0,'0'0'418'0,"0"0"-320"15,0 0 218-15,0 0-95 16,0 0-152-16,0 0-24 0,0 0 14 16,0 0-27-16,0 0-2 0,10-6 9 15,-8 6 0-15,1 0-10 0,3 0-13 16,-6 0 1-16,2 4 12 0,2-1 10 16,-4 3 3-16,4-1 30 0,-4 0 22 15,0 0 85-15,0 0 9 0,-4-1-10 16,0 0-10-16,2-1 16 0,-4 0-14 15,1-2-28-15,-3-1-27 0,0 0-26 16,-2 0-12-16,3-3-16 0,-1-1-17 16,0-3 4-16,2 2-26 0,-1-2-22 15,3 0-13-15,4-2-9 0,-4 0-64 16,4 1 7-16,0-1 31 0,4 1 16 16,0 1 0-16,0-1-10 0,3 3 7 15,-5 2-4-15,6 1 14 16,-4 1 2-16,4 1 4 0,-3 1-3 15,-1 2 22-15,0 2 9 0,2 1 17 16,-6-1 0-16,2 2 28 0,-2 1 29 16,0-1 45-16,0 1-1 0,-2 0-12 15,-4-1-23-15,2-2-13 0,-2-1 9 16,-1 0 7-16,3-2-11 0,-4-1-8 16,4-1-3-16,-2 0-17 0,-1 0 0 15,3-2-16-15,4-1-40 0,0-1-22 16,0-1-84-16,0-1-95 0,4-1-231 15,3-1-207-15,-1 2-147 0,2-5-884 16</inkml:trace>
  <inkml:trace contextRef="#ctx0" brushRef="#br0" timeOffset="198699.8603">9890 14148 170 0,'0'0'388'16,"0"0"114"-16,0 0-86 0,0 0-29 16,0 0-117-16,0 0-47 0,0 0-35 15,0 0-40-15,0 0-23 0,0 0-15 16,-29-19-20-16,29 17-36 0,0 2-31 16,0 0-14-16,0 0-9 0,0 0-51 15,0 0-52-15,4 0-48 0,0 0-30 16,0 0 181-16,0 0 9 0,-1 2-9 15,5 1-13-15,-6 1 11 0,2 0 2 16,0 1 0-16,-4 0 1 0,4-1 58 16,-4 2 24-16,0-2-22 0,0 1-12 15,0 0 31-15,0-2 26 0,-4 0-4 16,0 0-9-16,0 0-4 16,0-2-38-16,-5-1-25 0,5 0-1 15,0 0-9-15,0-1-14 0,4-2 36 16,-4 0-36-16,4 1-2 0,0-1 0 15,0-2-19-15,0 1-44 0,0-1-20 16,4 0 19-16,0 0 26 0,0 1 19 16,0 0-7-16,-1 2 10 0,3 0-16 15,-2 2-29-15,4 0-51 0,-4 0-65 16,4 3-87-16,-3 0-150 0,-1 0-415 16</inkml:trace>
  <inkml:trace contextRef="#ctx0" brushRef="#br0" timeOffset="205957.8854">13987 14493 7 0,'0'0'19'0,"0"0"141"16,0 0 629-16,0 0-249 0,0 0-221 16,0 0-111-16,0 0-27 0,0 0 10 15,0 0-10-15,0-30-4 0,0 27 10 16,0 0 2-16,-4-1-33 0,0 3 13 15,2-1 2-15,-2 0-19 16,0 2-20-16,1-1-35 0,-1 1-33 16,-2 0 17-16,2 1-81 0,-2 2-35 15,4 2-62-15,-7 2-16 0,3 0 18 16,0 4 32-16,-2 2 3 0,4 2 0 16,-1 3-3-16,3 0 16 0,-2 2 5 15,2-2 17-15,2 1-16 0,0-1 2 16,0-1 18-16,2 0 20 0,2-1 0 15,-1-2-24-15,5-3-7 0,0 2-7 16,0-5 11-16,1 1 5 0,1-4-5 16,2-1-14-16,1-2-38 15,-1-1-64-15,0-1-17 0,-1-1-32 16,3-2-76-16,-5 1-188 0,-1 0-155 16,0-1-460-16</inkml:trace>
  <inkml:trace contextRef="#ctx0" brushRef="#br0" timeOffset="206580.5172">14107 14565 1151 0,'0'0'537'15,"0"0"-170"-15,0 0-98 0,0 0-49 16,0 0-30-16,0 0-10 0,0 0-29 15,0 0-74-15,0 0-77 16,0 0-90-16,-13 10-22 0,13-2 86 16,0 2 26-16,0 1 32 0,0 0 5 0,0 0-37 15,0 0-3-15,1 0 3 16,1-1-1-16,0-2-10 0,0-1-1 16,-2-1 12-16,2-3 1 0,-2-1-1 15,0 0-2-15,0-2-2 0,0 0 4 16,4-2 41-16,-4-1 42 0,4-3-26 15,-4-3-57-15,0 0-42 0,0-4 10 16,2 0 10-16,0-2 6 0,2 3 3 16,-2 1 0-16,2 1-3 15,-3 3 3-15,1 2-6 0,-2 2 0 16,0 1-10-16,4 2-3 0,-4 0-7 0,2 3-41 16,-2 1 44-16,4 3 36 0,-2 1 90 15,2 1 10-15,0 2-4 16,2 0-60-16,-4-1-20 0,-1-1-15 15,3 0-1-15,-2-2 0 0,2-3-3 16,-2-1-42-16,-2 0-29 0,2-3-6 16,0 0 6-16,0 0 9 0,0-4 65 15,2-2 42-15,0-1 84 0,-2-3-94 16,1 0-20-16,1-1-12 0,-2 0 0 16,0 1-16-16,0 1 4 0,0 3 11 15,0 2 1-15,-2 1 11 0,0 1 9 16,0 2-8-16,0 0 4 0,0 0 13 15,0 0-29-15,0 2-13 0,0 1-112 16,2 2 48-16,0 0 77 0,2 2 48 16,-4 0-22-16,6 1-10 0,-3-1-16 15,1 1-45-15,0-1-126 0,2 0-107 16,-2 0-159-16,-2 1-236 0,6-3-5 16</inkml:trace>
  <inkml:trace contextRef="#ctx0" brushRef="#br0" timeOffset="206751.2795">14305 14624 813 0,'0'0'1090'15,"0"0"-739"-15,0 0-164 0,0 0-51 16,0 0-4-16,0 0-26 0,0 0-77 16,0 0 23-16,0 0-11 0,0 0-41 15,6 40-9-15,-4-33-88 0,1 1 4 16,-1 0-42-16,0-1-224 0,0 0-177 15,0-2-121-15,-2 0-382 0</inkml:trace>
  <inkml:trace contextRef="#ctx0" brushRef="#br0" timeOffset="207261.0505">14371 14563 1189 0,'0'0'819'0,"0"0"-436"0,0 0-254 16,0 0-65-16,0 0-22 0,0 0-38 16,0 0 38-16,0 0 9 0,0 0-16 15,0 0-2-15,29-5 5 0,-23 6 14 16,-1 4-4-16,1 0 10 0,0 2-10 16,-4 0-16-16,2 3 16 0,-2 1-3 15,-2 0 9-15,0 2 0 0,0 2-9 16,-2 1-45-16,0 1-96 15,-2 1-80-15,4 3-222 0,-4-7-347 16,-2 7-931-16</inkml:trace>
  <inkml:trace contextRef="#ctx0" brushRef="#br0" timeOffset="207858.0408">14826 14486 982 0,'0'0'639'0,"0"0"-269"0,0 0-137 16,0 0-48-16,0 0-46 0,0 0-20 15,0 0 23-15,0 0-94 0,0 0-47 16,0 0 47-16,-31 17-15 0,27-6-5 15,2 2 30-15,-2 1 6 16,2 3-13-16,0 1 4 0,1 0-17 0,1 1 4 16,0 0-25-16,0 0-17 0,1-2 0 15,5-1-2-15,-2 0-18 0,2-3-37 16,2-3-45-16,-1 0-14 16,1-4 14-16,2-2-56 0,-4-2-32 15,3-2-59-15,-1-5-24 0,0-2-12 16,-2 1-259-16,0-6-525 0</inkml:trace>
  <inkml:trace contextRef="#ctx0" brushRef="#br0" timeOffset="208384.3904">14904 14540 1278 0,'0'0'705'0,"0"0"-380"0,0 0-212 15,0 0-49-15,0 0-31 0,0 0 131 16,0 0-25-16,7 36-24 0,-5-25-34 15,0-1-27-15,0 2-15 0,0-2-37 16,2-2-2-16,-4-1 0 16,2-1 1-16,0-2 1 0,0-2-2 15,0-1-3-15,-2-1-23 0,2 0 4 16,0 0 10-16,0-4 12 0,-1-2 70 0,5-1 1 16,-4-3-36-16,4-1-35 15,0-3 0-15,0 2-35 0,-1-1 6 16,-1 2 10-16,2 0 0 0,0 4-17 15,-4 2-41-15,6 1 10 0,-4 3 13 16,-3 1-8-16,5 3 62 0,-4 2 23 16,2 4 38-16,0 1-3 0,0 2 6 15,-2 0 6-15,0-1 26 0,2 0-96 16,-4-1 13-16,2-3-7 0,-2-1-2 16,1-2-4-16,1-3-26 0,-2-1 0 15,2 0 1-15,0-2-4 16,0-2 29-16,0-3 67 0,2-1 42 15,2-3-74-15,-2 1-34 0,0-1-2 16,-1 0 1-16,3 1-16 0,-6 0 3 16,4 3 0-16,0 2-2 0,-2 0 15 15,0 2 11-15,-2 2-11 0,0 1-3 16,0 0-13-16,0 2-9 0,0 3-20 16,2 2 45-16,0 2 36 0,0 3-36 15,2-1 0-15,-1 2 0 0,-1-1-108 16,4 2-116-16,0-3 18 0,0 0-140 15,-2-2-124-15,2 3-555 0</inkml:trace>
  <inkml:trace contextRef="#ctx0" brushRef="#br0" timeOffset="208732.1687">15173 14646 650 0,'0'0'1379'0,"0"0"-942"16,0 0-292-16,0 0-93 0,0 0-1 0,0 0 14 15,0 0 28-15,0 0-6 16,0 0-26-16,0 0-23 0,12-12-15 16,-9 12-23-16,-1 0-16 0,2 0 14 15,-4 3 2-15,0 1 12 0,0 2 24 16,0 1 18-16,0 1 0 0,0 2-9 16,0 1 3-16,-4 0-32 0,-1 2-16 15,1-2-22-15,0 0 6 0,0-1-4 16,0-1-44-16,0-2 36 0,2-1-30 15,0-2-31-15,2-3 15 0,0 1 6 16,0-2-6-16,2 0 58 0,2 0 16 16,2 0 87-16,-4-2 3 0,4 0-7 15,-2 1-22-15,5-2-35 0,-3 1-26 16,0 0 0-16,0 0 0 0,3 0 0 16,-3 0-16-16,2-1-42 15,0 1-93-15,-2 0-116 0,1-1-133 16,-3 2-211-16,0-1-666 0</inkml:trace>
  <inkml:trace contextRef="#ctx0" brushRef="#br0" timeOffset="208982.8876">15258 14568 316 0,'0'0'779'16,"0"0"-261"-16,0 0-222 0,0 0-69 15,0 0-62-15,0 0-32 16,0 0 2-16,0 0 23 0,0 0-10 16,39 26-16-16,-31-15-4 0,-2 0-10 0,1 1 13 15,-3 1-7-15,2 3-32 16,-2-1-19-16,-2 2-13 0,4 0-19 16,-6 0-22-16,0 2-19 0,0 1-26 15,0-1-59-15,-4 4-140 0,0 0-52 16,2-3-314-16,-8 12-1076 0</inkml:trace>
  <inkml:trace contextRef="#ctx0" brushRef="#br0" timeOffset="426328.6492">1218 4090 62 0,'0'0'215'0,"0"0"486"0,0 0-291 15,0 0-130-15,0 0-43 0,0 0-55 16,0 0-13-16,0 0 2 16,0 0-42-16,0-17-22 0,0 15-33 0,-2 0-6 15,2 0 2-15,-2 1 11 16,2-2-14-16,-2 2-9 0,0-2 3 15,2 2 15-15,-2-2 7 0,0 2 0 16,0-1-3-16,0 0-17 0,2 1-25 16,-1-2 3-16,1 3 7 0,-2-1-10 15,2-1-19-15,-2 1 3 0,-2 1-10 16,2-1 10-16,0-1 10 0,-4 1-4 16,2 1-12-16,-4-2-3 0,3 1-10 15,-5 0 0-15,-2 1-1 0,1 0-1 16,-3 0-1-16,2 0-3 15,-3 1-10-15,1 3-26 0,1 0 39 16,-1 2 0-16,1 0-23 0,1 1-24 16,0 0 19-16,3 2 25 0,3-1-39 15,-4 2-37-15,4 1-51 0,3 0-3 16,-1 2 27-16,2 0 23 0,2-3 13 16,0 0-26-16,0 0-46 0,6-3 10 15,1 0 32-15,1-3 13 0,4 2 35 16,3-2 52-16,3-1 0 0,-3 1 3 15,6-1 16-15,-1 1-7 0,1-1-12 16,0 1-13-16,-1-1-3 0,-1 1 3 16,-1 2 13-16,-1 1 0 0,-1 2 13 15,-5 0 13-15,-1 0 12 0,0 1 8 16,-5 0 5-16,1-1 4 0,-4 0 42 16,-2 1 31-16,0 1 4 0,-2-3 12 15,-4 1-23-15,-1 3-19 0,-1-1-29 16,0-1-38-16,-3 0-3 0,1-3 6 15,-2 0 0-15,1 0-13 16,-3-3-25-16,0 0-40 0,3-2-58 16,-3-1-29-16,5-1-39 0,-1 0-55 15,2-1-7-15,4-2-40 0,4-4-153 16,0-1-79-16,4-1-324 0,8-7 107 0</inkml:trace>
  <inkml:trace contextRef="#ctx0" brushRef="#br0" timeOffset="426668.6634">1350 4048 623 0,'0'0'1182'0,"0"0"-663"16,0 0-312-16,0 0-117 0,0 0 26 15,0 45 0-15,0-28-17 16,0 3-22-16,0 2-19 0,4 1-16 15,-1 2-10-15,1 4-16 0,2-1 9 16,0 0-24-16,0-2-1 0,-2-2 0 16,1-7-3-16,1-3-26 0,-2-6-19 15,0-3 26-15,-2-3 20 0,2-2-1 16,0 0 3-16,0-2 10 0,1-5 70 16,3-4 102-16,2-5-39 0,1-2-64 15,3-4-60-15,0 1-18 0,-3-3-1 16,-1 3 3-16,2 3-3 0,-3 2-28 15,-5 3-38-15,2 5-30 0,-2 3-12 16,-2 1-45-16,-2 4-113 16,0 0-160-16,-2 3-225 0,-2 3-62 15,0-2 19-15</inkml:trace>
  <inkml:trace contextRef="#ctx0" brushRef="#br0" timeOffset="426853.5226">1449 4287 130 0,'0'0'649'0,"0"0"-180"0,0 0-58 16,0 0-51-16,0 0-91 0,0 0-75 15,0 0-65-15,0 0-29 0,0 0-16 16,0 0 0-16,3 31-27 0,3-25 17 16,0 0-16-16,2 2-4 0,-2 0-31 15,3 1-23-15,-1 0 0 0,0 0 0 16,2-2-29-16,-1-1-70 0,1 1-91 16,0-2 10-16,-3-1-117 0,5-3-144 15,-2-1-31-15,-3 0-225 0,1-3-43 16</inkml:trace>
  <inkml:trace contextRef="#ctx0" brushRef="#br0" timeOffset="427115.5083">1681 4158 1045 0,'0'0'1233'0,"0"0"-854"0,0 0-74 16,0 0-42-16,0 0-37 0,0 0-30 15,0 0-60-15,0 0-136 0,0 0 0 16,0 0-72-16,0 19 72 0,0-9 45 16,0 3 21-16,2 5-3 0,0 3-29 15,0 1-34-15,2 3-27 16,0 0-58-16,1-1-57 0,1-1-57 16,0-2-12-16,2-2-64 0,0-3-24 15,-5-3-27-15,3-3-151 0,0-3-105 16,0-2 45-16,-4-5 90 0,0 0 135 15</inkml:trace>
  <inkml:trace contextRef="#ctx0" brushRef="#br0" timeOffset="427979.4194">2090 4144 1087 0,'0'0'1183'0,"0"0"-757"16,0 0-111-16,0 0-17 0,0 0-25 16,0 0-39-16,0 0-55 0,0 0-37 15,0 0-114-15,0 0-28 0,2 6-53 16,-4 1 34-16,2 0 19 0,0 8 78 15,-2-1-38-15,2 4-18 0,-2 1-22 16,0 1-18-16,0 3-10 0,0-2-6 16,0 1-16-16,0-3-20 0,1 1 8 15,1-2 8-15,-4-2 4 0,2 0 6 16,2-3 19-16,0-1 6 0,0-3 7 16,0-2 12-16,0-1 16 0,0-2-14 15,0 1 1-15,0-2 0 16,0 1-1-16,2-1 16 0,-2 0 8 0,0 1-7 15,4-1 3-15,-4 1 9 16,1-1-3-16,-1 1 13 0,2-1-10 16,-2 0-30-16,2-1 2 0,0 0 19 15,-2-1 5-15,2 1 1 0,0-2-3 16,-2 1 6-16,2 0-12 0,-2-1-4 16,2 0-13-16,0 1-1 0,0 0-1 15,2-1 25-15,2 1 0 0,-1 1 0 16,3-1 3-16,2-1 6 0,1 0-3 15,1 0-6-15,0-3 25 0,1 0 30 16,1-2-18-16,3-2-7 0,-7 2-11 16,2 0-20-16,1 0-23 15,-5 0-1-15,0 1 0 0,-3 1-1 16,3 1-2-16,-4 2-55 0,0-2-38 16,-2 2-90-16,-2 0-88 0,0 3-107 15,0-1-45-15,0 3-61 0,0-1-163 16,-2 2-728-16</inkml:trace>
  <inkml:trace contextRef="#ctx0" brushRef="#br0" timeOffset="428423.2655">2357 4148 1383 0,'0'0'1411'16,"0"0"-991"-16,0 0-102 0,0 0-27 16,0 0-61-16,0 0-36 0,0 0-8 15,0 0-53-15,0 0-79 0,0 0-54 16,-17-2-46-16,17 4-22 0,-2 2-9 15,2 1-13-15,-2 2 37 0,2 8 19 16,0 2 20-16,0 4 14 0,0 1 0 16,0-1-21-16,0-1-23 0,4-2-3 15,0 0 22-15,4-2 6 0,-4-2-6 16,1 0 6-16,3-2-16 0,2-3 10 16,-1-1 6-16,1-4 19 0,0 1 1 15,0-1 15-15,1-3 6 0,-1-1-3 16,0 0-1-16,3 0-14 0,-5 0-2 15,2 0-2-15,-3 0-7 0,1 0-96 16,0-1-86-16,-2-1-61 16,3 1-49-16,-7 0-31 0,-2-1-167 15,2 2-276-15,-2-3-618 0</inkml:trace>
  <inkml:trace contextRef="#ctx0" brushRef="#br0" timeOffset="428639.1286">2410 4304 1375 0,'0'0'1163'0,"0"0"-973"15,0 0-188-15,0 0 97 0,0 0 78 16,0 0-7-16,0 0 8 0,0 0-28 16,39-11-43-16,-30 5-40 15,-1 3-30-15,0-4-37 0,-1-1-25 16,-1 0-67-16,0 2-54 0,-2-1-45 15,0 0-81-15,-4 1-150 0,0 0-196 16,0-2-533-16</inkml:trace>
  <inkml:trace contextRef="#ctx0" brushRef="#br0" timeOffset="428831.3696">2369 4056 1251 0,'0'0'1558'0,"0"0"-1218"16,0 0-168-16,0 0-32 0,0 0-32 15,0 0-22-15,0 0-17 0,0 0-12 16,41-29-29-16,-32 19-9 0,7 0-19 16,-4 1-2-16,3-1-10 0,-3 2-4 15,1-1-38-15,1 2-85 0,-3 3-54 16,3 0-66-16,0 4-152 16,-7 0-238-16,7 8-497 0</inkml:trace>
  <inkml:trace contextRef="#ctx0" brushRef="#br0" timeOffset="429101.0464">2654 4188 1398 0,'0'0'1979'0,"0"0"-1445"16,0 0-214-16,0 0-44 0,0 0-29 15,0 0-100-15,0 0-49 0,0 0-98 16,0 0-15-16,0 0-102 0,0-11-33 16,4 13-97-16,-4 3-215 0,6 1 27 15,-1 3-4-15,1 0-220 0,4 9-862 0</inkml:trace>
  <inkml:trace contextRef="#ctx0" brushRef="#br0" timeOffset="429237.4766">2772 4408 1712 0,'0'0'1320'0,"0"0"-931"0,0 0-344 16,0 0-45-16,0 0-67 0,0 0 6 15,4-41-85-15,-4 32-230 16,0 1-617-16,0-1-816 0</inkml:trace>
  <inkml:trace contextRef="#ctx0" brushRef="#br0" timeOffset="432401.0975">1838 4239 427 0,'0'0'323'0,"0"0"942"15,0 0-728-15,0 0-170 0,0 0-98 16,0 0-33-16,0 0-26 0,0 0-27 15,0 0-45-15,0 7-37 0,0-7-19 16,0 0-8-16,0 2-11 0,-2-1-14 16,2 0-14-16,-2-1-17 0,2 2-5 15,-2-1-13-15,2-1-4 0,0 0-14 16,0 2-7-16,0 1-22 0,0 2-2 16,-4 2 8-16,4 3 16 0,-2 4 23 15,2 1 1-15,0 4-1 0,0-1 2 16,0 3-1-16,0 1-1 0,0-1 0 15,0 3 2-15,0-2 0 16,0 0 2-16,-1-2 1 0,1-1 0 0,0-2 27 16,0-3-30-16,-2-2-2 0,2-2-12 15,0-1 13-15,0-3 0 16,0 0-15-16,0-3-3 0,0-2-12 16,0 0 6-16,0-1-6 0,0 0 8 15,0 0 23-15,0 0 2 0,0-2 33 16,0 0 12-16,0 1 3 0,2 0-3 15,-2-1 0-15,0 1 2 0,1 1 4 16,1-2-9-16,2 1-7 0,-4-1 12 16,4-1-6-16,2 1-43 0,0-1-12 15,0 1-6-15,-1 0-1 0,3 0-3 16,0 1 10-16,0 0 11 16,-3-1 1-16,1 1-1 0,2 1-1 15,-2 0-1-15,-2 0 1 0,2 0-1 16,-3 0-13-16,3 0-18 0,-2 0-65 15,2 0 2-15,-4 0-43 0,0 0-71 16,2 0-61-16,-2 1-87 0,1 2-113 16,-3 2-639-16</inkml:trace>
  <inkml:trace contextRef="#ctx0" brushRef="#br0" timeOffset="435032.7104">3571 4149 91 0,'0'0'375'0,"0"0"-287"16,0 0 202-16,0 0-136 0,0 0-86 15,0 0-52-15,0 0-16 0,0 0-29 16,0 0-43-16,17-22-123 0,-17 22-102 16,0 0-42-16</inkml:trace>
  <inkml:trace contextRef="#ctx0" brushRef="#br0" timeOffset="435686.2335">3400 4376 809 0,'0'0'976'0,"0"0"-586"0,0 0-99 16,0 0-17-16,0 0 9 0,0 0-21 15,0 0-64-15,0 0-59 0,0 0-50 16,0 0-36-16,0 0-12 0,0-2 0 16,4-3-13-16,-2-1-12 0,2-5 12 15,3-3-28-15,5-6-1 0,0-2-14 16,1-4 12-16,3-1 2 0,1 0-3 16,-3 2 2-16,3-2 0 0,-7 4 1 15,4-1 0-15,-5 3 0 0,-1 3 1 16,4 2-1-16,-10 3-12 0,1 6 11 15,1 3 2-15,-4 4 13 0,0 0 2 16,0 0-15-16,0 3-51 0,0 1-40 16,0 3-32-16,0 0 64 0,2 7 59 15,0 2 31-15,2 6 7 16,0 4 19-16,-4 3 6 0,4 3 3 16,0 0-18-16,0 1-36 0,1-2-12 15,1-2 0-15,4-3-16 0,-4-1-2 16,1-4-23-16,1-3-26 0,0-4-46 15,-2-4 8-15,0-1-28 0,-3-3-23 16,-3-4-14-16,2-1 19 0,-2-1 29 16,0 0 122-16,-2-2-26 0,-3-2 7 15,-1 0-291-15,-6 0-299 0,2 0-139 16,-11-3-249-16</inkml:trace>
  <inkml:trace contextRef="#ctx0" brushRef="#br0" timeOffset="435864.492">3441 4359 1539 0,'0'0'591'0,"0"0"-138"0,0 0-166 16,0 0-139-16,0 0-103 0,0 0-42 16,0 0-2-16,0 0-1 0,0 0 38 15,0 0 4-15,31-22-4 0,-16 19-19 16,-1-2-17-16,3 0 2 0,-3 2 8 16,5 0-12-16,3-1-28 0,1 4-94 15,-4 0-54-15,2-1-130 0,7 1-170 16,-13 0-252-16,10 0-546 0</inkml:trace>
  <inkml:trace contextRef="#ctx0" brushRef="#br0" timeOffset="436437.7271">3921 4263 836 0,'0'0'1196'0,"0"0"-869"0,0 0-126 16,0 0 37-16,0 0-61 0,-35-38-49 15,28 32 16-15,-1 1-4 0,-4 3-3 16,5 1-1-16,1-1-16 0,-6 2-16 16,4 2-92-16,3 1-12 0,-3 5-18 15,-2 0-42-15,2 3 19 0,5 1 19 16,-5 3 22-16,4 1 1 0,2-1-1 15,0 3-3-15,2 0 1 0,2-1 2 16,2 0 0-16,2-2 0 0,-1-3-13 16,3 0-22-16,4-3-3 0,-4-5 10 15,1-2 15-15,-1-2 13 0,4-3 29 16,-3-4 31-16,3-3 47 0,-4-4-32 16,-1-3-9-16,3-5-34 15,-2 1-10-15,-6-3-1 0,2 0 12 16,0-1-5-16,-4 1 0 0,0-2-11 15,-6 0-17-15,2 0-3 0,0 1-16 16,-4 2-12-16,4 3 28 0,1 3 3 16,1 4 25-16,-2 5 18 0,4 2 26 15,-2 5 12-15,0 1-1 0,2 0-30 16,0 1-50-16,0 3-90 0,0 4-31 16,0 2 2-16,0 6 75 0,0 0 41 15,0 5 0-15,4 3-10 0,0-3-3 16,-1 2-6-16,3-3 10 0,6 2-4 15,-6-3-63-15,3 2-103 0,1-4-11 16,0-3-43-16,-1-1-42 16,3-6-95-16,0-1-60 0,-1-5-22 15,3-1 52-15,-2-4-11 0,-3-4 62 16,-1 0-36-16</inkml:trace>
  <inkml:trace contextRef="#ctx0" brushRef="#br0" timeOffset="436985.2392">4092 4190 85 0,'0'0'701'15,"0"0"-89"-15,0 0-118 0,0 0-130 16,0 0-44-16,0 0-8 0,0 0-55 16,0 0-101-16,-37-6-140 0,31 9 0 15,2 2 25-15,1-1 7 0,-1 4 0 16,-4 1 12-16,4 1-25 0,0 3-6 16,2-1-7-16,0 3 0 0,2 1-9 15,0 0-13-15,0 0 0 0,2 2-2 16,2-4-13-16,0 1 2 0,2-4-16 15,2-1-5-15,-5-5-20 0,5-3 22 16,-2-1 7-16,2-1 25 0,-1-5 37 16,1-2 48-16,2-4 51 15,-2-3-32-15,-1-2-53 0,-1-4-29 16,2 1 3-16,-4-2 0 0,2 0-9 16,-2 0-4-16,-3-2-11 0,1 1-1 15,2-1-12-15,-4 2 9 0,0 2-1 16,0 0 4-16,0 3 2 0,0 5 32 15,0 1 35-15,0 4-40 0,-4 2 2 16,4 2 38-16,0 2 28 0,-2 0-17 16,1 2-36-16,1 0-44 0,-2 1-49 15,2 3-63-15,0 5 34 0,-2 2 32 16,2 4 8-16,0 3 22 16,0 2 3-16,0 4 13 0,2-1 2 15,0 4 15-15,1-1 1 0,1-1-17 16,4 0 1-16,-4 0-2 0,2-4-2 15,-2-3 1-15,-1-4-2 0,5 0 0 16,-4-5 0-16,0-1-8 0,0-3 11 16,-2-2 3-16,2-1-1 0,-2-1-1 15,-2-3 18-15,2 1-16 0,-2-1-1 16,0 0-2-16,0 0-13 0,3-1-6 16,-3-1-7-16,4-2-27 0,-4 0-16 15,4-1-88-15,0-2-179 0,0-2-243 16,0 2-604-16</inkml:trace>
  <inkml:trace contextRef="#ctx0" brushRef="#br0" timeOffset="438662.7846">4768 4330 65 0,'0'0'718'0,"0"0"-57"16,0 0-294-16,0 0-75 0,0 0-16 15,0 0 8-15,0 0-27 0,0 0-23 16,-35-1-14-16,31 1-19 0,1-2-21 16,3 0-26-16,0 1-25 0,0 0-10 15,0 0-16-15,0 1-16 0,0 0-19 16,0 0-6-16,0 0-21 0,0 0-28 16,0 0-13-16,0 0-28 0,0 0-15 15,0 0-4-15,0 0-15 0,3 0-18 16,1 0-14-16,2 0 66 0,4 0 28 15,3-1 72-15,5 1-22 0,-1-2-10 16,3 1 0-16,1 0-3 0,0-2-2 16,3 3-11-16,1-3-11 0,0-1 12 15,0 1-7-15,-4 1-2 16,1-2-15-16,-5 2 1 0,-1 1-2 16,-5 0-1-16,3-1-2 0,-6 2 0 15,-1 0 0-15,-1 0-12 0,-2 0 13 16,0 0-1-16,-4 1-25 0,4 0-19 15,-4-1-55-15,0 0-44 0,0 0-40 16,0 0-2-16,-4 0 4 0,4 0-57 16,0-3-97-16,-4-1-126 0,4-4-1017 0</inkml:trace>
  <inkml:trace contextRef="#ctx0" brushRef="#br0" timeOffset="439037.3473">5063 4161 1759 0,'0'0'701'0,"0"0"-405"16,0 0-96-16,0 0-11 0,0 0-49 16,0 0-137-16,0 0-3 0,0 0-162 15,0 0-21-15,0 0 183 0,17 14 74 16,-5-8-7-16,-1 0-9 0,3 0-17 15,-2 1 7-15,1 1-19 0,1-2-1 16,1 3-24-16,-3-2 8 0,2 2 8 16,-3-2-8-16,-3 2 7 0,2-1 13 15,-3 2 6-15,-5-2 58 0,2 2-23 16,-2-2 6-16,-2 1 44 0,0 1 12 16,-2 2 7-16,-4 0-61 0,-1-1 6 15,-5 2-43-15,2-3-41 0,-1 0 25 16,1 0-8-16,-6-3-20 15,5 0-59-15,1-3-53 0,-2 0-55 16,3-1-56-16,-3-1-113 0,1-2-191 16,5 0-261-16,-2-3-735 0</inkml:trace>
  <inkml:trace contextRef="#ctx0" brushRef="#br0" timeOffset="439586.3274">4720 4309 1299 0,'0'0'1197'0,"0"0"-900"0,0 0-172 16,0 0-12-16,0 0 18 0,0 0 32 16,0 0 31-16,0 0-27 0,0 0-72 15,0 0-64-15,-8 5-31 0,4-1 0 16,0 3-128-16,-3 2 36 15,-1-1 42-15,-2 4 36 0,-2 2 14 0,3 0 12 16,-3 0-12-16,-1 3-26 16,1-1-5-16,0-1-8 0,3 1-15 15,-7-1-28-15,6-4-11 0,3 0 20 16,-1-3 44-16,4-4 29 0,2-1 20 16,2-3 34-16,0 0-54 0,2 0-28 15,2-1-84-15,4-1-39 0,-4-1 151 16,5-1 151-16,7 1-27 0,-7-1-28 15,7 1-22-15,-2 1-24 0,1 1-2 16,2 1-10-16,1 0 13 0,-3 3-7 16,1 0-25-16,1 1 0 0,-1 1-19 15,1-1 1-15,-7 0 2 16,5 0-3-16,-3-2-27 0,2 1-128 16,-1 0-27-16,3-1-125 0,-9 0-351 15,7-1-963-15</inkml:trace>
  <inkml:trace contextRef="#ctx0" brushRef="#br0" timeOffset="442913.0086">5509 4174 417 0,'0'0'678'0,"0"0"-56"16,0 0-365-16,0 0-150 0,0 0 9 16,0 0 66-16,0 0-5 0,0 0-35 15,0 0-23-15,0 0-35 0,0-12-36 16,0 12-25-16,0 0-20 0,0 0-2 16,0 2-1-16,0-2-3 15,0 0 2-15,0 2 1 0,0 0-17 16,0 1 17-16,3 0 83 0,-3 2 26 15,0 1 9-15,4 4 13 0,-4 0-36 16,0 4-22-16,2 1-29 0,-2 1-6 16,0 1-23-16,0 1-15 0,0-1-3 15,0 2-19-15,0-4 3 0,0 1 6 16,0-2-9-16,0-1 19 0,0-3-10 16,0 1 10-16,0-3-16 0,0-2 0 15,2-2-10-15,-2 0-18 0,2-2-17 16,2-2 4-16,-4 1 9 0,4-1 19 15,-4 0 32-15,4 0 0 0,0 0 22 16,-4 0 0-16,2 0 4 0,1 0-4 16,-1 0 0-16,0 0-9 0,0 0 0 15,0 0 3-15,4 0 12 0,-4 0 1 16,2 0-7-16,0 0-6 16,1 0-13-16,3 0 20 0,0 0-11 15,2 0-9-15,-3 0 0 0,5 0 0 16,-4 0 0-16,1 0-1 0,3-1-2 15,-6 1-41-15,0 0-45 0,0-2-25 16,-3 0-68-16,5 1-68 0,-8-1-153 16,0-1-167-16,0 2-165 0</inkml:trace>
  <inkml:trace contextRef="#ctx0" brushRef="#br0" timeOffset="443194.5884">5483 4343 1336 0,'0'0'657'0,"0"0"-414"0,0 0-223 16,0 0 64-16,0 0 97 0,0 0-20 15,0 0-45-15,0 0-22 0,35-7-40 16,-23 6-25-16,-4 1-10 0,1-1-3 15,3 1-14-15,-2-2 0 0,1 1 15 16,1 0-17-16,-4 0-13 0,1-2-58 16,-1 1-38-16,0-1-30 0,-2 1-28 15,-3 0-27-15,3-1-40 0,-6 3-106 16,0-3-122-16,0 1-131 0</inkml:trace>
  <inkml:trace contextRef="#ctx0" brushRef="#br0" timeOffset="443433.7577">5522 4213 447 0,'0'0'792'0,"0"0"-493"15,0 0-227-15,0 0 97 0,0 0 58 16,0 0-48-16,0 0-50 0,0 0-38 15,41 0-36-15,-32 0-20 0,3 0-16 16,2 0-16-16,-3 0 13 0,3 0-16 16,3 0-29-16,-5 0-75 0,0 0-74 15,3 0-133-15,-7 0-261 0,5 0-406 16</inkml:trace>
  <inkml:trace contextRef="#ctx0" brushRef="#br0" timeOffset="443710.7083">5786 4127 382 0,'0'0'1319'0,"0"0"-803"16,0 0-332-16,0 0-122 0,0 0 15 16,0 0 23-16,0 0 10 0,0 0-33 15,0 0 109-15,2 37-41 0,-2-23-62 16,0 0-20-16,0 0-24 0,0 4 34 15,2 1-22-15,-2 1-32 16,1 1-6-16,1-1-10 0,0 2-3 16,-2-2-16-16,2 2-51 0,2-3-28 15,-4 0-24-15,6-3-47 0,-6-4 2 16,2-1-16-16,2-4-13 0,-4-1-79 16,4-3-127-16,-4-3-161 0,2 0-98 15</inkml:trace>
  <inkml:trace contextRef="#ctx0" brushRef="#br0" timeOffset="444024.3255">5896 4157 346 0,'0'0'671'0,"0"0"-127"0,0 0-271 0,0 0-130 16,0 0-36-16,0 0-13 16,0 0 48-16,0 0 59 0,0 0-20 15,4 36-17-15,-2-24-26 0,0 2-32 16,-2 3-11-16,2 3-2 0,-2 3 3 16,2 2-17-16,-2 1-60 0,0 2-3 15,0 0-16-15,4 3-25 0,-4-3-58 16,2 0-57-16,-2-6-142 0,3-1-91 15,1-8-80-15,-4-5-138 0,4-4-191 0</inkml:trace>
  <inkml:trace contextRef="#ctx0" brushRef="#br0" timeOffset="444431.2387">5960 4389 767 0,'0'0'1265'0,"0"0"-947"16,0 0-237-16,0 0-36 0,0 0-32 15,0 0 25-15,0 0 24 0,37 13 22 16,-26-15 6-16,-1-5-16 0,2 0-23 16,-1 0-15-16,-1-3-4 0,2 0 6 15,-6 0-6-15,-3 1-6 0,5 0-4 16,-8 1 10-16,0-1 32 0,0 3 45 15,0 0 41-15,-2 0-36 0,-7 1-29 16,3 1-12-16,0 2-13 0,-4 1-16 16,1 1-9-16,1 0 12 15,0 1 0-15,0 4-47 0,2 0-47 0,-1 2-13 16,3 2 3-16,2 1 30 16,-6 1 27-16,4 2 22 0,4-2-22 15,0 2-11-15,0 0 9 0,0 1-2 16,4 0 2-16,4-2-23 0,-6 0-25 15,6-3-30-15,-5 0-15 0,5-3-13 16,2 0-6-16,0-4-59 0,-3-1-26 16,7-1-26-16,-8-3-20 0,3-2-27 15,3-2-163-15,-4 1-194 0,2-3-163 0</inkml:trace>
  <inkml:trace contextRef="#ctx0" brushRef="#br0" timeOffset="444656.9076">6152 4405 385 0,'0'0'443'0,"0"0"-68"0,0 0-17 0,0 0-36 15,0 0-53-15,0 0-55 0,0 0-24 16,0 0-38-16,0 0-43 16,0 0-31-16,15 32 12 0,-15-32 38 15,0 0 35-15,0-1 37 0,0-1 16 16,0-2-8-16,0-1 12 0,0-3-167 16,-3-4-53-16,-1-2-94 0,4-3 18 15,0-1-12-15,0 0-9 0,0 1-4 16,7 0 6-16,1 4 13 0,0-1-64 15,2 4-84-15,1 2-52 0,-1 2-56 16,0 2-187-16,-5 1-534 0</inkml:trace>
  <inkml:trace contextRef="#ctx0" brushRef="#br0" timeOffset="445297.6324">6266 4055 1228 0,'0'0'1081'16,"0"0"-691"-16,0 0-145 0,0 0-69 15,0 0-51-15,0 0-49 0,0 0-76 16,0 0-67-16,0 0-134 0,0 0 201 15,6 31 22-15,-2-21 23 0,0-1-45 16,2 0-66-16,-4 1-59 0,-1-3-55 16,3-1-110-16,0-2-167 0,-4-1-206 15,4-2-460-15</inkml:trace>
  <inkml:trace contextRef="#ctx0" brushRef="#br0" timeOffset="445485.0247">6326 4032 1208 0,'0'0'722'0,"0"0"-485"16,0 0-146-16,0 0 19 0,0 37-13 16,0-24-36-16,0-4-61 0,4 0-46 15,0 1-129-15,4-2-168 0,-6-1-291 16,2 2-626-16</inkml:trace>
  <inkml:trace contextRef="#ctx0" brushRef="#br0" timeOffset="446219.9405">5297 4032 395 0,'0'0'1652'0,"0"0"-1053"15,0 0-384-15,0 0-128 0,0 0-16 16,0 0-1-16,0 0-12 0,0 0-58 16,0 0-48-16,0 0-52 0,2 23 88 15,-2-15 12-15,2 2 0 0,4-1-61 16,-6-2-58-16,2 0-33 0,-2-3-25 16,4-1-66-16,0-2-175 0,-2-1-194 15,0 0-46-15</inkml:trace>
  <inkml:trace contextRef="#ctx0" brushRef="#br0" timeOffset="446423.5168">5377 3953 1471 0,'0'0'1075'0,"0"0"-920"16,0 0-152-16,0 0 32 0,0 46 39 15,2-31 23-15,2 1-36 16,3-1-61-16,-1-2-4 0,-2-2-79 0,8 0-46 16,-7-2-93-16,7-5-173 15,-4-1-183-15,1-3-616 0</inkml:trace>
  <inkml:trace contextRef="#ctx0" brushRef="#br0" timeOffset="448309.2967">3421 5194 1061 0,'0'0'1054'0,"0"0"-759"16,0 0-95-16,0 0-3 0,0 0-11 15,0 0-13-15,0 0-13 0,0 0-36 16,0 0-83-16,0 0-41 0,-7 17-13 16,3-3 13-16,0 3 45 0,2 4 15 15,-2 2-13-15,-2 5 4 0,4-4 0 16,-4 3-17-16,3-6-34 0,1 0-9 15,0-2-32-15,-2-4-26 16,4-1-31-16,0-4 9 0,-4-4 0 16,4-3-54-16,0-3-23 0,0 0 15 15,0-6 42-15,0-2 67 0,0-4-68 16,0-4-6-16,0 0 13 0,0-4-46 16,0 0-127-16,-2-1-130 0,-2 3-98 15,0-2 178-15,0 0 68 0,1 1 258 16,1 3 36-16,2 3 209 0,0 3 35 15,0 3 49-15,0 4 9 0,0 3-46 16,0 0-126-16,2 0-166 0,1 3 32 16,1 4-32-16,4-1 233 0,2 1-20 15,-4 1-42-15,5 2-88 0,-1-4-54 16,1-1-3-16,7 0-23 0,-10-4 10 16,7-1 3-16,-5-1 32 0,5-4-26 15,-5-2 10-15,-2-3 29 0,3-1 0 16,-5-2-23-16,2 0-37 0,-2-1-1 15,0 0-19-15,-2 2-19 0,-1 0 6 16,-1 1 20-16,-2 1 12 16,2 4 19-16,-2 1-17 0,0 2 27 15,0 0 25-15,0 3 10 0,0 0 0 16,0 3-64-16,0 2-23 0,0 3-85 16,0 3 108-16,0 3 105 0,2 4 3 15,2 4-54-15,0-1-28 0,0 3-11 16,0-1 23-16,0 1-6 0,-1-2-31 15,3-1-1-15,-2-2-28 0,4-3-67 16,0-4-23-16,-4 0 4 0,1-4-85 16,1-4-22-16,4-1-33 0,-6-3-47 15,0-3-110-15,-1 0-38 16,7-11-261-16</inkml:trace>
  <inkml:trace contextRef="#ctx0" brushRef="#br0" timeOffset="448930.6491">3708 5259 658 0,'0'0'1257'0,"0"0"-803"16,0 0-189-16,-10 45-85 0,9-25-16 15,1-3 6-15,-2 0-39 0,2-2-55 16,0 0-63-16,0-4-13 0,2-1-22 16,-1-3-13-16,1-3-80 0,2-1 25 15,0-3 1-15,0-3 89 0,-2-1 0 16,2-5 96-16,0 1-4 0,2-2-34 15,-1-1-39-15,-5 1-19 0,4 0 0 16,-4 1 3-16,2 1-1 0,-2 1-2 16,0 1-1-16,0 3 1 0,0 3 42 15,0 0 25-15,0 0-13 0,0 6-54 16,0 0-16-16,0 2-38 16,0 1 54-16,0 5 41 0,2 0-28 15,0 1 0-15,2 0 6 0,0-3-19 16,4 1 0-16,-5-3-1 0,5-2-66 15,0-2 16-15,2-3 0 0,-3-3 3 16,3-1 13-16,2-7 35 0,1-3 25 16,-1-3-25-16,-2-3-35 0,1-3-57 15,1 0-88-15,-2-4-26 0,1 0 29 16,-1-1 5-16,-2-1-6 0,-3-2 45 16,5-2-113-16,-6-1-167 0,2 1 139 15,-2 3 248-15,0 1 26 0,-3 6 173 16,5 5 149-16,-6 6 81 0,0 3-27 15,0 6-2-15,0 0-49 0,0 1-99 16,0 4-105-16,0 1-108 0,-6 6 38 16,5 3-48-16,-1 3 23 15,0 4 5-15,0 1 17 0,0 5 34 16,0 0 19-16,2 2-7 0,-2 3-21 0,2-3-29 16,0 1-42-16,0-3-2 15,4-1-1-15,0-3-40 0,1-6-35 16,1-1-31-16,0-4 13 0,-2-2-30 15,0-4-54-15,4-4 6 0,-5-3-62 16,5 0 16-16,-4-7 21 0,2-1 78 16,2-7-46-16,-1-1-118 0,-1 0-35 15,0-4-20-15,-2 6-154 0,6-7-216 0</inkml:trace>
  <inkml:trace contextRef="#ctx0" brushRef="#br0" timeOffset="449185.0261">4086 5136 684 0,'0'0'1280'0,"0"0"-843"0,0 0-159 15,0 0-75-15,0 0-78 0,0 0-58 16,0 0-47-16,0 0 40 0,-2 38 36 16,2-21 9-16,0 2 19 0,-2 3-6 15,2 3-26-15,0 2-11 0,0-1-30 16,0 1-35-16,0-1-16 0,4-3-19 15,2-2-44-15,-6-2-70 0,8-5-67 16,-8-2-45-16,4-3 11 0,-3-3-78 16,1-5 34-16,-2-1-66 0,0 0-72 15,0-4 172-15,-2 0-335 16,-3-9-191-16</inkml:trace>
  <inkml:trace contextRef="#ctx0" brushRef="#br0" timeOffset="449331.9222">4042 5290 1174 0,'0'0'507'0,"0"0"-114"16,0 0-104-16,0 0-86 0,42 1-90 15,-26-1-61-15,-5 0-20 0,3-2-6 16,3-1-26-16,-5-1-129 0,0 3-201 16,1-1-202-16,-5 0-566 0</inkml:trace>
  <inkml:trace contextRef="#ctx0" brushRef="#br0" timeOffset="453346.2936">4979 5116 623 0,'0'0'1003'0,"0"0"-626"15,0 0-121-15,0 0-75 0,0 0-36 16,0 0 49-16,0 0-117 0,0 0-58 16,0 0-19-16,0 0 0 0,0 4 11 15,0-4 18-15,0 1 3 0,4 1-32 16,-2-1-30-16,2 3 30 0,2 2 61 16,4 1 103-16,1 4-21 15,-1 0-50-15,5 1-42 0,-1 4-13 16,3-3-13-16,3 1 10 0,-5 0-35 15,3-1 1-15,-1-3 28 0,3 2-7 16,-7-2-10-16,5 0 1 0,-7 0-11 16,-1-4 11-16,2 1 0 0,-5-2 6 15,-1-2 12-15,0 0-9 0,-6 0-3 16,0-3 10-16,0 1 21 0,0 1 0 16,0-1 38-16,0 2 79 0,-6 0-4 15,0 4-36-15,-1 0-75 16,-5-1-24-16,2 5-28 0,-1-3-1 15,-3 1-20-15,2 2-1 0,-3 1 10 16,1 3-1-16,3-4-2 0,-3 5 2 16,3-3-12-16,1 1-6 0,2-3-15 15,-2-1-10-15,5-2 9 0,3-2-62 16,-2-4-55-16,4-1-25 0,0-1-74 16,4-3-184-16,3-2 25 0,3-4 196 15,2 3-218-15,-1-8-532 0</inkml:trace>
  <inkml:trace contextRef="#ctx0" brushRef="#br0" timeOffset="454027.0715">4737 5148 183 0,'0'0'1752'0,"0"0"-1163"15,0 0-292-15,0 0-153 0,0 0-41 16,0 0-10-16,0 0 9 0,0 0 16 15,0 0-4-15,0 0-15 0,-8-8-27 16,8 9-24-16,-3 2-36 0,-1 1-12 16,-2 1-98-16,-2 3-35 0,0 3 63 15,-1 2 50-15,1 1 20 0,0 2 12 16,-5 1-12-16,5 0-3 0,-4 1-10 16,5-1 13-16,-1-1 2 0,2-1 17 15,-2-1-18-15,0-1-1 0,3-1-25 16,5-1-1-16,-4-3 1 0,4-1-26 15,0-1 0-15,0 0-7 0,0-3-15 16,0-1 9-16,4 0 41 0,-1-1 23 16,3-1 45-16,2 2-3 15,2-2 31-15,-1 1 33 0,5 1-27 16,-4 0-12-16,5 1-6 0,-7 0-23 16,6 0-35-16,-3 1 0 0,-3-1-1 15,2 1 0-15,1 0-1 0,-3 1-1 16,2-2-38-16,-6 1-57 0,3 0-26 15,-1-1-36-15,2 5-102 0,0-1-202 16,-5-1-642-16</inkml:trace>
  <inkml:trace contextRef="#ctx0" brushRef="#br0" timeOffset="455581.0799">4729 5359 274 0,'0'0'300'0,"0"0"361"0,0 0-319 16,0 0-140-16,0 0-14 15,0 0 46-15,0 0-24 0,0 0-23 16,0 0 7-16,-11 6 5 0,11-6-17 15,0 0-25-15,0 1-23 0,0-1-8 16,0 0-18-16,0 0-29 0,0 0-63 16,0 0-16-16,2 2-35 0,-2-2-28 15,2 0-45-15,2 0-19 0,3 2 127 16,-1 1 7-16,4-1 53 0,3 2-28 16,5-1 6-16,-3 0-3 0,7-3-1 15,-1 0 23-15,0 0 3 16,3 0 13-16,-1-3-17 0,0 0-12 0,-2 2-19 15,-1-2-23-15,-1 3-2 16,-3 0 0-16,-3 0-1 0,-1 0-1 16,-4 0-10-16,-3 0 8 0,-1 1-11 15,-2 1-13-15,0-1-70 0,-2 2-9 16,0 0-7-16,0 1-108 0,0-1-11 16,0 0-223-16,-2-2-713 0</inkml:trace>
  <inkml:trace contextRef="#ctx0" brushRef="#br0" timeOffset="456745.0582">5572 5210 189 0,'0'0'272'0,"0"0"-272"16,0 0 0-16,0 0 124 0,0 0 120 15,0 0-94-15,0 0 39 16,0 0 26-16,0 0 0 0,0 0 22 0,-15-35 3 16,15 34-23-16,0-1-29 15,-6 1 12-15,6 1 3 0,0 0-55 16,0-1-36-16,0 1-13 0,-2 0 0 15,2 0 2-15,0 0-9 0,0 0-16 16,0 0-28-16,0 1-20 0,0 2-28 16,0-2-1-16,0 5-59 0,0-1-70 15,0 4 118-15,0 2 12 0,2 3 25 16,-2 1-14-16,6-1-11 0,-6-3-23 16,2 2-43-16,-2-4-33 0,4-1-32 15,0-1-74-15,-2-2-65 0,0-2-88 16,1-1-145-16,3-2-147 0,-2 0 27 15</inkml:trace>
  <inkml:trace contextRef="#ctx0" brushRef="#br0" timeOffset="456980.5695">5640 5160 688 0,'0'0'1151'0,"0"0"-839"0,0 0-237 16,0 0-17-16,0 0 62 0,0 0 35 15,0 0-7-15,0 0-45 0,0 0-45 16,0 0-20-16,0 11-27 0,0-7-9 16,0 3 141-16,2 3-6 0,-2 0-48 15,4 3-38-15,-4-1-48 0,4 0-3 16,-2-1-23-16,0 2-41 0,2-3-47 16,2-1-46-16,-3 2-52 15,5-2-81-15,-2 0-219 0,-2-2-83 0,7 2-537 16</inkml:trace>
  <inkml:trace contextRef="#ctx0" brushRef="#br0" timeOffset="458355.7515">6181 5303 479 0,'0'0'985'0,"0"0"-536"0,0 0-154 16,0 0-39-16,0 0-11 0,0 0-42 15,0 0-14-15,0 0-29 0,0 0-33 16,0 0-22-16,-21-21-19 0,17 25-1 16,2 0-85-16,0 3-38 0,0 1-54 15,-2 5 67-15,4 1 25 0,-4 3 54 16,4 2-3-16,0 2-17 0,0 2-5 16,0-1-1-16,4 2 1 0,2-1-27 15,-2-2-2-15,4-2-13 0,-1-5-25 16,3-2-6-16,2-2 25 0,-3-4-19 15,3-3 19-15,-2-3 19 0,-1 0 35 16,5-7 66-16,-3-3 3 0,-3-3-28 16,2 0-29-16,0-2-10 0,-5-1-37 15,1 2 22-15,-6 1-3 0,4-2 16 16,-4 6 3-16,0 0 9 16,-4 4 12-16,-2 1-31 0,3 1-28 15,-5 3-9-15,0 0-44 0,-4 0 6 16,3 3 7-16,1 0-8 0,-2 1-21 15,3 2 18-15,-1-1 7 0,4-1 13 16,-2-1 3-16,6-1 25 0,-2 0-12 16,2-1-29-16,0-1-51 0,2 0-41 15,4 0-11-15,4 0 147 0,-5-3 38 16,1 1 23-16,6-1-36 0,-4-1-9 16,1-1 3-16,3 0-18 0,-2 2 0 15,-7-1 3-15,5 3 24 0,-4-2 1 16,2 3 12-16,-4 0-13 15,2 0-25-15,-2 0 1 0,-2 0-1 16,0 0 9-16,0 0 4 0,0 1 9 16,0 1 4-16,0 1-4 0,0 0 7 15,0 2 8-15,0 1-14 0,0 1-23 16,0 1-3-16,0 1-6 0,0-2-83 16,2-1-72-16,0-1-39 0,0 1-48 15,-1-3-41-15,3-2-133 0,0-1-301 16,0 0-391-16</inkml:trace>
  <inkml:trace contextRef="#ctx0" brushRef="#br0" timeOffset="458653.2601">6384 5123 874 0,'0'0'1524'0,"0"0"-1101"15,0 0-166-15,0 0-85 0,0 0-92 16,0 0-39-16,0 0 26 0,-3 34-13 16,3-20-54-16,0-3-16 0,0 3 15 15,0-1-2-15,0 0-13 0,0-3 16 16,3 0-64-16,-3-3-53 0,6-2-53 15,-6-2-48-15,2-1-68 0,2-2-89 16,-4 0-112-16,4-4-37 0,0-5-134 0</inkml:trace>
  <inkml:trace contextRef="#ctx0" brushRef="#br0" timeOffset="458839.1718">6452 5073 1410 0,'0'0'803'0,"0"0"-370"15,0 0-246-15,0 0-40 16,0 0 13-16,0 0-35 0,0 47-48 16,0-38-77-16,2 2-7 0,0-3-47 15,2 1 22-15,0-2 10 0,6 0-33 16,-8-1-50-16,3-2-39 16,-1-1-149-16,4 0-128 0,-4-1-274 0,0 0-819 15</inkml:trace>
  <inkml:trace contextRef="#ctx0" brushRef="#br0" timeOffset="463317.9978">5902 5373 316 0,'0'0'33'0,"0"0"1249"0,0 0-804 0,0 0-268 15,0 0-51-15,0 0 15 16,0 0-42-16,0 0 74 0,0 0-75 16,-23 0-51-16,19 0 48 0,0 0-33 15,2 0-37-15,-4 0 30 0,2-1-15 16,0 1 0-16,-3 0-38 0,1 0-29 15,2 0-6-15,0 0-38 0,0 3-25 16,-4 0-10-16,3 4 10 0,1 0 5 16,0 3 8-16,-4 1 27 0,2 3 20 15,2 0-11-15,1 3 14 0,1 0 23 16,2 3 2-16,-6 3-22 0,6-2 0 16,0 0-2-16,0 0 2 0,0 0-3 15,6-3 0-15,-2-3 0 0,1-1-29 16,1-4-12-16,6-4 2 0,-6-3 39 15,5-3 16-15,3 0 26 0,1-7 31 16,-1-2 63-16,3-5 0 16,-7-1-63-16,4-1-20 0,-3-1-9 15,-1 0 16-15,-2-3 12 0,1 3 17 16,-7 1 17-16,-2 0 3 0,0 1-10 16,0 3-3-16,-2 0-7 0,-7 0-24 15,-1 2-22-15,2 3-41 0,-3-1-2 16,-1 3-21-16,2 2-16 0,2-1 0 15,1 4-13-15,3 0-21 0,2 0-34 16,2 1-66-16,0 5-174 0,-2 1-171 16,2 4 46-16,2 2-10 0,-2-2-315 15,2 3-824-15</inkml:trace>
  <inkml:trace contextRef="#ctx0" brushRef="#br0" timeOffset="538681.4037">8402 4008 860 0,'0'0'710'15,"0"0"-239"-15,0 0-186 0,0 0-59 0,0 0-16 16,0 0 15-16,0 0-14 16,0 0-61-16,0 0-71 0,0 0-79 15,-8-1-9-15,8 5-42 0,0-1 0 16,0 2 51-16,0 5 13 0,0 3 47 15,0 5 10-15,0 4-9 0,0-1-30 16,4 3-18-16,-4 1-10 0,0-2 29 16,0 1-10-16,4-2-9 0,-4 0-12 15,0-1 1-15,4-1-1 0,-4 1 0 16,0 0 0-16,0-2 2 0,4-2 10 16,-4-3-11-16,0-1-2 0,0-6-2 15,0 0-1-15,0-4-23 16,0 0-9-16,3-2 1 0,-3-1-7 15,0 0-1-15,0 0-21 0,0-2 2 16,4-1 47-16,-4 1 14 0,4-1 4 16,-2-1-4-16,4-3-29 0,-4 0-201 15,6 1-191-15,-4-1-239 0,-4-3-700 0</inkml:trace>
  <inkml:trace contextRef="#ctx0" brushRef="#br0" timeOffset="539427.5586">8460 4224 1366 0,'0'0'491'0,"0"0"-394"0,0 0-97 15,0 0 23-15,0 0-23 16,0 0 130-16,0 0 48 0,-39 12 35 0,35-12-3 15,-3 3-46-15,7-3-23 16,-4 0 0-16,4 1 3 0,0-1 12 16,0 0 3-16,0 0-30 0,0 0-38 15,0 0-24-15,4-1-67 0,-1-2-41 16,5-1-54-16,0-4 95 0,6-4 60 16,3-1 63-16,4-5-39 0,3-2-33 15,1-2-16-15,0 0-20 0,0 1-15 16,0 3-11-16,1 2-8 0,-5 2-21 15,-6 4-30-15,-1 1-56 0,-2 3 22 16,-3 2-48-16,-5 3-73 0,-4 1-94 16,0 0-48-16,0 7 6 0,-6 3 108 15,-1-3-137-15,-7 13-655 0</inkml:trace>
  <inkml:trace contextRef="#ctx0" brushRef="#br0" timeOffset="539722.9287">8489 4230 1516 0,'0'0'627'16,"0"0"-316"-16,0 0-124 0,0 0-19 15,0 0-7-15,0 0-14 0,0 0-51 16,0 0-64-16,0 0 0 0,0 0 9 16,8 41 10-16,1-28-16 0,-1-3 13 15,0 3 9-15,4 3-3 0,-3-1-16 16,7 0-6-16,-7 1-1 0,3-1-30 15,4-1 0-15,-11 1 0 0,11-4 3 16,-10-1-2-16,5 0-1 0,-1-2-1 16,-2-1 0-16,-4-2 0 15,3-1-13-15,-3-1 10 0,0-1-51 16,-2-1-44-16,-2 0-42 0,6-1-29 16,-4 0-65-16,-2 0-104 0,4-2-160 15,-4 0-327-15</inkml:trace>
  <inkml:trace contextRef="#ctx0" brushRef="#br0" timeOffset="540230.3051">8867 4349 1230 0,'0'0'625'0,"0"0"-288"16,0 0-101-16,0 0 0 0,0 0 25 16,0 0 11-16,0 0-39 0,0 0-56 15,0 0-44-15,0 0-29 16,-12-4-46-16,12 5-58 0,0 2-54 15,0 0 26-15,0 0-32 0,0 5 60 16,4 3 47-16,-4 1 26 0,4 5-29 16,0-2-26-16,-4 1-18 0,2-1 0 15,-2-1 0-15,4-2-18 0,-4-2-20 16,4-2-57-16,0-1-47 0,-1 0-64 16,1-2-125-16,2-1-39 0,2-3-198 15,-2 1-170-15,-1-2-585 0</inkml:trace>
  <inkml:trace contextRef="#ctx0" brushRef="#br0" timeOffset="541628.0561">9332 4309 734 0,'0'0'1219'0,"0"0"-778"16,0 0-192-16,0 0-105 0,0 0-31 15,0 0 15-15,0 0-19 0,0 0-48 16,0 0-61-16,0 0 1 0,8 36-1 15,0-35 22-15,-5-1 7 0,1 0 19 16,4-4 44-16,-2 0 51 0,-2-3 16 16,3-1-33-16,-1-1-38 0,-2 0-29 15,0 0 1-15,-4 0-6 0,0 2 9 16,0 1 12-16,0 0-7 0,-4 1-68 16,0 1-12-16,-2 0-73 15,-1 2 17-15,-1 2-2 0,2 0 11 0,-2 2-36 16,3 3 29-16,-5 2-38 15,4 3 16-15,0 0 44 0,0 1 21 16,6 2-8-16,-3 1-14 0,3-2 17 16,0 1-4-16,9 1 10 0,-7-2 3 15,8-1 3-15,2-2 0 0,-5 0 3 16,7-4-3-16,-3-2 16 0,7-3 0 16,-3 0 26-16,1-6 9 0,1-3-7 15,1-4 26-15,-5-3 22 0,3-1-22 16,-3-1-25-16,3-2-1 0,-6 0 7 15,-3 0 0-15,1-1-4 0,-2 0 10 16,-2 1-9-16,-4 0 5 16,0 1-8-16,0 1-29 0,-2 2 1 15,0 1 41-15,-8 4-8 0,6 1-9 16,1 3 6-16,-1 2 39 0,2 3 18 16,0 2-4-16,-4 0-47 0,6 2-37 15,-4 3-84-15,4 3 28 0,0 5-47 16,-4 4 46-16,4 2 38 0,0 3 17 15,4-2-1-15,0 3-13 0,4-4 3 16,1 0 1-16,-1-1-13 0,6-5 9 16,-1-1 3-16,-1-3-5 0,0-3 5 15,1-2 13-15,-1-4 14 0,1 0 17 16,-1-7 0-16,0 0 16 0,1-5 45 16,-5-1-1-16,0-3-44 0,1-2-16 15,-1-2 0-15,-4 0 15 0,-4 0-2 16,4-1 6-16,-4-2-16 0,-4 1-34 15,4 1-59-15,-8 2 34 0,8 2 6 16,-4 3 19-16,2 4 1 0,-2 4 52 16,1 3 15-16,3 3 0 15,-4 0-68-15,4 3 0 0,-4 4-145 16,0 3 14-16,4 7 63 0,-4 4 24 16,0 5 29-16,4 2 2 0,0 2 1 15,0 1 12-15,4-1 0 0,4 1 0 16,-4-5 0-16,7-4-35 0,-1-3-7 15,4-4 17-15,-3-6 23 0,1-2-9 16,5-4 11-16,-3-1 15 0,-2-2 34 16,-1-5 35-16,7-3 9 0,-7-2 4 15,-1-1-38-15,-2 0-19 16,-1-3-9-16,1 1 3 0,-6 0-3 16,2 0 9-16,-4 1 3 0,0 2-15 0,0 3-25 15,0 2 28-15,0 1 40 16,0 3-1-16,-4 1-27 0,4 0-43 15,-2 1-28-15,2 3-40 0,-2 1-49 16,0 5-12-16,-2 2 33 0,4 4 37 16,0 1 31-16,0 2-6 0,0-2-13 15,8-2-15-15,-2 1-26 0,2-3-35 16,5-1-12-16,-1-2 19 0,0-4 24 16,1-1 10-16,5-2 78 0,-7-3 4 15,7 0 13-15,-7 0 3 0,5-4-14 16,-7 1 14-16,3-1 9 0,-2 1 0 15,-2 0 23-15,-5-1-20 0,1 2 38 16,-4 1 67-16,4-1 37 0,-4 0 14 16,0-1 88-16,0-2 42 0,-4-2-103 15,-3-2-140-15,3-1-1 0,-2-1-19 16,-2 0-51-16,0-1-29 16,4 3-59-16,-1 0 5 0,1 0-27 15,4 3-40-15,0-1-96 0,4 0-214 16,5 0-181-16,-5 0-162 0,10 0-841 0</inkml:trace>
  <inkml:trace contextRef="#ctx0" brushRef="#br0" timeOffset="542278.1616">10782 4102 98 0,'0'0'632'0,"0"0"98"0,0 0-265 16,0 0-131-16,0 0-82 16,0 0-49-16,0 0-22 0,0 0-50 15,0 0-131-15,0 0-48 0,-10 4-164 16,12 6 212-16,0 4 68 0,0 4 18 16,-2 2-2-16,4 3-20 0,-1 0-42 15,1 0-6-15,-4 0 20 0,4 1 8 16,0-4 7-16,0-2-50 0,-2-2-1 15,6-2-2-15,-4-4 2 0,-1-5 1 16,3-3 22-16,-4-2 9 0,2 0 12 16,2-3 71-16,2-7 135 0,-1-4 90 15,7-4-68-15,-2-4-136 0,1-6-80 16,5 0-37-16,-3 1-19 0,1 0-3 16,-3 3-25-16,3 2-9 0,-3 3-16 15,-1 3-37-15,-2 3-10 0,-3 4-31 16,1 4-67-16,-4 1-108 15,-2 4-146-15,-2 0-124 0,-2 7-36 0,-4 6-12 16,0-2-354-16</inkml:trace>
  <inkml:trace contextRef="#ctx0" brushRef="#br0" timeOffset="542454.4898">10902 4322 362 0,'0'0'1190'0,"0"0"-625"15,0 0-276-15,0 0-115 0,0 0 29 16,0 0-23-16,17 40-16 0,-9-34 5 15,4-1-35-15,-3 0-55 0,5-1-35 16,-3 0-25-16,5-1-15 0,-6 0-3 16,5-2-1-16,-1 2-127 0,-3-3-32 15,1 0 15-15,-2 0-61 16,3 0-185-16,-1 0-14 0,-4 0-103 16,1 0-121-16,-1-5-171 0</inkml:trace>
  <inkml:trace contextRef="#ctx0" brushRef="#br0" timeOffset="542751.8662">11169 4326 251 0,'0'0'1130'16,"0"0"-577"-16,0 0-155 0,0 0-84 16,0 0-60-16,0 0-61 0,0 0-50 15,43-7-31-15,-35 7-58 0,-5 0-6 16,5 0-7-16,0 0-19 0,-6 0-20 16,2 2 2-16,-4 0 11 0,0 1 8 15,0 1 11-15,-2 1 49 0,0 5 112 16,-4 0-2-16,-2 4-122 0,1 1-21 15,-3 0-28-15,-2-1-22 0,6 0-37 16,-1-4 34-16,-1-1-1 16,4-3-20-16,0-1-20 0,4-3 25 15,0 0 0-15,4-2-51 0,0 2-27 16,4-1 97-16,1-1 50 0,-1 2 7 16,6-2 25-16,-3 0-29 0,5 0-18 15,-3-5-35-15,7 1-26 0,-7-1-148 16,5 0-172-16,1 0-160 0,-5 0-241 15,3 2-778-15</inkml:trace>
  <inkml:trace contextRef="#ctx0" brushRef="#br0" timeOffset="545397.2317">13382 4009 1144 0,'0'0'1316'0,"0"0"-984"16,0 0-223-16,0 0-109 15,0 0-26-15,0 0-22 0,0 0 48 16,0 37 138-16,0-17 55 0,0 4-66 15,4 3-57-15,-4 4-6 0,6 0-45 16,-4-1 0-16,2-2 32 0,2 1-32 16,-4-4-19-16,3-5-30 0,1-3-30 15,2-6 41-15,-4-4 16 0,0-3 0 16,0-2 3-16,3-2 95 0,3-7 98 16,2-4 68-16,-1-6-53 0,7-6-93 15,-1-1-56-15,4-4-22 16,1 0-18-16,-3 1-7 0,4 1-9 0,-3 0-3 15,1 4-28-15,-3 1-12 0,-3 2-28 16,-1 2-23-16,-3 4-18 16,-5 4-36-16,0 3-41 0,-4 1-51 15,-2 5 30-15,-2 0-151 0,-4 6 46 16,-2 3 18-16,-3 2-212 0,-1 6 34 16,-3 1 137-16,-1 1 42 0,1 2 81 15,-3 0 104-15,5-2 108 0,1-3 117 16,0-1 291-16,5-4 185 0,-1 0-41 15,2-2-173-15,6 0-118 0,-4-1-61 16,4-1-27-16,0-1-36 0,0 2-16 16,4-1-3-16,2-1-17 0,0 1-31 15,3 0-41-15,-1-2-14 0,2 1 1 16,1-3-16-16,3 0-30 0,-2 0-100 16,1-3-42-16,3 0-10 0,-5 0-29 15,1-4-159-15,-2-1 37 16,1-1-75-16,-1 0-116 0,1-3-137 15,-1 0 145-15,0-2 350 0,-4 0 166 16,5 2 72-16,-3 0 241 0,-2 0 153 0,2 2-39 16,-1 2-76-16,-1 0-55 15,-2 1-101-15,0 2-46 0,0 1 9 16,-2 1 33-16,2-3-17 0,0 3-33 16,-1-1-48-16,1-1-9 0,0 1 15 15,6 0-10-15,-6-1 0 0,2 1-9 16,-3 0-20-16,3 1 3 0,2 0-25 15,-6 0-19-15,0 1-18 0,0 3 0 16,0 3 11-16,-2 2 26 0,0 2 28 16,-4 2 29-16,0 1-26 15,-6 4-38-15,1 0-18 0,1 0-13 16,-2 0-2-16,2-4-11 0,5-1-18 16,-1-4-48-16,2-2-22 0,2-2-35 15,2-4-19-15,2 1 34 0,3-2 77 16,1 0 44-16,2 0 47 0,3-3 36 15,3-1 16-15,-5 1-4 0,9-1-73 16,-7 1 38-16,1 1 12 0,-2 2-27 16,1 0-14-16,-5 0-12 0,0 0-19 15,-1 2 16-15,-3 3 25 0,-2 0 18 16,-2 0 4-16,0 2 81 0,0 1 46 16,0 2-75-16,-4 0 18 0,-2 1-1 15,-1 0-46-15,1-1-40 0,0-2-28 16,0 0-18-16,-1-1-15 15,1-3-62-15,-2 2-89 0,0-2-106 0,-3-2-213 16,5 0-599-16,-14-4-1414 0</inkml:trace>
  <inkml:trace contextRef="#ctx0" brushRef="#br0" timeOffset="550097.469">11919 4379 1327 0,'0'0'1392'0,"0"0"-920"0,0 0-259 16,0 0-76-16,0 0 15 0,0 0 18 15,0 0-26-15,0 0-39 0,0 0-27 16,-10-6-25-16,10 6-32 0,0 0-21 16,0 0-12-16,2 0-29 0,-2 0-33 15,0 0-15-15,4 0-33 0,0 0-17 16,0 0 95-16,8 0 44 0,-1-4 19 15,1-1-3-15,0 0 22 0,-1-2-7 16,-3 0-9-16,2-2 0 0,-7 3 10 16,1-3 18-16,0 2 6 0,-2 0 11 15,-2 2-2-15,0-1 4 16,-6 1-4-16,2 0-65 16,-3 3 25-16,1-2-15 0,-6 3 27 0,8 1 0 15,-5 0-3-15,1 3-34 0,0 1-46 16,-1 2-7-16,1 1-12 0,0 2-4 15,4 2 16-15,0 2 6 0,4 0 10 16,0 2 11-16,0-1-3 0,4 1 11 16,0-1-4-16,2-1-3 0,2-2 3 15,1-1 19-15,1-2-19 0,2-1 0 16,-3-3 6-16,3-1 14 0,1-3 0 16,-1 0 2-16,4-5 2 0,-7-4 32 15,3-2 20-15,2-4 5 16,-3-2-21-16,-1-4-12 0,1-1-10 15,-3-2 6-15,2 0 15 0,-4-1-3 16,-4-1-15-16,0 2 3 0,-2-1-21 16,0 2-1-16,0 3-22 0,-4 4 9 15,2 1 13-15,-2 8 66 0,4 1 15 16,-2 5 18-16,2 1 0 0,0 0-99 16,-6 4-9-16,6 0-100 0,0 4-36 15,-2 5 20-15,2 3 84 0,0 4 38 16,0 4 0-16,2 3 3 0,4-3 13 15,-4 0-13-15,8-2 0 0,-1-1-18 16,-3-5-17-16,10-1-28 0,-7-5 9 16,3-4 23-16,0-3 12 0,3-3 19 15,-1-3 0-15,-5-5 41 0,5-6 15 16,-3-1-5-16,5-4-13 16,-4-2 0-16,-3 0-13 0,-3-2-4 0,0 1 20 15,-4-1-7-15,-2 1-34 16,0 1-3-16,0 5 3 0,0 1 3 15,0 2 25-15,0 6 16 0,0 3 12 16,0 4 18-16,-2 0 0 0,2 1-74 16,-4 4-9-16,2 3-62 0,-2 5-44 15,0 4 72-15,-1 4 18 0,3 1 9 16,-4 4 13-16,6 1 3 0,0-1 3 16,6 0 38-16,-4 0-19 0,5-4-22 15,5-1-28-15,-6-6-6 0,7-1 12 16,-1-4 4-16,3-5 6 15,1-3 12-15,-1-2 25 0,-3-1 22 16,4-4 15-16,-3-3 16 0,-3 0 27 16,-2-3-6-16,1 0-10 0,-7-1-18 15,2-2-10-15,-2 2-12 0,-2 0-9 16,0 0-3-16,0 2-10 0,-2 4 4 16,-2 0 27-16,4 5 6 0,0 1 3 15,-2 0-12-15,2 0-55 0,0 0-21 16,0 1-55-16,0 3-50 0,0 2-48 15,0 0-69-15,2 5 141 0,4 1 50 16,2 2 8-16,0-2-9 0,-1 0 10 16,3-2 12-16,-2 0-3 0,5-1 6 15,-3-2 25-15,2-2-7 0,-5-1 10 16,1 0 3-16,-2-1-2 16,-4-1 1-16,2-1 2 0,0-1 8 0,-4 0 7 15,0 0 37-15,0 0 80 0,0-2 59 16,0-1 17-16,0-2-13 0,0-1-41 15,-4-4-48-15,4-6-110 16,-4-2-10-16,2-4 9 0,2-2-1 16,0 1-53-16,2 0 55 0,9 1 21 15,1 2 31-15,4 1-12 0,-5 3-31 16,7 3-9-16,-3 3-40 0,1 2-42 16,-3 3-125-16,5 3-186 0,-5 2-539 15,-3 0-187-15,-2 1-1438 0</inkml:trace>
  <inkml:trace contextRef="#ctx0" brushRef="#br0" timeOffset="555320.8473">8446 5164 163 0,'0'0'483'0,"0"0"-418"15,0 0 495-15,0 0-65 0,0 0-122 16,0 0-114-16,0 0-68 0,0 0-30 15,0 0-32-15,0-1-33 0,0-1-3 16,0 2-3-16,0 0-7 0,0 0 0 16,0 0-17-16,0 0-8 0,0 0-4 15,0 0-16-15,0 2-38 0,0-1-31 16,0 2-67-16,0 4-91 0,0 0 36 16,4 7 153-16,-2 2 32 0,2 5 0 15,-4 3 6-15,4 4-18 0,-4-1-17 16,0 3 13-16,0-3-15 0,0-2 12 15,4-1-13-15,-4-2 0 0,0-4 0 16,0-1-58-16,0-3 42 0,0-4 16 16,0-3 0-16,0-1-31 0,0-5-33 15,4-1-23-15,0-1 27 16,-1-5 60-16,3-3 109 0,2-3 73 16,0-5-54-16,1-3-71 0,7-4-41 15,-2-3-14-15,1-1 23 0,6 1 1 16,-3-4 25-16,1 2-16 0,6 1-7 15,-3 0 0-15,1 1-27 0,0 3-1 16,-3 0 0-16,1 3-14 0,-2 3-11 16,-5 6-61-16,-1 0-29 0,-1 5-25 15,-2 4-71-15,-3 3-56 0,-1 1-69 16,-6 6-202-16,0 1-5 0,0 10-544 16</inkml:trace>
  <inkml:trace contextRef="#ctx0" brushRef="#br0" timeOffset="555718.5021">8555 5410 1655 0,'0'0'520'0,"0"0"-229"0,0 0-71 16,0 0-47-16,0 0-28 0,0 0-55 16,0 0-57-16,0 0-33 0,0 0-55 15,0 0-28-15,6-1 76 0,-2 1 7 16,3 0 58-16,1 1 32 0,2 2 34 16,-2 0-113-16,3 1-9 15,3 2 22-15,-3-1-12 0,7 1-12 16,-3 2 0-16,-1-1 0 0,5 1 32 15,-9-1-30-15,7 0-1 0,-5 0 0 16,0 0 3-16,-1-3 15 0,-5 0-17 16,-2 0 11-16,4 0-11 0,-4 0 14 15,-2-1 3-15,1 2-16 0,-3-1 16 16,4-1-19-16,-4 1-29 0,4-1-111 16,-4-1-100-16,0 1-120 0,4 0-238 15,-4-2-480-15</inkml:trace>
  <inkml:trace contextRef="#ctx0" brushRef="#br0" timeOffset="556210.758">8972 5477 147 0,'0'0'1244'16,"0"0"-614"-16,0 0-222 0,0 0-91 16,0 0-47-16,0 0-34 0,0 0-45 15,0 0-38-15,0 0-46 0,0 0-67 16,-16 11-40-16,12-7-25 0,4 3 25 15,0 2 1-15,-2 1 21 0,2-1-22 16,0 2-3-16,0-2-35 0,0 1 25 16,0-1-6-16,2-2 16 0,2 0-47 15,-4-1-64-15,4-2-26 0,-4 0-4 16,4 0-70-16,4-2-63 0,-3 1-152 16,-1-2-308-16,0-1-606 0</inkml:trace>
  <inkml:trace contextRef="#ctx0" brushRef="#br0" timeOffset="557826.1387">9722 5266 417 0,'0'0'268'0,"0"0"-11"0,0 0-65 16,0 0-65-16,0 0-29 0,0 0 19 16,0 0 4-16,0 0-4 0,0 0 19 15,-2-4 17-15,2 2-1 0,0 2-48 16,0-1-36-16,0-1 3 0,0 0 20 16,0 1 12-16,0 0 13 0,0 0 16 15,0-1-4-15,0 2 7 0,0-1-7 16,-6 1-16-16,6 0-11 0,-4 0-12 15,4-2-19-15,-4 2-16 16,0 0 3-16,0 0-19 0,4 0-38 16,-6 0-26-16,3 2-24 0,-5-1-4 15,4 3 19-15,0 1-15 0,-2 2-20 16,-1 0 6-16,5 1 20 0,-8 0 43 16,6 0 1-16,0-2 0 0,0 2-23 15,-2 2-21-15,3 0 16 0,3 0 28 16,-4 1 16-16,4 2-16 0,0 0-3 15,0-1 3-15,4 0 16 0,5 0-15 16,-1-2-2-16,0-3-13 0,3-2-13 16,-1-4 27-16,6-1 26 15,-3-1 12-15,-1-8-6 0,1-1 16 16,3-2 101-16,-6-1-133 0,1-1-4 16,-3 1 1-16,-2-2 38 0,-2 2-10 15,0 0 3-15,-4-1-3 0,0 2 28 16,0 1 1-16,-4 1-11 0,-2 0-15 15,-2 0-35-15,0 3-9 0,-1 0-47 16,1 3 10-16,0 1-10 0,4 2 3 16,0 1-16-16,4 0-51 0,-4 0 13 15,4 1-233-15,0 2-249 0,4 1 146 16,0 2 65-16,6-1-67 0,-4-2-147 16,7 0-154-16</inkml:trace>
  <inkml:trace contextRef="#ctx0" brushRef="#br0" timeOffset="558360.1304">9902 5263 613 0,'0'0'600'0,"0"0"-89"16,0 0-177-16,0 0-33 16,0 0-45-16,0 0-47 0,0 0-52 15,0 0-35-15,0 0-42 0,-41-3-22 16,35 9-58-16,-1 2-42 0,-1 2 42 15,0 1 36-15,2 2 70 0,-2 3-30 16,8-3-47-16,-3 3-29 0,3-1-25 16,0-1 12-16,0-3 12 0,0 0-34 15,3 1-3-15,5-5 3 0,-4-3 13 16,2-1 3-16,-2-2-26 0,0-1-35 16,0-1 70-16,-1-3 10 0,3-2 99 15,-2-4-12-15,4 0-33 0,0 0-54 16,-5 2-13-16,5-1-31 0,-6 2-8 15,6 2 11-15,-4 0 28 16,4 3 13-16,-3 0 0 0,3 2-21 16,0 0 21-16,2 3 26 0,-3 5 32 15,5 1-7-15,1 1-10 0,-1 3-28 16,2 2 6-16,-3 3-6 0,1 1 19 16,-2 2-17-16,-3 0-14 0,1 1 1 15,2-1 14-15,-6 2 0 0,0-1-13 16,-4 1 25-16,0-5-2 0,0 2 18 15,-8-6 26-15,4-1-10 0,-6-3 97 16,3 0-34-16,-3-5-80 0,-2 1 40 16,-1-5 26-16,-3-1-70 0,1 0-38 15,-7-7-2-15,5-1-36 16,-4-2 25-16,5-1-45 0,2-2-8 16,11-3-39-16,-1 2-3 0,4 0-44 15,4-1-80-15,9-1-94 0,5 2-144 16,-7 1-285-16,12-4-933 0</inkml:trace>
  <inkml:trace contextRef="#ctx0" brushRef="#br0" timeOffset="559148.4665">10902 5191 1094 0,'0'0'1214'0,"0"0"-904"0,0 0-149 16,0 0-77-16,0 0-43 0,0 0-34 16,0 0-7-16,0 0-55 0,0 0-54 15,0 0-53-15,0 11 111 0,0-3 51 16,4 5 129-16,0 2 38 0,-3 2 23 16,3 2-142-16,0 2-19 0,0 1 6 15,0-1-8-15,2 2-27 0,0-2-4 16,-1-1 1-16,-1-2 0 0,4-2 2 15,-4-5-1-15,-2-4-27 16,2-3-22-16,-2-2 3 0,0-2 48 16,5-5 6-16,-3-3 145 0,6-3 110 15,2-5-36-15,1-7-124 0,3-3-76 16,1-4-14-16,2-1-11 0,-1 2-16 16,1 1-3-16,-1 3-3 0,-5 5-54 15,-1 3-25-15,-2 5 15 0,-5 4 13 16,-3 4-80-16,2 1-157 0,-4 3-141 15,-4 7-48-15,-1 3 122 0,-7 4 81 16,4 2-186-16,-2 0-128 16</inkml:trace>
  <inkml:trace contextRef="#ctx0" brushRef="#br0" timeOffset="559315.9597">11039 5382 196 0,'0'0'710'16,"0"0"-114"-16,0 0-238 0,0 0-215 15,0 0-13-15,0 0 9 0,14 44 3 16,-10-38 20-16,4 2-14 15,-1 0-29-15,1 1-19 0,2-2-36 0,-3 0-38 16,1 0-14-16,2 0-12 0,-2 0-24 16,-1 0-149-16,3-1 5 0,-2-2-29 15,0 0-110-15,-3-2-235 0,-1-2 31 16,4 0-44-16,0-4 11 0</inkml:trace>
  <inkml:trace contextRef="#ctx0" brushRef="#br0" timeOffset="559587.2663">11239 5429 395 0,'0'0'625'0,"0"0"-110"0,0 0-122 15,0 0-120-15,46-36-89 0,-30 32-51 16,-6 0-4-16,7-1-39 0,-5 3-64 16,3 2 0-16,-5 0 12 0,2 0 1 15,-5 1-1-15,-1 2-37 0,-6 1 35 16,4 2 18-16,-4 1 36 16,0 1 140-16,-4 5 2 0,-2-2-86 15,-3 5-83-15,-5-2-41 0,2 2-6 16,-1-1-16-16,3 1 0 0,-1-3 0 15,3-2-15-15,2-1-4 0,2-2 19 16,4-1-38-16,0-1-31 0,4-2 26 16,-2 2 43-16,6-2 29 0,3-1-29 15,3-1 1-15,-1 0-3 0,3-2-21 16,-1 0 19-16,3 0-145 0,-1-2-99 16,3 1-201-16,-7-1-330 0,7-3-923 0</inkml:trace>
  <inkml:trace contextRef="#ctx0" brushRef="#br0" timeOffset="560543.1619">12173 5297 942 0,'0'0'1173'0,"0"0"-762"15,0 0-207-15,0 0-92 0,0 0 10 16,0 0-70-16,0 0-52 0,0 0-61 15,-39 21 32-15,35-8 29 0,2 1 32 16,1 2 13-16,1 1 12 0,0 1-5 16,1-1-20-16,5-3-7 0,0-1-22 15,2-3-3-15,0-2-2 0,1-2-20 16,3-3 20-16,-2-3 2 16,1 0 22-16,-1 0 7 0,0-2-4 15,-8-2 27-15,5 0 5 0,-3 0 16 16,-2-1 13-16,0 0 9 0,-2-1 3 15,0 1-6-15,0 0-26 0,0 1-38 16,0-2-28-16,-2 2-19 0,2 1-44 16,0-2-47-16,4 2-1 0,2-2 13 15,0 1 34-15,5 0 39 0,1 0 25 16,1-1 1-16,3 2 18 0,-4 1-17 16,-1 0 0-16,1 0 14 0,-4 1 0 15,-1-1 19-15,-1 2-10 0,0 0-23 16,-6 0 1-16,0 0 19 15,0 0 28-15,0 2 42 0,0 1 22 16,-6 0-10-16,2 3 34 0,-2 4-65 16,1 1-51-16,-5 3-7 0,2 0-2 15,0 2-13-15,5-2-16 0,-3-1-15 16,2-2-14-16,4-1 7 0,0-1 1 16,0-2-26-16,0-3-31 0,4-1-4 15,5-1 16-15,1-2 3 0,0 0 40 16,3-4 38-16,3-1 1 0,-1 0 0 15,1 1 0-15,-1 1 0 0,1 2-32 16,-3 1 32-16,3 0 0 0,-2 6 3 16,1 1 38-16,-5 4-6 0,3-1-3 15,-1 5-16-15,-2 1 9 0,-3 0 7 16,-1 3-7-16,-2 0 7 0,0-1-7 16,-4 1 3-16,0 2 4 0,-6-3 12 15,0 2 25-15,-1-2-16 0,-1 1-6 16,-2-4-15-16,-2-2 6 15,5 0 15-15,-5-5 16 0,2-2 2 16,-1-3-68-16,-3-3-3 0,5-3-180 0,1-5-154 16,2-4-196-16,0 1-196 15,12-10-653-15</inkml:trace>
  <inkml:trace contextRef="#ctx0" brushRef="#br0" timeOffset="561104.0572">13357 5178 767 0,'0'0'1144'0,"0"0"-778"0,0 0-265 16,0 0-99-16,0 0 17 0,0 0 14 16,0 0-1-16,0 0 32 15,0 0 20-15,0 0 39 0,37 25 35 16,-31-7-27-16,0 3 13 0,-1 1-13 16,-1 1-16-16,2 4-26 0,-2-3-29 15,0 1-57-15,0-3-3 0,0-4 0 16,3-1-13-16,-3-6 10 0,2-2-35 15,-4-5 36-15,2-1-36 0,2-3-7 16,-2-7 45-16,3-5 181 0,3-3 65 16,2-9-98-16,1-3-110 0,3-3-38 15,-1-2 1-15,5 2-1 0,-1-1-7 16,0 3-33-16,-1 3-17 0,1 3-65 16,-1 5-71-16,-3 1-109 15,-3 5-139-15,-5 4-111 0,-1 4-276 16,-4 6-457-16</inkml:trace>
  <inkml:trace contextRef="#ctx0" brushRef="#br0" timeOffset="561344.1635">13537 5416 821 0,'0'0'1773'0,"0"0"-1291"15,0 0-482-15,0 0-60 0,0 0 60 16,0 0 150-16,0 0 54 0,0 0-38 15,0 0-43-15,37 21-19 0,-29-13-79 16,2 0-22-16,-3 0 26 0,1 2-11 16,4 0-18-16,-5-3-22 0,3 3 6 15,-2-4-66-15,2 1-73 0,-7-2-48 16,7-1 5-16,-2-1-33 16,-4-3-126-16,2 0-109 0,1-2-86 15,-3-3-15-15,4-7-157 0</inkml:trace>
  <inkml:trace contextRef="#ctx0" brushRef="#br0" timeOffset="561702.3784">13768 5410 1052 0,'0'0'807'0,"0"0"-301"0,0 0-228 16,0 0-85-16,0 0 6 0,45-37-36 15,-38 34-35-15,1 1-39 0,-2 0-89 16,0 2-2-16,-2 0 2 0,-1 0 41 16,-1 2 19-16,0 2 32 0,0 2-19 15,-2 2 9-15,0 3 9 0,0 5-15 16,-4-2-26-16,-1 2-19 0,-1 1-28 15,-4 0-3-15,6-2-2 0,0 1-16 16,-2-3-14-16,3-4-15 0,3-1-9 16,0-4-11-16,2 0-18 0,5-3 19 15,-3 1 66-15,8-1 26 0,1-1 28 16,1 0-22-16,-1 0 56 0,3 0 28 16,-4 0-78-16,-1 0-37 15,-1 0-1-15,-4 2-3 0,0 0 3 16,-6-1 28-16,3 1 23 0,-3 1 11 15,-3 1 44-15,-1 2 65 0,-4 1 73 16,-2 2-102-16,-1 2-81 0,-5-1-24 16,1 1-16-16,-1-2-21 0,3-1-2 15,1 1-59-15,2-3-105 0,4 1-106 16,3-3-156-16,3 0-232 0,0-1-516 16,3-5-788-16</inkml:trace>
  <inkml:trace contextRef="#ctx0" brushRef="#br0" timeOffset="676291.1926">9952 10849 166 0,'0'0'0'0,"0"0"-166"0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1:49:15.4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1445 4080 248 0,'0'0'55'0,"0"0"522"15,0 0 438-15,0 0-733 0,0 0-98 16,0 0-3-16,0 0-26 0,0 0-16 15,0 0-17-15,-2-7-23 0,2 7-19 16,0 0-48-16,0 1-6 0,0 1-26 16,0 0-2-16,0 0-33 0,0 0-29 15,0 0-7-15,0 3 71 0,0 5 67 16,2 4 42-16,-2 7 16 0,2 9-27 16,0 10-2-16,-1 11-46 0,1 5-24 15,2 1 5-15,-4-4 14 16,0-3 2-16,0-2-19 0,0-4-3 15,0-5-9-15,0-12-3 0,0-7-13 16,0-3-1-16,0-1-18 0,0 1-16 16,0-2 7-16,0-2 3 0,0-6-7 15,0-4-38-15,0-3-41 0,0 0-13 16,0 0-16-16,0-2-39 0,2-2-81 16,2 0-189-16,0-3-15 0,2 1-125 15,2-6-404-15</inkml:trace>
  <inkml:trace contextRef="#ctx0" brushRef="#br0" timeOffset="639.7066">1708 4495 85 0,'0'0'297'0,"0"0"61"15,0 0 36-15,0 0-68 0,0 0-7 16,0 0-4-16,0 0-27 0,0 0-4 16,0 0-42-16,0 0-50 0,2-34-45 15,-6 32-51-15,-2 0-45 0,3 1 22 16,-5 1 35-16,0 0-48 0,0 0-60 15,1 4-19-15,3 0-16 0,-6 3-32 16,4 3-9-16,0 1 6 0,3 2-3 16,1 1 9-16,0-1 10 0,2 1-52 15,0-3-19-15,4-1 25 0,-1-2-12 16,3-1-7-16,2-1-1 0,4-2-19 16,-3-1 87-16,3 0 33 0,1-1 16 15,-1 0 2-15,4 1-22 0,-5 1 23 16,3 1 37-1,-3 0 24-15,1 1 1 0,-2 1 2 0,-1 1 17 0,-1 2-4 16,0-1 36-16,-6 1 3 0,0 0 41 16,0 0 0-16,-2-1-10 15,0 0-4-15,-6 0-35 0,2-1-26 16,-2 0-9-16,0 1-10 0,1-3-22 16,-3-1-41-16,0-1 0 0,2-3-139 15,1 1-73-15,1-2-151 0,0 0-313 16,2-5-845-16</inkml:trace>
  <inkml:trace contextRef="#ctx0" brushRef="#br0" timeOffset="1229.0911">2030 4557 1506 0,'0'0'591'0,"0"0"-274"16,0 0-304-16,0 0-13 0,0 0 0 15,0 0 58-15,0 0 7 0,0 0-33 16,45 31 1-16,-34-29 9 16,7-2 3-16,-3-3 6 0,-1-4-12 15,1-2-4-15,-3-2-3 0,-1-1 10 16,-3-2 13-16,0-1-1 0,-6 2-9 15,0 0 3-15,-2 2 19 0,0 0 10 16,-4 4 12-16,-2-2-6 0,-4 2-16 16,1 2-1-16,-3 3-9 0,0 0-15 15,-1 2-42-15,-1 3-8 0,1 3 7 16,1 2 2-16,2 3-2 0,1 2-11 16,3 2-7-16,0 2 4 0,2 2 2 15,4 0-6-15,0 1-9 16,4 1 2-16,2 0 7 0,2-1 6 15,1 0-9-15,1-3-13 0,6-2-44 0,-7-4-49 16,5-3-64-16,-1-5 25 16,1-3 0-16,0 0 28 0,-1-7 0 15,1-6-10-15,-1-4-36 0,-3-3-104 16,0-6-182-16,-3 7-132 0,3-15-78 0</inkml:trace>
  <inkml:trace contextRef="#ctx0" brushRef="#br0" timeOffset="1571.5091">2272 4362 535 0,'0'0'499'0,"0"0"-79"15,6-48-121-15,-6 38-10 0,2 0-23 16,0 5-50-16,-2 3-32 0,0 2-68 16,2 4-116-16,-2 4 19 0,6 7 4 15,-4 2 198-15,1 6-48 0,1 5-87 16,0 10-42-16,-2-4-21 0,0 1-4 16,2 1-16-16,-4-8-3 0,4 0-12 15,0-4-23-15,1-6-16 16,-3-6 7-16,2-5-4 0,2-2-13 15,-2-5-32-15,4-4 16 0,0-4 77 16,1-6 87-16,5-3 15 0,-6-6-102 16,3 0-9-16,-1-1-46 0,-2 2 30 15,-3 3 25-15,1 5 3 0,2 3 13 16,-6 4 0-16,-2 3 16 0,0 4 48 16,0 0 35-16,0 3 2 0,0 3-38 15,0 2-53-15,0 4 75 0,0 6-32 16,-2 2-43-16,2 1-26 0,0 1-22 15,0-2-57-15,0-1-61 0,2-4-85 16,2-1-85-16,2-4-138 16,3-3 8-16,-1-5-196 0,-2-2-365 0</inkml:trace>
  <inkml:trace contextRef="#ctx0" brushRef="#br0" timeOffset="2505.2646">2532 4445 248 0,'0'0'789'0,"0"0"-255"0,0 0-50 15,0 0-57-15,0 0-21 0,0 0-66 16,0 0-244-16,0 0-96 0,0 0-74 16,0 0 52-16,-35 48 21 0,35-29-2 15,0-2-36-15,2 1 1 0,4-2 16 16,0-2 18-16,3-2 2 0,-1 1 0 16,4-4 2-16,-1-1 1 0,1 1 1 15,-1-1 0-15,1-2 1 0,-2 1 22 16,-1-1-9-16,-3-1-3 0,2 1 3 15,-4-2 3-15,2 1 10 0,-6 1-1 16,0 0 36-16,0 2 54 0,-6 0-1 16,-2-1-38-16,0 1-25 15,3-2-22-15,-3-1-13 0,2-2 6 16,2 0-3-16,2-3 0 0,2 0-22 16,0 0-50-16,2-1-51 0,0-3-61 15,4-1-80-15,4-2 242 0,-3-4 70 16,7-3 19-16,-2-2-41 0,1-5-48 15,1 0 29-15,-1 0-4 0,1-1 1 16,-4 4-23-16,-1-1 19 0,-1 3 9 16,-2 2-12-16,-4 3 13 0,0 2 35 15,-2 3 46-15,0 2 56 0,-4 1-11 16,0 1-68-16,-2 2 10 0,0 0 2 16,-3 3-56-16,1 4-46 0,4 3-49 15,-10 4 12-15,7 3 21 16,1 3 13-16,2 0-19 0,4 3-18 15,0-3-4-15,0-1 1 0,0 0-10 16,6-4-19-16,0-5-16 0,3-1-38 16,3-7-44-16,-2-2 15 0,5-2 79 15,-1-10 76-15,1-3 30 0,-1-5-21 16,1-4-9-16,-1 1-38 0,1-2 7 16,-5 1 15-16,2 3 15 0,-3 6 1 15,-5 3 22-15,0 2 0 0,-2 6 29 16,0 2 34-16,-2 2 51 0,0 0 24 15,0 4 8-15,-2 1-44 0,0 3-93 16,0 4-15-16,0 4-14 0,0 3 10 16,0-1-12-16,2 1 0 0,0-3-31 15,0-4-50-15,2-4-54 0,2-4-31 16,2-3-33-16,4-1 35 16,-3-4 97-16,3-5 67 0,2-4 35 15,-3-2 12-15,5-1 14 0,-8 1-42 16,0 1-19-16,-1 5 0 0,-1 2 1 15,-2 5 2-15,-2 2 41 0,0 0 13 16,0 3-3-16,0 2-27 0,0 3-26 16,0 2 133-16,0 1 39 0,0 2-54 15,0 1-100-15,0-3-19 0,0-3-91 16,2-2-76-16,4-3-27 0,-2-3-50 16,2 0 73-16,5-3 85 0,-3-6 86 15,2-3 33-15,3-2 2 0,-3 0 12 16,-2 0-47-16,-1 2 0 0,1 3-12 15,-4 3 12-15,-2 5 3 0,0 1-3 16,-2 1-16-16,0 5 16 0,0 5 89 16,2 3 164-16,-2 4-36 0,0 1-96 15,0 1-94-15,0 0-27 0,0-4-35 16,0 0-138-16,2-5-86 0,2-2-87 16,2-1-228-16,-3-4-138 15,1-2-72-15,6-4-11 0</inkml:trace>
  <inkml:trace contextRef="#ctx0" brushRef="#br0" timeOffset="3353.0486">3158 4522 994 0,'0'0'450'0,"0"0"-226"0,0 0-90 15,0 0 21-15,0 0 98 0,0 0 145 16,21 37-54-16,-15-16-59 0,-6 6-119 16,4 8-67-16,-4 9-36 0,2 6-22 15,-2 2 4-15,0-10 2 0,2-9-22 16,-2-12-25-16,0-2-1 15,0 2-43-15,2 1-4 0,-2-4-5 16,0-5-14-16,0-6 29 0,0-5 38 16,0-2 39-16,0-5 6 0,-2-6-45 15,0-6-80-15,-2-4-44 0,2-12 76 16,-4-11 36-16,0-11 8 0,6-1-18 16,2 1 9-16,8 16 13 0,-6 12 42 15,0 7 44-15,2 4 25 0,3-1-32 16,-5 3-25-16,6-1 19 0,-2 6-73 15,-1 4 0-15,3 4-12 0,-4 1 12 16,0 4 19-16,3 3 26 0,-7 4 14 16,4 2 30-16,-4 3 14 0,0 1-21 15,-2 3-13-15,0 0 0 0,-2-1-35 16,-2-2-3-16,2-1-31 0,0-2-25 16,2-1-15-16,0-3-20 0,0-1 7 15,2 0-10-15,0-1-3 16,4-1 3-16,2-1 19 0,-1-2 13 15,7 0 15-15,-2-4 14 0,1 0 2 16,5-6 16-16,-3-2 31 0,3-2 13 16,1-4-29-16,-6 0-28 0,5 0 13 15,-8-1 12-15,3 0-16 0,-5 1-8 16,2 2 12-16,-8 0 3 0,3 5 31 16,-5 1 40-16,0 2 60 0,-3 2 11 15,-1 1-66-15,-6 1-94 0,2 0 0 16,-2 0 18-16,3 5-19 0,1 2-46 15,-6 3-22-15,5 4-3 0,5 2 15 16,-4 2 19-16,6 3 9 0,0 1 6 16,6-2-3-16,-3-1-6 15,9-5 0-15,-2 0-22 0,5-5 12 16,-3-4-5-16,5-3 10 0,-1-2 2 16,3-6 12-16,-3-4 22 0,1-6-2 15,-1-3 3-15,-1-6-1 0,3-2 0 16,-7-4 0-16,3-4-22 0,-3 1 19 15,-1-7 3-15,-2-4 12 0,-6-9-12 16,-2 2-36-16,-2 3-30 0,-2 11 34 16,0 13 22-16,0 7 10 0,4 5 28 15,-4 2 19-15,1 0 57 0,1 2 62 16,0 6 2-16,0 3-19 0,-2 2-32 16,4 5-117-16,-4 5-34 0,-2 11-99 15,6 14 56-15,0 13 75 0,0 6 2 16,6 1 31-16,2-6 6 0,-2-7-24 15,1-9-11-15,1-7-2 16,0-10-12-16,0-3-34 0,1-1-69 0,3 2-85 16,-1-3-45-16,3-4-49 15,0-6 62-15,-1-3 14 0,-1-5-22 16,-1-7-244-16,-3 2-168 0,2-15-922 0</inkml:trace>
  <inkml:trace contextRef="#ctx0" brushRef="#br0" timeOffset="3527.8809">3838 4467 752 0,'0'0'2780'0,"0"0"-2301"16,0 0-463-16,0 0-16 15,0 0-122-15,0 0-42 0,0 0-48 16,0 0-177-16,0 0-305 0,0 0-420 15</inkml:trace>
  <inkml:trace contextRef="#ctx0" brushRef="#br0" timeOffset="3657.2966">3900 4716 215 0,'0'0'2695'0,"0"0"-2228"0,0 0-467 16,0 0-185-16,0 0-236 0,0 0-316 15,0 0-664-15</inkml:trace>
  <inkml:trace contextRef="#ctx0" brushRef="#br0" timeOffset="4620.9933">1522 5168 1873 0,'0'0'725'16,"0"0"-431"-16,0 0-141 0,0 0-130 15,0 0-23-15,0 0-3 0,0 0-36 16,0 0-86-16,0 0 87 0,0 0 38 15,29 9 109-15,-15-8 13 0,3-1-27 16,3 0-21-16,1 0-33 0,2 0 14 16,4 0-11-16,6-1 10 0,0-2-25 15,12 1-13-15,5 0 6 0,4-4 3 16,1 3 1-16,-5 1-4 0,-1 0 19 16,-1-2 44-16,6 3-50 15,-3-3-10-15,3 3-3 0,2-3 3 16,0 1 1-16,-1-1-1 0,1 2 16 0,-2-2 18 15,2 1-57-15,0-1 33 16,3 1-4-16,-1-3-8 0,0 2 21 16,2 2-10-16,-4-1 0 0,2 0-21 15,-3 0 5-15,5 0 17 0,-8-1-7 16,2 2-10-16,0-2 14 0,1 0-23 16,-5 1-9-16,-1-1 0 0,-3-3 12 15,-5 2 22-15,-6 0 10 0,-10 1 21 16,-4 2 12-16,-3-2-12 15,5 1-31-15,-2 0-19 0,0 2 0 0,-1 1-11 16,-7 0-2-16,-1 0-2 16,-4 0-1-16,-2 2-12 0,-3 2 13 15,1-2 12-15,-4 3-12 0,0 0-47 16,4 0-58-16,-4 4-93 0,0 0-146 16,2 0-132-16,-2-1-333 0,0-4-1381 0</inkml:trace>
  <inkml:trace contextRef="#ctx0" brushRef="#br0" timeOffset="6303.9782">1478 9272 251 0,'0'0'95'16,"0"0"1281"-16,0 0-866 0,0 0-251 15,0 0-120-15,0 0-56 0,0 0-5 16,0 0 9-16,0 0-39 0,0 4-7 16,0 0 1-16,0 2 3 0,0 2-6 15,0 6-14-15,0 6 23 0,-4 0 70 16,2 7-3-16,2 8-23 0,0 10-38 15,2 15-13-15,2 4-28 0,1 2 12 16,-1 0 10-16,0-10 3 0,0-2-3 16,0-2-13-16,0-8-10 0,0-8-10 15,-4-8-1-15,2-9-1 0,0-2-1 16,-2 1-17-16,2-2-14 0,-2 0-6 16,0-5-3-16,0-6-3 0,0-3-26 15,0-2-48-15,0 0-41 16,0-2-39-16,1-2-85 0,1-5 22 15,2-3 44-15,-2-3 20 0,4-5-174 16,0 4-169-16,0-16-255 0</inkml:trace>
  <inkml:trace contextRef="#ctx0" brushRef="#br0" timeOffset="7191.5044">1489 9382 699 0,'0'0'1242'0,"0"0"-872"0,0 0-125 16,0 0-74-16,0 0-61 0,0 0-1 16,0 0 0-16,0 0-26 0,0 0-36 15,0 0-47-15,0-6-41 0,2 6-20 16,2-1 6-16,-4 1-31 0,4 0 86 16,-2 0 3-16,6-1 90 0,3-2-35 15,-1 0-10-15,4 0 0 0,3 1-4 16,0-1-9-16,1 0-3 0,3 1-6 15,2-2-1-15,3 0 1 0,1 1-1 16,4-1 4-16,6-1 9 0,5-1 3 16,9 1-22-16,5 1-3 15,-4 1 0-15,-3 0 3 0,-3 0-7 0,3 2-12 16,3-2 0-16,-4 1 1 16,5-2 2-16,-1-1 9 0,0 2-12 15,-1-3 0-15,3 0 0 0,-2-1 3 16,2 0-1-16,1 0 0 0,1 0 1 15,-8 1 0-15,5 1 0 0,-1 0 0 16,0 0 13-16,-3-1-16 0,3 1 1 16,-7 0-1-16,-1 0 0 0,-5 1-1 15,-4 2-1-15,-4-2 1 0,-14 1 0 16,7 2 0-16,-3-1 0 0,4 1-1 16,0 1 1-16,1 0-2 0,-3 0 1 15,-8 0-2-15,3 0 2 0,-5 0 1 16,-1 0 0-16,-6 0-1 15,0 0 1-15,-3 0 1 0,-1 1 3 16,-2-1 19-16,0 0 32 0,0 2 25 16,0-2 37-16,0 0 52 0,0 0-75 15,0 0 26-15,0 0 30 0,0 0-32 16,0 0-37-16,0 0-67 0,0 0 33 16,-2 0-9-16,2 0-16 0,0 0-5 15,0 0-15-15,0 0-1 0,0 0-22 16,0 0 1-16,0 0-4 0,0 0-9 15,0 0-24-15,0 0-1 0,0 4-9 16,0 1-19-16,0 8-53 0,2 6 96 16,6 10 44-16,-2 14 3 0,4 12 9 15,3 9-12-15,-3 1 13 0,2-1 2 16,-5-4 13-16,3 3-3 0,-6 2-9 16,2 1-1-16,-1-3-13 0,1-5-2 15,-4-13-14-15,2-11-39 0,-2-8-43 16,0-7-93-16,0 2-6 15,-2 0-1-15,2 0-58 0,-2-4 72 16,0-4 12-16,-2-5-71 0,-2 0-176 16,-2-3-404-16</inkml:trace>
  <inkml:trace contextRef="#ctx0" brushRef="#br0" timeOffset="11425.7829">1516 10119 880 0,'0'0'127'0,"0"0"1095"15,0 0-786-15,0 0-134 0,0 0-68 16,0 0-58-16,0 0-27 15,0 0 6-15,0 0 9 0,-15-8-29 16,13 7-24-16,2 1-8 0,0-2-4 16,0 2 16-16,0 0 24 0,0 0-9 15,0 0-19-15,0 0-25 0,0 2-31 16,0-1-55-16,0 1-37 0,0 2-34 16,0 0-12-16,0 4-3 0,0 5 86 15,0 3 25-15,2 7 24 0,0 1-3 16,0 4-18-16,0 1-1 0,-2 1-8 15,2-2-19-15,0 0 0 0,0-1 0 16,-1-2 0-16,1-1 0 0,-2-2-2 16,0-5 1-16,4-2 1 0,-4-5 1 15,0-2 2-15,0-4 12 0,0-3-13 16,0-1 14-16,0 0 2 0,0 0-6 16,0 0 7-16,0-1-19 15,0 0-2-15,0-1-17 0,0 2-5 16,0-3-10-16,0 2-12 0,0-2-28 0,0 1-61 15,0-1-166-15,0-2-289 16,2 3-431-16,0-3-341 0,-6 33 41 0</inkml:trace>
  <inkml:trace contextRef="#ctx0" brushRef="#br0" timeOffset="12163.2216">1567 10536 1254 0,'0'0'1412'0,"0"0"-1020"0,0 0-107 16,0 0 0-16,0 0-83 0,0 0-16 16,0 0 8-16,0 0-57 0,0 0-66 15,0 0-71-15,-14 0 0 16,14 0-52-16,0 0 5 0,4 0-21 15,0 0-7-15,0 0 75 0,6 0 31 16,1 0 32-16,3 1-23 0,1 1-12 16,3-1 3-16,1 1 0 0,-2-2-13 15,5 2 1-15,-1 0 21 0,4-2-15 16,-1 2-13-16,5-2-8 0,-4 0 14 16,4 0-3-16,0 0 1 0,0 0-13 15,2-2 0-15,2 0 13 0,-4-1-4 16,4 0-10-16,0 0 1 0,2-2 9 15,2 1-10-15,-6 1 1 0,4-1 19 16,1 0-22-16,-1 0 1 16,6-1-1-16,2 0 2 0,-3 2 17 0,-5 1-17 15,-2-1 1-15,-8 2 15 16,6-1-2-16,4 1-4 0,0 0-10 16,6-1 1-16,3 1 0 0,7-3 28 15,-5 3-29-15,-9-1 13 0,-12 2 4 16,-2-2-4-16,5 1-3 0,7 0-10 15,3 0 1-15,-3-1 13 0,6-2 2 16,1 1 4-16,9 0-4 0,-7-1-18 16,-9 1 3-16,-6 2 22 0,-9-1-22 15,7 1-1-15,4 0 1 0,4-1-1 16,0 1 13-16,0-1-14 0,-3 0 2 16,3-2-2-16,0 1 2 0,-4-2 16 15,0-1-18-15,0 1 0 0,0-2 2 16,-4 1 9-16,1 0-12 0,-5 2 2 15,0 0-1-15,-4 1 1 16,-5 1 0-16,2 1-1 0,-11 0 0 16,1 1 0-16,0 0 11 0,-6 0 13 0,0 0 30 15,0 0 45-15,0 1 56 16,0 0 2-16,0 0-37 0,-4 0-27 16,2 2-28-16,-2-1-66 0,0 3 0 15,-3 1-157-15,-1 2-131 0,0 3-238 16,4-3-553-16,-5 6-340 0</inkml:trace>
  <inkml:trace contextRef="#ctx0" brushRef="#br0" timeOffset="14183.2215">1710 8362 72 0,'0'0'39'0,"0"0"-33"0,0 0 30 0,0 0-3 16,0 0 472-16,0 0-159 15,0 0-115-15,0 0-75 0,0 0 4 16,-4-1-72-16,4 1-20 0,0-3 59 16,-4 2-4-16,4-2-39 0,-2 2 14 15,2-3 47-15,-1 0 7 0,1-1 29 16,-2-1 25-16,2 1 16 0,-4 0-40 15,2 1-17-15,-2-1 7 0,0 1-11 16,-2 2-23-16,0 0-50 0,1 2-31 16,-5 0-57-16,2 0-13 0,-2 5-71 15,5 4-20-15,-7 0-6 0,4 3 12 16,1 0 9-16,3 4-3 0,2-4 9 16,0-1-6-16,2-1-20 0,0-1-25 15,4-1 6-15,3-3 15 0,1 0 32 16,2-2 46-16,1 0 34 0,3-2 1 15,2-1 19-15,-1 0-3 0,1 0 10 16,1-1 3-16,-3 0-6 0,-1 1-10 16,-3 0-12-16,0 4 11 15,-1 0 5-15,-5 3 8 0,2 2 14 16,-4 1 31-16,-2 1 75 0,0 2 5 16,-2 1-45-16,-4 1-38 0,0-2-32 15,-1 1-6-15,-1-2-7 0,2-2 0 16,-4-2 0-16,4-2-22 0,3-3-20 15,1-2-18-15,-2-1-7 0,4-3 23 16,0-7-60-16,4-3-222 0,1-8 115 16,5-2 105-16,2-7 20 0,3-1 2 15,-1-1 11-15,3 1 22 0,-3-2 6 16,-1 1 23-16,3-1 3 0,-4 2 17 16,-1 1 6-16,-1 5 32 0,-4 6 16 15,-2 1 29-15,-1 6 35 0,-3 6 38 16,0 2 35-16,0 4 5 0,0 0-17 15,0 2-130-15,0 3-69 0,0 4-158 16,0 5 98-16,-2 4 60 0,2 6 22 16,-1 3-3-16,1 2-3 15,0 0-13-15,1 1-3 0,1-2 4 16,4-3-2-16,0-2-2 0,0-5-19 16,2-2-19-16,-3-3-22 0,3-4 3 15,0-4-7-15,-2-2 20 0,0-3 28 16,1 0 16-16,-1-5 21 0,2 0 46 15,-4-3 21-15,3-2-12 0,-3 1-19 16,2-1-22-16,-2 0 9 0,0-1 0 16,-2 1 0-16,-2 1 10 0,0 2 2 15,0 1 1-15,0-1 12 0,-2 5 9 16,-2-1 13-16,2 1-14 16,0 2-21-16,-2 0-3 0,2 2-44 15,0 3-9-15,0 0-130 0,1 5-35 16,-1 1 49-16,2 3 53 0,0 0 28 15,2 2 7-15,1 1-6 0,5-2 2 16,0-1-6-16,2-2 4 0,1-1-20 16,-1-3-50-16,3-3-7 0,1-4 9 15,4-1 13-15,-7-3 22 0,3-4 3 16,-3-4 64-16,3-1 0 0,-4-4-25 16,-1 0 6-16,-3 1 3 0,2 2 16 15,-6 3 25-15,-2 2 14 0,2 3 40 16,-2 4 65-16,0 1 68 0,0 0 31 15,-4 5-70-15,0 2-63 0,0 2-110 16,-2 4-103-16,-1 2 103 0,3 3 12 16,-4 0 10-16,6 2-3 0,-2-6-19 15,2 1-22-15,2-4-16 16,0-6-28-16,6-1-50 0,-4-2-14 16,2-2 52-16,2-2 71 0,3-3 7 0,-1-6 67 15,4-1-8-15,-3-1-28 16,5-1-31-16,-6 0-13 0,3 3-9 15,-5 3-3-15,0 4-22 0,0 1-4 16,0 3 0-16,-1 2-15 0,1 5 25 16,-2 4 41-16,0 6 47 0,0 4 10 15,0 2 16-15,-2 3-16 0,0 0-32 16,-1 0-23-16,1 1-2 0,4-4-1 16,-6 1-21-16,2-6-98 15,2-3 35-15,-2-3-55 0,0-3-84 0,0-3-32 16,0-3 5-16,4-3-10 15,-4-1 50-15,1-5-26 0,-1-3 159 16,-2-4-146-16,2 3-358 0,-2-11-491 0</inkml:trace>
  <inkml:trace contextRef="#ctx0" brushRef="#br0" timeOffset="14464.9605">1906 8445 711 0,'0'0'749'0,"0"0"-167"16,0 0-148-16,0 0-93 16,0 0-42-16,0 0-69 0,0 0-17 15,0 0-52-15,0 0-52 0,0 0-109 16,-18-13-75-16,24 11-39 0,0-2 77 15,4 0 36-15,1 1-1 0,5-2-13 16,-1 0 14-16,3 0 1 0,3 2-70 16,0 0-89-16,7-1-99 0,-3-1-150 15,4-1-129-15,-8 3-282 0</inkml:trace>
  <inkml:trace contextRef="#ctx0" brushRef="#br0" timeOffset="14907.4979">2511 8258 1441 0,'0'0'572'0,"0"0"-222"16,0 0-73-16,0 0-74 0,0 0-1 15,0 0 26-15,0 0-9 0,0 0-67 16,0 0-73-16,0 0-60 0,-14-19-19 16,14 24-63-16,0 2-32 0,0 4 95 15,4 7 10-15,0 3 185 0,2 7-40 16,1 1-52-16,-5 2-30 0,2 1-42 15,2-3-7-15,-2-3-24 16,2-2-16-16,-4-4 14 0,1-3 2 16,-3-4 16-16,0-2-16 0,2-4 2 15,-2-4 10-15,0-2 1 0,2-1 15 16,-2 0 9-16,0 0-12 0,2-2-25 16,-2-2-14-16,0 2-5 0,2-4-18 15,-2 1-26-15,2-3-72 0,0-2-135 16,0 2-98-16,4 1-105 0,-4 2-263 15,0 0-881-15</inkml:trace>
  <inkml:trace contextRef="#ctx0" brushRef="#br0" timeOffset="15985.9649">1724 9915 729 0,'0'0'421'16,"0"0"-63"-16,0 0-33 0,0 0-108 15,0 0-61-15,0 0-46 0,0 0 0 16,0 0 10-16,0 0 15 0,0 0 23 16,-25-29 19-16,25 28-40 0,0 1-47 15,0 0-36-15,0 1-54 0,0 3-64 16,0 1-67-16,1 3-81 0,5 6 212 15,0 3 81-15,2 5-1 0,2 5 6 16,1 2-25-16,-1 3-16 0,2 0-8 16,-3-3-37-16,-1-4-2 0,2-6 2 15,-6-5 1-15,1-3 21 0,-3-4 1 16,0-3-1-16,0-3 3 0,-2-1 13 16,2-1 23-16,-2-6 56 0,0-5 66 15,4-4 6-15,-4-6-120 16,2-12-56-16,4-9-13 0,0 4-19 15,-3 3-6-15,3 7-7 0,0 6-46 16,0-1-83-16,2-2-35 0,-3 5 5 16,3 3 19-16,-2 8-20 0,0 3-126 15,0 4-177-15,-3 3-57 0,3 6 18 16,-4 1 12-16,0 9-32 0</inkml:trace>
  <inkml:trace contextRef="#ctx0" brushRef="#br0" timeOffset="16322.9701">1902 9989 248 0,'0'0'1092'0,"0"0"-569"15,0 0-192-15,4 40-120 0,0-29-43 16,2 0-30-16,-4-2 17 16,1-2-33-16,1-1-58 0,0-3-64 0,0-3-16 15,0 0 16-15,0 0 13 16,0-2 73-16,-2-3 20 0,1-2 47 16,3 0 24-16,-6-5-18 0,0 1-74 15,0-2-38-15,0 2-6 0,0 0 6 16,0 1 3-16,-6 2 4 0,3 2 3 15,1 2 2-15,-2 3 3 0,2 1-24 16,0 0-23-16,2 0-15 0,-4 3-6 16,2 2-75-16,2 4-35 0,0 1-10 15,0 6 51-15,2 1 40 0,4 1 13 16,-2 1 9-16,3-1-2 0,-1-1-7 16,4-1-7-16,-2-1-5 0,-1-4-17 15,1-2-34-15,2-2-26 0,-4-4-26 16,3-2-7-16,-1-1 35 0,0-5 52 15,2-3 25-15,-5-7-49 16,1-4-2-16,0-2-159 0,-2-3-182 0,2 0-219 16,-4 3-155-16,0-5 84 0</inkml:trace>
  <inkml:trace contextRef="#ctx0" brushRef="#br0" timeOffset="16500.5266">2075 9831 42 0,'0'0'1009'0,"0"0"-417"15,0 0-53-15,0 0-96 0,0 0-124 16,0 0-69-16,0 0-110 0,0 0-118 15,0 0 55-15,0 0-45 0,-8 56-7 16,8-31-6-16,0 2 0 0,0 0-6 16,2-1-13-16,0 0 0 0,2-2-22 15,-1-4-67-15,1-2-48 0,0-4-42 16,2-1-58-16,2-3-76 16,-2-2-95-16,-1-5-306 0,1 0 91 15,2-4-182-15</inkml:trace>
  <inkml:trace contextRef="#ctx0" brushRef="#br0" timeOffset="16853.3901">2193 9992 320 0,'0'0'1550'15,"0"0"-783"-15,0 0-237 0,0 0-256 16,0 0-166-16,0 0-107 0,-18 41 37 16,12-24 54-16,3 1-7 0,1 1-44 15,0 0-39-15,2-2-2 0,0-3-2 16,0-2-20-16,2-5-28 0,0-2-36 15,1-4-34-15,1-1-1 0,2 0 29 16,2-4 92-16,-4-3 10 0,4-2 53 16,5-4-37-16,-7-2-10 0,4 1-16 15,-1 1-48-15,-1 4-3 0,0 2 10 16,0 4-1-16,1 3 0 0,-5 0 23 16,4 6 19-16,2 4 13 15,-1 3 89-15,1 5 16 0,-2 2 25 16,-3 3-23-16,1 4-47 0,-2-2-13 15,-2 4-29-15,2 1-6 0,-4-2-6 16,0 3 3-16,0-4-6 0,0-1-13 16,0-2-2-16,-2 0-1 0,0-4-19 15,0-1-81-15,0-5-96 0,2 0-128 16,0-7-215-16,-2-2-599 0</inkml:trace>
  <inkml:trace contextRef="#ctx0" brushRef="#br0" timeOffset="17470.8862">2456 9908 1436 0,'0'0'989'15,"0"0"-715"-15,0 0-61 0,0 0-53 16,0 0-73-16,0 0-20 0,0 0-67 16,0 0-23-16,0 0-111 0,0 0 134 15,6 31 70-15,0-13 132 0,0 6-66 16,0 0-37-16,-3 3-27 15,5-2-15-15,-6 0-19 0,4-3-16 16,-2-2-21-16,0-7-1 0,0-1-15 16,3-7-1-16,-7-3-13 0,2-2-37 15,2-2-13-15,2-5 79 0,4-6 117 16,-3-5 163-16,5-5-57 0,3-5-136 16,-5-1-87-16,8-1-11 0,-11 2-8 15,7 4-21-15,-4 3-60 0,-3 3-29 16,1 5-35-16,-2 4-51 0,-2 3-36 15,-4 5-62-15,0 1-76 0,0 7 82 16,-8 2 48-16,2 4-192 0,-1 3 76 16,-1 2 92-16,-4 1 165 0,0-1 118 15,3 1 232-15,-3-3 90 0,4 0 43 16,1-3-5-16,3-1-23 0,0 0-95 16,2-3-69-16,2 1-80 15,0-1-25-15,4 0 12 0,0 0 0 16,3 1-13-16,-1-2-45 0,2 0-19 15,6-1 0-15,-9-2-3 0,7 1-57 16,2-1-51-16,-5-1-59 0,3-3-42 16,-2 0-72-16,-1 2-52 0,3-3-144 15,-8 0-269-15,0 0 361 0,2 1-94 0</inkml:trace>
  <inkml:trace contextRef="#ctx0" brushRef="#br0" timeOffset="17791.1439">2720 10194 359 0,'0'0'762'0,"0"0"-120"0,0 0-208 16,0 0-142-16,0 0-134 0,0 0-94 15,0 0-35-15,0 0 23 0,0 0 83 16,0 0 19-16,39-27-7 16,-30 6-71-16,-7-6-44 0,2-2-19 15,0 0-10-15,0 0 10 0,0 1 6 16,0-1-6-16,-4 3-13 0,0 1 2 16,2 2-1-16,-2 4 0 0,0 5 24 15,0 4 45-15,0 6 32 0,0 3 27 16,0 1-6-16,0 5-123 0,0 4-38 15,0 4 16-15,3 7 22 0,1 3 82 16,2 5-44-16,-2 2-10 0,4 2 4 16,-1 3-10-16,1-1-4 0,0-1-18 15,4-2 0-15,-5-3-116 0,1-4 41 16,0-3-61-16,0-5-32 0,-5-2 3 16,-1-5-33-16,0-2-13 0,-2-3-34 15,-2-4 103-15,-1 0-113 0,-3-1-189 16,-6-4-21-16,2-1 28 0,-1-1 95 15,-3-3 120-15,6 3-65 16</inkml:trace>
  <inkml:trace contextRef="#ctx0" brushRef="#br0" timeOffset="17919.8385">2761 10164 745 0,'0'0'1018'0,"0"0"-473"0,0 0-232 16,0 0-162-16,0 0-70 0,0 0 18 16,0 0-12-16,0 0-32 0,38-14-27 15,-24 13-5-15,3-2-1 0,-3 3-22 16,1-4 0-16,5 1-134 0,-7 0-120 15,3-1-140-15,-3 1-245 0,3-2-520 0</inkml:trace>
  <inkml:trace contextRef="#ctx0" brushRef="#br0" timeOffset="18203.78">3012 9871 863 0,'0'0'1950'0,"0"0"-1460"0,0 0-216 15,0 0-198-15,-13 41-61 0,13-19 30 16,-2 4 78-16,2 6 5 0,0-1-46 16,0 2-28-16,0 0-16 0,4-4-38 15,-2 0 0-15,2-3-53 0,1-5-52 16,1-5-21-16,-6-4-22 0,0-5-35 15,0-5-56-15,0-2-42 0,0-2 43 16,0-7 103-16,0-5 25 0,0-2-230 16,-6-1-248-16,1 1-157 0</inkml:trace>
  <inkml:trace contextRef="#ctx0" brushRef="#br0" timeOffset="18359.167">2914 9933 756 0,'0'0'1465'0,"0"0"-948"16,0 0-212-16,0 0-154 0,0 0-132 15,0 0-19-15,0 0 41 0,21-37 14 16,-11 27-1-16,3 0-36 0,-1-1-18 16,5 2-13-16,-3 2-28 0,3 1-68 15,-3 2-57-15,3 4-49 0,-1 0-66 16,-1 6-116-16,-3-2-273 0,1 11-698 0</inkml:trace>
  <inkml:trace contextRef="#ctx0" brushRef="#br0" timeOffset="18687.8077">3136 10079 688 0,'0'0'1420'0,"0"0"-832"15,0 0-395-15,0 0-80 0,0 0-36 16,-11 49 3-16,11-35 67 0,-4 2 24 15,2 2-50-15,2-1-67 0,0-2-13 16,0 1-7-16,2-4-30 0,2-2 34 16,0-2-38-16,0-2-40 0,1-3-24 15,5-2 26-15,0-1 38 0,-2 0 13 16,1-3 63-16,3-2-10 0,-2-2 38 16,1-2-7-16,-1 0-56 15,0 2-29-15,-1-4-12 0,-3 4 0 16,2 1-12-16,-2 0-38 0,-1 1-47 15,-5 2-64-15,6 1-77 0,-6 0-39 16,0 1-265-16,-6 1 118 0,6 0-40 16,-13-3-1079-16</inkml:trace>
  <inkml:trace contextRef="#ctx0" brushRef="#br0" timeOffset="18888.9318">3160 10096 1611 0,'0'0'743'0,"0"0"-485"0,0 0-96 15,0 0 11-15,0 0-61 0,0 0-19 16,0 0-16-16,0 0-4 0,0 0-15 16,37-11-20-16,-32 8-3 0,-3 0 3 15,2-1 6-15,-4 0 10 0,0 0 16 16,0-2-70-16,-4 1-171 0,-1-1-142 16,-1-1-78-16,-2 3-149 0,2-1-155 15,-4 2 18-15,-1-2-57 0</inkml:trace>
  <inkml:trace contextRef="#ctx0" brushRef="#br0" timeOffset="19045.4817">3102 9975 1123 0,'0'0'673'16,"0"0"-319"-16,0 0-66 0,0 0-27 15,0 0-35-15,0 0-44 0,36-26-31 16,-24 21-46-16,2 1-19 0,-5 0 15 16,5-1-60-16,-2 0-25 0,1 2-16 15,1 0 0-15,-7 0-38 0,1 3-57 16,0 0-32-16,-2 0-125 0,1 0 75 15,-1 0-48-15,-6 0-282 0,0 0-882 16</inkml:trace>
  <inkml:trace contextRef="#ctx0" brushRef="#br0" timeOffset="25355.7968">5030 4713 766 0,'0'0'408'0,"0"0"-194"16,0 0-87-16,0 0-19 0,0 0 51 15,0 0 13-15,0 0-32 0,0 0-46 16,0 0-20-16,-12-22 7 0,10 20 23 15,2 0 15-15,0 1 17 0,-4-1-11 16,4 0-25-16,0 1-4 0,0 1-16 16,0 0-22-16,0 0-14 15,0 0-44-15,0 0-3 0,0 0-35 16,0 1-20-16,0 2-35 0,0 1-16 16,4 6 109-16,2 4 93 0,2 5 64 15,0 13-45-15,-1 12-23 0,3 12-35 16,-2 3-54-16,-4-3-6 0,0-14-13 15,-3-11-16-15,-1-10 6 0,0-2-3 16,2 2 32-16,-2 2 7 0,0-1 12 16,0-5-18-16,4-6-1 0,-4-3-13 15,0-4 12-15,0-4 1 16,2 0 2-16,2-3 24 0,-4-5 18 16,4-2-2-16,4-14 40 0,1-13 23 15,11-15-35-15,-3-7-31 0,3-3-38 16,1 3-1-16,0 2 19 0,1 3 12 15,-3 4-6-15,2 9-24 0,-7 13-1 16,-4 6-3-16,-1 4 1 0,1 2-20 16,0-3-3-16,-1 3-32 0,-3 3-70 15,-2 6-82-15,0 6-162 0,-4 2-238 16,0 9-161-16,-4 0 282 0,-6 14-314 0</inkml:trace>
  <inkml:trace contextRef="#ctx0" brushRef="#br0" timeOffset="25581.1934">5171 4998 222 0,'0'0'1198'16,"0"0"-837"-16,0 0-53 0,0 0-42 15,37 31-66-15,-21-19-64 0,-7 2-46 16,3 1-45-16,-2 1-13 0,1 1-16 15,3 0-3-15,-4-1-13 0,1-2-24 16,1 0-63-16,-3-1-42 0,-1-3-78 16,4-2-61-16,-4-1-115 0,-6-4-158 15,5-3-550-15</inkml:trace>
  <inkml:trace contextRef="#ctx0" brushRef="#br0" timeOffset="25977.5359">5464 4972 55 0,'0'0'542'16,"0"0"693"-16,0 0-894 0,0 0-79 16,0 0-30-16,0 0-35 0,0 0-66 15,0 0-9-15,0 0-122 0,-35 3-18 16,23 13 8-16,3 2 10 0,1 4 90 16,0-1 41-16,0 2-45 0,5-1-48 15,3-2-38-15,0-3-21 0,2-1-27 16,5-6 0-16,-1 0-3 0,0-5-13 15,6-3 7-15,-5-2 22 0,5-6 35 16,1-4 23-16,-1-3 28 0,4-4 7 16,-7 0-30-16,3 0-27 0,-6 2-1 15,2 3-3-15,-1 3-10 0,-5 3-2 16,0 3 2-16,0 3 11 0,-2 0-1 16,4 1 2-16,-4 4-53 0,0 1 54 15,4 5 115-15,4 0 35 16,-6 3-49-16,1 0-67 0,3 1-34 15,2-3-44-15,-2-1-55 0,0-3-44 16,-1-4-13-16,5-1 18 0,2-3 32 16,-6-10 22-16,5-3-12 0,-3-5-66 15,2-6-168-15,1-3-140 0,-3-3-54 16,-2 6-37-16,2-12-58 0</inkml:trace>
  <inkml:trace contextRef="#ctx0" brushRef="#br0" timeOffset="26397.7126">5704 4698 792 0,'0'0'369'0,"0"0"-76"15,0 0 71-15,0 0-30 0,0 0-94 16,0 0 2-16,0 0-4 0,0 0-142 16,0 0-60-16,0 0 121 15,4 37-87-15,-4-8-22 0,-2 9-3 16,2 7-4-16,0 4-6 0,0-3 0 16,4-11-13-16,4-9-22 0,-2-8-15 15,-1 0-10-15,3 1-1 0,6 0-18 16,-5-6 3-16,7-4 2 0,-4-4 36 15,1-4 3-15,3-1 16 0,-5-3-3 16,3-6-13-16,-1-2 41 0,1-1 10 16,-6-4-6-16,5-1 9 0,-7 0-13 15,-2 0 13-15,-2-1 15 0,-2 0 14 16,0 3 8-16,-2 2-34 0,2 0-13 16,-8 5 62-16,6 3 42 0,-4 3-2 15,1 1-9-15,-1 1-44 0,2 4-93 16,-6 6-93-16,1 5-65 0,1 4 49 15,0 4 71-15,2 3 20 0,0 1-14 16,6 0-4-16,0-2 35 0,0-1-56 16,2 0-8-16,4-5-20 15,2-2-51-15,2-5-41 0,1-2-29 16,3-4-15-16,3-6-6 0,-3-3 1 16,3-7-13-16,1-4-52 0,-1-4-141 15,3-5 35-15,-9 6-85 0,7-14-124 0</inkml:trace>
  <inkml:trace contextRef="#ctx0" brushRef="#br0" timeOffset="26750.9756">6078 4899 226 0,'0'0'616'0,"0"0"-7"16,0 0 32-16,0 0-53 0,0 0-202 15,0 0-57-15,0 0-218 0,0 0-67 16,-42 25 54-16,32-2 22 0,0 1-41 16,2 3-13-16,5-1-28 0,-1-1-38 15,4-2-14-15,0-3-33 0,0-6-28 16,4-3-23-16,1-4-10 15,3-4 10-15,4-3 35 0,-2-3 62 16,1-8-15-16,5-3 16 0,-3-3 44 16,1-3-22-16,1 3-22 0,-3-1-3 15,-2 5-19-15,1 2 0 0,-7 5 6 16,2 2-6-16,-2 4-13 0,0 2-4 16,0 6 39-16,-1 6 134 0,1 6 113 15,-4 4-108-15,4 11-58 0,-4 6-27 16,0 9-17-16,0-3-34 0,0-8-1 15,0-12 11-15,0-6-10 0,0 3-3 16,0 1-27-16,0 1-17 0,0-5-28 16,0-6-51-16,0-2-57 0,0-6-64 15,0-4-15-15,0-3 6 16,0-7 59-16,2-7-15 0,0-7 24 16,0-6-432-16,6-9-184 0,-4-7 146 15</inkml:trace>
  <inkml:trace contextRef="#ctx0" brushRef="#br0" timeOffset="27364.1384">6255 4998 287 0,'0'0'479'0,"0"0"-16"16,0 0 22-16,0 0-37 0,-4-39 5 15,0 37-35-15,0 2-77 0,0 0-102 16,0 3-113-16,2 4-85 0,-2 5-41 16,1 2-47-16,1 3 47 0,-4 4 25 15,6 0 1-15,0-1-26 0,6 0-16 16,-4-2-6-16,5-2-22 0,-1-5-16 15,6-1-13-15,-3-4 29 0,7-5 6 16,-4-1 36-16,1-2 2 0,1-7 0 16,-3-2 32-16,5 0 2 15,-10-4-5-15,5 1 28 0,-1 0-57 0,-8-1 25 16,0 1 35-16,-2 2 3 0,0 0-9 16,0 1-20-16,0 4 26 15,-2-1 25-15,2 2-25 0,-2 0-25 16,2 3-7-16,0 1-28 0,0 0-20 15,0 1-66-15,2-3-51 0,0 2 14 16,2-1 91-16,3 0 4 0,1 0 3 16,0 2 25-16,2 1 12 0,1 0-12 15,3 0 0-15,-3 1 1 0,-1 5-1 16,2-3 13-16,-1 3-13 0,-5 0-3 16,2-1 3-16,0 1 16 0,-1-2-13 15,-1-1 41-15,2-1-44 0,-4 0-19 16,6-2 9-16,-8-2 10 15,-1-3 54-15,3-3-1 0,4-4-34 16,0-2-15-16,-2-3 40 0,5 0-44 16,-3 2-13-16,2 2 0 0,-3 1 7 15,5 4-10-15,-4 1-6 0,-4 4-9 16,2 2 29-16,1 1-30 0,-3 5 23 16,2 4 9-16,-2 4 22 0,0 5 110 15,0 3-66-15,0 1-22 0,-4 2-12 16,0-1-32-16,3 0-6 0,-3-2 3 15,4-5 2-15,-4 0 1 0,0-4-61 16,0-5-64-16,4-2 11 0,-4-4-22 16,0-1 13-16,0 0 97 0,0-6 26 15,-4-5-219-15,0-3-114 0,1-5-196 16,-1-2-107-16,-4 4-63 0,-2-14-363 0</inkml:trace>
  <inkml:trace contextRef="#ctx0" brushRef="#br0" timeOffset="27498.1646">6605 4780 235 0,'0'0'1064'15,"0"0"-361"-15,0 0-240 0,-4-41-57 16,1 33-28-16,3 1-123 0,0 1-103 16,-4 1-42-16,4 0-37 0,0 1-73 15,0-1-66-15,4 0-23 0,-4-2-53 16,7 2-27-16,-3 1 42 0,6 0-113 16,-6 2-259-16,4 1-321 0,-1 1-796 0</inkml:trace>
  <inkml:trace contextRef="#ctx0" brushRef="#br0" timeOffset="28036.1893">6786 4986 1353 0,'0'0'1351'15,"0"0"-998"-15,0 0-113 0,0 0-134 16,0 0-106-16,0 0-67 0,0 0 67 16,0 0 134-16,0 0 24 0,0 0-53 15,27-47-64-15,-21 28-38 0,1-2 0 16,-3 1 16-16,-4 2 3 0,0 2-3 16,0 0 3-16,0 5 6 0,-4 3 4 15,0 4 18-15,-3 3 22 0,5 1 23 16,-6 5-42-16,4 5-51 0,0 4 0 15,0 7 29-15,0 3-15 0,4 3-16 16,0 2-2-16,4 0-13 16,4-2 12-16,0-1-19 0,0-4-6 15,1-3-3-15,7-4-44 0,-3-4-30 16,1-4 30-16,1-5 34 0,-1-2 19 16,2-4 22-16,-3-3 0 0,3-3 0 15,-3 0-3-15,-1 1-10 0,-1 1 12 16,-1 0-2-16,-2 5 3 0,-4 0 1 15,0 1 1-15,-4 1 17 0,3 1-17 16,-3 0 118-16,0-1 22 0,-3-2 35 16,-1-1-40-16,0-5-47 0,0-3 73 15,0-5-30-15,-4-5-66 16,3-2-61-16,1-5-6 0,0-1-21 16,4 0-13-16,0-1 6 0,8 4 1 15,-3 2-7-15,3 7-37 0,0 2-86 16,3 4-104-16,-1 4-160 0,8 4-86 15,-15 2-70-15,13 3-470 0</inkml:trace>
  <inkml:trace contextRef="#ctx0" brushRef="#br0" timeOffset="28272.5557">7344 4902 2860 0,'0'0'807'15,"0"0"-435"-15,0 0-72 0,0 0-43 16,0 0-156-16,0 0-101 0,0 0-123 16,0 0-13-16,0 0 12 0,0 0-44 15,11-9-172-15,-7 8-148 0,4 1-121 16,-6 0-514-16,2 0-463 0</inkml:trace>
  <inkml:trace contextRef="#ctx0" brushRef="#br0" timeOffset="28416.7658">7363 5018 745 0,'0'0'2296'0,"0"0"-1691"0,0 0-221 16,0 0-118-16,0 0-127 0,0 0-139 15,0 0-93-15,0 0-59 0,0 0 70 16,0 0 6-16,21-16-112 0,-13 7-214 15,2-2-154-15,-2 3-596 0</inkml:trace>
  <inkml:trace contextRef="#ctx0" brushRef="#br0" timeOffset="29125.2229">7710 4691 737 0,'0'0'1477'15,"0"0"-1089"-15,0 0-111 0,0 0-78 16,0 0-52-16,-39-7-48 0,39 0-61 16,0-2-38-16,0-3-70 0,0-2 28 15,10-2 20-15,-2 0 12 0,3-2 10 16,3 1 58-16,1 2 5 0,-1 0-2 15,3 2-7-15,3 4 3 0,1 2-3 16,-3 2-25-16,1 5 2 0,-2 0 17 16,1 8-10-16,-7 2-4 0,3 5 17 15,-6 4 27-15,-4 2-2 0,-1 2-10 16,-3 4 19-16,-3 1-32 0,-5-1-19 16,-2 4-21-16,2-3-1 0,-3-1-8 15,-3-3 11-15,3-3-13 16,1-2 11-16,-2-6-13 0,5-4-11 15,-1-3 8-15,6-5 3 0,2-1-25 16,0 0-75-16,2-1-51 0,6-2 41 16,-1-4 110-16,5 0 44 0,1-1 0 15,3 0-16-15,-2 2-27 0,3 2-1 16,-2 2 0-16,-1 2 28 0,2 1 3 16,-3 3 1-16,3 1 0 0,-7 4 2 15,-1-1 28-15,0 1-2 0,-4 1 82 16,0 1 81-16,-4 1 45 0,0 1-21 15,-4 0-64-15,-4 2-55 0,0 1-40 16,-5-1-37-16,-3 1-27 16,3-2 4-16,-7-2-7 0,3 0-11 15,-5 0-10-15,1-4-15 0,-2 1-31 16,2-3-57-16,-1-4-128 0,5-2-123 16,5-2-163-16,4-8-113 0,8 2-402 15,4-12-375-15</inkml:trace>
  <inkml:trace contextRef="#ctx0" brushRef="#br0" timeOffset="29834.0399">8836 4260 424 0,'0'0'1709'0,"0"0"-1324"0,0 0-127 16,0 0-142-16,0 0-23 0,0 0-10 15,-43 17-83-15,36-3 0 0,-3 6 0 16,-2 4 29-16,4 10-7 0,-1 11 23 16,1 16 48-16,4 7 21 15,4 3-12-15,0-4-10 0,4-7-16 16,4-8-10-16,7-13-41 0,-9-7-25 15,10-10-54-15,-7-4-47 0,9 2-14 16,5-1-50-16,2-2-27 0,4-7-135 16,2-6 27-16,2-5-98 0,-8-5-151 15,10-12-474-15</inkml:trace>
  <inkml:trace contextRef="#ctx0" brushRef="#br0" timeOffset="30307.4326">9247 4587 111 0,'0'0'72'0,"0"0"1320"0,0 0-1008 16,0 0-119-16,0 0-74 0,0 0-29 15,-22-35 9-15,19 29-26 0,-5 1-11 16,4 3 23-16,0-1-26 0,0 2-32 16,-4 1-23-16,3 1-76 0,-3 5-32 15,0 4-28-15,-2 1 60 0,7 5-1 16,1 1 1-16,-4 1-19 0,6 0 0 16,0 0-4-16,6-1-18 15,-1-3 6-15,5-1 35 0,6-2-3 16,-3-2-19-16,-1 1 22 0,5-4 13 0,-1 1 0 15,1 0-12-15,-3-2 12 16,-3 0-12-16,-3 1 1 0,-2-2 17 16,-2 2-16-16,-4-1 23 0,0 2 117 15,0 2 63-15,-2 0-61 0,-6 1-44 16,0 1-20-16,-5-1-14 0,-1 2-36 16,-1-2-14-16,-1-2-17 0,3-2-16 15,-3-1-21-15,8-3-87 0,-1-2-77 16,5 0-103-16,4-7-124 0,0-5-233 15,12-3-33-15,-3 0 137 0,11-8-202 0</inkml:trace>
  <inkml:trace contextRef="#ctx0" brushRef="#br0" timeOffset="30530.8974">9431 4643 349 0,'0'0'691'16,"0"0"-118"-16,0 0 44 0,8 38-181 15,-8-19-143-15,0 1-69 0,0 2-48 16,3-2-59-16,-1-1-53 0,0-2-64 15,4-5-29-15,-2-2-28 16,4-5 6-16,2-1 10 0,-3-4 41 16,3-2 12-16,-2-4 71 0,-1-5 57 15,1-3 15-15,0-4-26 0,-4 0-48 16,0 0-21-16,-4-2 0 0,0 3 3 16,-8-2-41-16,4 2-22 0,0 0-136 15,-4 1-125-15,5 4-87 0,3 2-89 16,0 5-185-16,0 1-439 0,9 4-241 15</inkml:trace>
  <inkml:trace contextRef="#ctx0" brushRef="#br0" timeOffset="30823.3717">9764 4821 189 0,'0'0'773'15,"0"0"44"-15,0 0-424 0,0 0-57 16,0 0-46-16,0 0-36 0,0 0 59 15,0 0-21-15,0 0-9 0,0 0-283 16,-11-5-47-16,1-12 32 0,-2-3-1 16,1-10-3-16,1-10 19 0,-2-11-2 15,10-4-36-15,2 8-38 0,2 11 10 16,2 13 50-16,4 4 16 0,2-2 51 16,-3 0-16-16,1 2-35 0,6 5 0 15,-7 4-54-15,1 6-13 0,4 4 4 16,-2 1-42-16,-3 9-95 0,-3 6-2 15,2 2 6-15,-6 7-107 16,0 1-104-16,-6 2-139 0,2 2-20 16,-3 1 51-16,-1-7 146 0</inkml:trace>
  <inkml:trace contextRef="#ctx0" brushRef="#br0" timeOffset="30981.0157">9710 4750 545 0,'0'0'743'16,"0"0"-9"-16,0 0-151 0,0 0-181 15,0 0-229-15,0 0-173 0,0 0-128 16,0 0 128-16,0 0 74 0,39 7-4 15,-24-7-6-15,7 0 9 0,-1 0-32 16,2-2-41-16,2-3-38 0,-3-1-96 16,3-3-58-16,0-1-55 0,-4-2-186 15,1-2 93-15,-7-4-115 16,3 0-268-16,-3-2 15 0</inkml:trace>
  <inkml:trace contextRef="#ctx0" brushRef="#br0" timeOffset="31168.0796">10047 4567 205 0,'0'0'424'0,"0"-41"-218"0,-4 22-157 16,-3 0-4-16,-1 5 271 0,4 3 263 15,-6 3-28-15,6 2-134 0,-3 5-196 16,3 1-70-16,0 0-42 0,0 4-30 16,-2 4-76-16,6 3 23 0,-4 5 107 15,0 6-34-15,4 8-30 0,0 11-9 16,0 9 0-16,0 4-13 0,8-4-6 16,-2-12-41-16,-2-12-12 0,2-7-36 15,-1-2-78-15,3 4-57 0,-4 1-65 16,6-1 40-16,-2-5-97 0,-5-4-232 15,-3-6-154-15,0-6-545 0</inkml:trace>
  <inkml:trace contextRef="#ctx0" brushRef="#br0" timeOffset="31340.901">9931 4662 1752 0,'0'0'1413'0,"0"0"-1031"0,0 0-164 16,0 0-114-16,0 0-104 0,0 0-79 15,0 0-129-15,0 0 174 0,0 0 34 16,46-8 1-16,-24 7 2 0,-3 0-3 16,6-1-158-16,0 1-85 0,1 1-42 15,3-2-128-15,-8 2-173 0,12-4-866 0</inkml:trace>
  <inkml:trace contextRef="#ctx0" brushRef="#br0" timeOffset="31660.5325">10293 4674 235 0,'0'0'2321'16,"0"0"-1835"-16,0 0-211 0,0 0-24 15,0 0-39-15,0 0-86 0,0 0-126 16,0 0-141-16,0 0-71 0,0 0 44 16,14 3 150-16,-3-3 18 15,1 0 1-15,6 0-1 0,-1-3-73 0,4-1-106 16,-1 0-171-16,1-3-173 15,-4 1-247-15,9-5-675 0</inkml:trace>
  <inkml:trace contextRef="#ctx0" brushRef="#br0" timeOffset="31854.8421">10576 4567 714 0,'0'0'1982'0,"0"0"-1497"0,0 0-380 16,-19 43 32-16,15-24 76 0,-2 2-46 15,2 2-54-15,0 1-79 0,4-3-34 16,0-1-19-16,0-1-60 0,4-4-18 16,0-5-87-16,2-2-13 0,-2-3 19 15,-4-5-94-15,4 0-138 0,0-9-59 16,-4 2-57-16,3-13-657 0</inkml:trace>
  <inkml:trace contextRef="#ctx0" brushRef="#br0" timeOffset="32232.3244">10526 4419 947 0,'0'0'1656'0,"0"0"-1473"16,0 0-183-16,0 0-90 0,0 0 55 15,0 0 35-15,39-23 22 0,-26 23 17 16,3 3-13-16,1 1-25 0,-1 4-1 16,5-1-61-16,-4 0-7 0,3 2 45 15,-7-3 1-15,3 2 22 0,-3 0 3 16,-5 0 23-16,-2 3 0 0,0 0 28 15,-6 3 95-15,0 3 56 16,0 0-48-16,-4 4-87 0,0-2-12 16,0 1-43-16,0 0 8 0,4-2-23 15,0-1-32-15,0-2-19 0,4-2-10 16,6-4-22-16,-2-2 58 0,3-3 18 16,3-3 7-16,1-1 122 0,-1 0-23 15,3 0-33-15,-5 0 90 0,-1 0-55 16,-1 0-9-16,-6 2-39 0,0 1 29 15,-4-1 75-15,0 3 44 0,0 1 140 16,-6 2-18-16,-2 0-155 0,-3 2-123 16,-3 0-44-16,-1-2-2 0,5 0-55 15,-2-3-100-15,5-1-139 0,1-2-102 16,2-1-210-16,2-1-473 0,4 0-973 0</inkml:trace>
  <inkml:trace contextRef="#ctx0" brushRef="#br0" timeOffset="32827.9417">11194 4847 668 0,'0'0'1810'0,"0"0"-1321"0,0 0-143 15,0 0-54-15,0 0-27 0,0 0-76 16,0 0-79-16,0 0-110 0,0 0-22 15,-31 37-9-15,31-19 0 0,-2 3-14 16,2 4 16-16,0 1-65 0,2 2-142 16,4-3-103-16,-2-6-286 0,0 2-806 0</inkml:trace>
  <inkml:trace contextRef="#ctx0" brushRef="#br0" timeOffset="36042.1845">11628 4427 39 0,'0'0'13'16,"0"0"990"-16,-3-41-635 0,-3 26-98 15,2-1 198-15,0 2-287 0,0 2-10 16,0 1 87-16,0 2-42 0,2 3-34 15,1 1-28-15,-1 3-21 0,-2 2-12 16,4 0-33-16,0 0-88 16,0 2-92-16,0 5-41 0,4 4-32 15,-1 7 165-15,3 10 140 0,-2 13 9 16,4 13-32-16,-4 2-41 0,2-8-16 16,-3-14-35-16,3-12-25 0,-6-5-19 15,6 1-6-15,-2-3-7 0,0-1 1 16,0-6-26-16,0-3-22 0,-2-4 12 15,1-1-3-15,5-6 70 0,2-6 26 16,1-5 110-16,7-6-38 0,1-3-54 16,3-3-44-16,-1 3-28 0,0 2 12 15,-1 4 16-15,-5 5 0 0,-1 2 1 16,-3 3 1-16,1 3 0 16,-10 4-2-16,2 0-15 0,-4 3 0 15,0 0 15-15,0 3 35 0,-4 1-17 16,2 3-17-16,-10 3-2 0,1 2-6 15,-1 3 7-15,2 0 17 0,-1 0 18 16,1-1-7-16,2-1-26 0,1-1-1 16,3 1-2-16,4 2 1 0,0-1-22 15,0 1-6-15,4 2-4 0,-1 0 13 16,7-2 0-16,-2 0 16 0,0-3-25 16,3-1-32-16,-1-4-13 0,-2 0-32 15,3-3-13-15,1-2-6 0,-6-2 12 16,3 0-97-16,-3-4 110 0,0-3 12 15,2 0 6-15,-4-2-26 0,0 2 30 16,-4 0 76-16,2 1 1 0,-2-1 42 16,0 0 58-16,0 3-42 0,0 1 42 15,0 3 109-15,-2 0 86 16,2 0-9-16,0 2-86 0,0 3-200 16,0 0-13-16,0 6 13 0,0 2 69 15,2-2-67-15,-1 0-2 0,5 0-68 16,-2-4-33-16,6-3 31 0,-2-1 19 15,1-3 13-15,-1 0 38 0,0-4 21 16,-2-3 21-16,-1 1 2 0,-1-2 4 16,2 3-7-16,-4 0-25 0,2 2-4 15,-4 1 26-15,0 2 0 0,2 0-38 16,0 2-79-16,0 1-13 0,5 3 92 16,3 0 51-16,2 4 19 0,-1-3-29 15,5 0-41-15,-6-4 0 0,7-3 0 16,-1 0 0-16,3-10 34 0,-2-7-2 15,-3-3-7-15,3-4-25 0,-1-2 1 16,-3-2-1-16,-1 1 0 0,-4 1 13 16,0 1 6-16,-8 3 9 0,0 0 22 15,0 0 0-15,0 3-23 16,-6 1-27-16,2 3-6 0,0 6 6 16,-2 2 80-16,6 5 29 0,-2 2-13 15,-4 4-96-15,6 3-25 0,-1 5-204 16,1 6 76-16,0 3 91 0,0 6 62 15,1 2 0-15,5-1-2 0,0 0 2 16,0-4-1-16,4-4-34 0,-1-3 4 16,5-6-7-16,1-5 13 0,1-4 22 15,1-4 3-15,1-6 26 0,-3-5 8 16,5-3 23-16,-7-1-16 0,1-2-25 16,-5 0 3-16,-3 2 18 0,0 1 1 15,-6 0 18-15,0 1 5 0,0 2 1 16,-4 0 1-16,-2 6 2 15,3 3 28-15,-5 1 35 0,2 3-20 16,-2 3-102-16,2 3-6 0,1 6-183 16,-3 3 28-16,4 5 90 0,4 6 62 15,0-1 1-15,0 3 2 0,4-2 18 16,6-1-18-16,-3-3-9 0,5-2-35 16,3-5 7-16,3-5-4 0,-1-5 41 15,3-3-133-15,1-2 14 0,0-9 6 16,1-1-150-16,1-4 20 0,0-3-26 15,0 0-321-15,-5 4-615 0</inkml:trace>
  <inkml:trace contextRef="#ctx0" brushRef="#br0" timeOffset="36600.1462">12698 4558 287 0,'0'0'2446'0,"0"0"-1841"0,0 0-351 16,0 0-247-16,0 0-7 0,0 0-60 16,0 0 60-16,0 36 126 0,2-18-50 15,0 0-76-15,2 1-35 0,-2-2-44 16,2-3-28-16,-2-3-11 0,-2-2-9 15,2-4 8-15,-2-4-2 16,0-1-27-16,0-2 36 0,0-5 73 16,0-5-29-16,0-3-9 0,0-3-17 15,0-5 52-15,-2-1-13 0,0-2-184 16,0 0-161-16,0 0 114 0,2 4 286 16,0 2 78-16,4 6 251 0,0 0-57 15,0 5-71-15,3 2-20 0,-3 0-26 16,2 4-36-16,0 2-77 0,0 1-39 15,3 0 29-15,-3 4-6 0,0 3 0 16,4 4 25-16,-7 3 26 0,3 1 3 16,-2 3-39-16,2 0-21 0,-2 0-20 15,0 0 0-15,3-1-26 0,-1 0-16 16,2 0-5-16,6-3-11 0,-7-2 0 16,7-1 56-16,-6 0-17 0,3-3 19 15,1 0 0-15,-2-1 51 0,-3 0 13 16,-3 0 38-16,6 1-18 0,-8-2 62 15,-2 0 38-15,0-1-26 16,0 1 25-16,-2 1 15 0,-8-2-20 16,4 2-57-16,-3-1-66 0,-1-2-55 15,0-1-120-15,1-3-123 0,1 0-179 16,-2 0-292-16,6-7-781 0</inkml:trace>
  <inkml:trace contextRef="#ctx0" brushRef="#br0" timeOffset="37008.0103">13223 4741 163 0,'0'0'2312'16,"0"0"-1768"-16,0 0-311 0,0 0-150 16,0 0-38-16,0 0-45 0,0 0-88 15,0 0-109-15,0 0 197 0,4 44 57 16,6-21-57-16,-2 0-9 16,1 1-161-16,3-4-132 0,2-2-209 15,-5-7-272-15,5-6-568 0</inkml:trace>
  <inkml:trace contextRef="#ctx0" brushRef="#br0" timeOffset="37646.598">13559 4484 859 0,'0'0'1705'0,"0"35"-1421"15,0-13-111-15,2 3 22 0,-2 3-29 16,2-1-55-16,-2 0-47 0,1-5-41 16,5-3-23-16,-4-2-22 0,0-5-26 15,2-3-38-15,0-6-6 0,0-3-13 16,2-3 44-16,-4-8 61 0,3-6 169 16,3-5-42-16,0-6-94 0,2-3-33 15,-3-1-2-15,3 1 1 16,2 2 0-16,-9 2 1 0,9 6 22 0,-4 4 23 15,-2 6-11-15,-2 5-27 16,5 4-7-16,-5 2-54 0,4 6 45 16,0 6 9-16,-1 4 94 0,1 3 39 15,0 3-48-15,-2 0-34 0,0-3-51 16,-1-3-15-16,1-5-32 0,2-4-38 16,-2-4-1-16,0-3 29 0,1-3 57 15,3-5 7-15,0-7 34 0,1-1-41 16,1-5-13-16,-2 3-44 0,-3 3 26 15,5 2 18-15,-8 5 12 0,0 4 0 16,0 1-1-16,1 3-40 0,-5 6 10 16,8 3 32-16,-2 7 155 0,-2 5 22 15,0 3-20-15,0 2-72 0,-2 0-85 16,-1-2-16-16,5-5-125 16,-2-3 65-16,0-6-75 0,0-4-84 0,0-3-119 15,0-3-13-15,0-8-65 0,-1 1-175 16,3-12-926-16</inkml:trace>
  <inkml:trace contextRef="#ctx0" brushRef="#br0" timeOffset="37910.2687">14020 4219 248 0,'0'0'2145'16,"0"0"-1507"-16,0 0-363 16,0 0-256-16,0 0-16 0,0 0 146 15,0 60 7-15,0-20-27 0,4 14-16 0,0 2 22 16,-2-1-87-16,1-8-19 16,3-11-26-16,-4-9-3 0,2-7-43 15,0-3-152-15,2 1 6 0,0-3-109 16,3-2-99-16,-7-9-124 0,4-4-189 15,-2-13-526-15</inkml:trace>
  <inkml:trace contextRef="#ctx0" brushRef="#br0" timeOffset="38286.4715">14146 4250 564 0,'0'0'1897'0,"0"0"-1498"0,-12 41-251 15,6-11 41-15,3 12 5 0,-3 9-44 16,2 4-11-16,2-3-3 16,0-12-33-16,2-13-56 0,2-6-30 15,0-5-17-15,2 0-15 0,2-1-17 16,1-2-37-16,3-5-3 0,2-8 15 16,-3-4 57-16,3-8 16 0,3-6 62 15,-1-4-27-15,1-4-49 0,3 0-1 16,-5 1-1-16,1 3-2 0,0 2-26 15,-3 3 5-15,-5 6 21 0,4 4 2 16,-8 4 0-16,2 2-1 0,-4 1 1 16,0 1 38-16,0 6-12 0,-2 6-24 15,0 3 167-15,0 7-7 0,0 2-44 16,0 1-68-16,2-1-32 16,0-3-18-16,0-1-31 0,0-3-40 15,4-3-57-15,2-4-67 0,-1-1-21 16,1-6-114-16,2-4-37 0,0 0-37 15,-2-4-179-15,3-12-158 0</inkml:trace>
  <inkml:trace contextRef="#ctx0" brushRef="#br0" timeOffset="38821.6157">14528 4405 147 0,'0'0'1873'0,"0"0"-1329"15,0 0-209-15,0 0-79 16,-41 22-70-16,31-13-107 0,2 3-63 15,-1 1-3-15,1 3 4 0,4 0-17 16,0 0-51-16,4 1 6 0,0-2-47 16,4 0-36-16,2-4-3 0,6-3 15 15,-1-2 49-15,3-2 41 0,1-3 26 16,-1 0 2-16,-1-1 34 0,-1 0 9 16,-2 0 3-16,-3 1 0 0,-1 2 3 15,-2-2 20-15,-2 5-11 0,-2-1 97 16,0 3 106-16,-4 0-10 0,0 4-137 15,-1-1-94-15,-1-1-22 0,-4-3-97 16,8-2-38-16,-4-5-74 0,2 0-106 16,1-7-250-16,3-1-593 0</inkml:trace>
  <inkml:trace contextRef="#ctx0" brushRef="#br0" timeOffset="39115.141">14661 4386 661 0,'0'0'1790'0,"2"62"-1371"0,-2-36-185 16,0 3-1-16,0-6-77 0,0 3-58 15,0-1-47-15,2-3-51 0,0-5-31 16,4-6-19-16,-4-6-61 0,4-5-48 16,0-2 72-16,3-9 87 0,1-6 61 15,2-3-61-15,-3 1-48 0,3-1 32 16,-2 6 16-16,-3 3 61 0,-1 5 60 15,-2 3 6-15,-4 1-67 0,0 2-15 16,0 2 46-16,0 2-12 0,0 5-54 16,0 4 126-16,-2 4-27 0,2 1-124 15,0 3-32-15,0-3-192 0,2-2-73 16,6-5-110-16,-1-4-137 0,1-2-136 16,4-10-448-16</inkml:trace>
  <inkml:trace contextRef="#ctx0" brushRef="#br0" timeOffset="39815.2151">14954 4499 1419 0,'0'0'1215'0,"0"0"-711"15,-23 37-172-15,15-18-113 0,-4 3-90 16,3-1-47-16,3-1-79 0,4-2-3 16,0-2-44-16,2-5-29 0,2-4-9 15,2-3-3-15,0-4 3 0,3-1 45 16,1-6 37-16,2-5 79 0,0-2-79 15,1 2-13-15,-3 1-9 0,-2 3-13 16,0 5 16-16,-3 1 17 0,1 2-20 16,-2 3 22-16,2 6 64 15,0 0 60-15,-2 3 40 0,4 1-48 16,-2-2-116-16,1-3-34 0,1-2-133 16,2-4-23-16,4-5 88 0,-3-9 61 15,5-7 22-15,-1-5-102 0,3-4-36 16,1-10 83-16,1-9 4 0,-1-10-88 15,3-3-161-15,-7 11-180 0,-3 13-115 16,-2 16 223-16,-3 6 391 0,1 3 310 16,-4 2 191-16,2 5-170 0,-4 4-59 15,-2 11 47-15,-2 6-52 0,-2 12 40 16,-1 13-71-16,-1 15-94 0,-2 4-28 16,3-3-23-16,3-9-25 0,4-14-9 15,0-10-23-15,0-8-34 0,0-5-23 16,2-2-27-16,3 0-38 0,1-4-19 15,2-5-20-15,0-3 89 0,1-5 38 16,1-6 64-16,0-1-64 0,-1 2-10 16,-1 2-25-16,0 3 1 15,-2 4 8-15,0 1 14 0,-3 2-17 0,3 0 19 16,-2 0 10-16,2 2 31 16,0 1-2-16,2-1-17 0,-1-1 1 15,3-1-10-15,0-1 32 0,1-6 32 16,1-3 30-16,-2-4-5 0,1-1-42 15,-1-2-19-15,-4-1-3 0,0 2 49 16,-5 2 41-16,1 4 1 0,-2 3-5 16,0 5 93-16,-2 2 79 15,1 2-41-15,-3 3-117 0,-2 7-128 16,2 2-128-16,0 8 24 0,0 4 104 16,4 2 18-16,2 1-18 0,4-1-2 15,4-3-13-15,1-3-25 0,1-5-9 16,3-5 19-16,1-5 11 0,1-5-24 15,-1-2-49-15,3-9-12 0,-3-5-106 16,3-4-321-16,-1-4-191 0,-3-2-34 16,-3 4-483-16</inkml:trace>
  <inkml:trace contextRef="#ctx0" brushRef="#br0" timeOffset="40167.9555">15605 4100 1072 0,'0'0'1969'15,"0"0"-1608"-15,0 0-316 16,0 0-10-16,0 0-35 0,0 0 0 0,0 0-156 16,0 0 34-16,0 0 122 15,27 40 173-15,-13-17 1 0,5 10-22 16,1 16 28-16,3 14 90 0,-2 10 155 15,-3 2-25-15,-5-3-153 0,-3-7-122 16,-4-1-56-16,-1-5-41 0,-3-4-28 16,-2-9-22-16,0-8-5 0,-3-11-24 15,-1-9-22-15,0-4-80 0,-4-1 62 16,0-1 11-16,-1-3-9 0,1-4 43 16,-2-3 25-16,4-1 8 0,1-1-17 15,1 0-10-15,4-1-46 16,0-2-75-16,0-2-94 0,0-1-166 15,2-3-265-15,0 2-519 0,-1-4-692 0</inkml:trace>
  <inkml:trace contextRef="#ctx0" brushRef="#br0" timeOffset="46571.9989">3555 9781 202 0,'0'0'0'15,"0"0"773"-15,0 0-421 0,0 0-180 16,0 0-42-16,0 0-26 0,0 0-22 16,0 0 2-16,0 0 20 0,-8-2-7 15,8 2-12-15,0 0-1 0,0 0-13 16,0 0-13-16,0 0 0 0,0 0 17 15,0 0-8-15,0 0-15 0,0 0-13 16,0 0-7-16,0 0-10 0,0 0 1 16,0 0 6-16,0 0 16 0,0 0 13 15,0 0 12-15,0 0-5 0,0 0-14 16,0 0-19-16,0 0-13 0,0 0 0 16,0 0 0-16,0 0-3 0,0 0-3 15,0 0-13-15,0 0-3 0,0 0-23 16,0 0 11-16,0 0 2 0,0 0 11 15,0 0 2-15,0 0 16 0,0 0-4 16,0 0 4-16,0 0 16 0,0 0 0 16,0 0-13-16,0 0-15 15,0 0-2-15,0 0-2 0,0 0 0 16,0 0 0-16,0 0 12 0,0 0 1 16,0 0 3-16,0 0 10 0,0 0-1 15,0 0 13-15,0 0 10 0,0 0 9 16,0 0 10-16,0 0-1 0,0 0-6 15,0 0-16-15,0 0-12 0,0 0-7 16,0 0-3-16,0 0-3 0,0 0-17 16,0 0-1-16,0 0-1 0,0 0-1 15,0 0 1-15,0 0 1 0,0 0-1 16,0 0-1-16,0 0-2 0,0 0-13 16,0 0-9-16,0 0 9 15,0 0 1-15,0 0-1 0,0 0 3 16,0 0 1-16,0 0-4 0,0 0-3 15,0 0 3-15,0 0 3 0,0 0 11 16,0 0 0-16,0 0 2 0,0 0 3 16,0 0 1-16,0 0 8 0,0 0-10 15,0 0-2-15,0 0-2 0,0 0-14 16,0-1 4-16,2-3-4 0,2 0-9 16,2-3-10-16,-2 4-3 0,4-4 22 15,-5 0 13-15,5-2 3 0,2 0 14 16,0-3-14-16,1 1-4 0,5-4 1 15,-3 0 1-15,3 0 1 0,1-3 1 16,1 0-2-16,3-1 2 0,2-1 0 16,2-2 0-16,-3 1-1 0,7-2 1 15,-4-1 1-15,8-1-1 0,-4-2 0 16,4 0 1-16,2-5 1 16,-2 1-1-16,4 0 2 0,3-5-2 15,3-3 1-15,11-9 1 0,-3-1-3 16,-1 4-1-16,-5 4 1 0,-3 5 0 15,-1 1 0-15,2-2 0 0,1-1 0 16,3-1-3-16,-5 0 3 0,5-1 1 16,1 0-1-16,-1-3 4 0,-1 2-1 15,3-2 0-15,-3 2-2 0,3-2-1 16,-3 1 0-16,5 0 0 0,-5 2 0 16,1 0-2-16,1 1 1 15,-1-1-1-15,1-3-1 0,0 2 2 16,5-1-1-16,-7 0 2 0,1 0 0 15,-1 0 2-15,3-1-2 0,-3 2 1 16,1-2 0-16,1 1-1 0,1 0 1 16,-1 2 1-16,-3 0-2 0,1 1-1 15,-3 1 0-15,3 2 0 0,-3 1 1 16,-12 5 0-16,-6 6 0 0,-4 4-1 16,-1 3-2-16,7-1 2 0,-4-3 1 15,2-1 0-15,-3 2 0 0,-1 5 0 16,-2 1-3-16,-9 4-9 0,2 1 11 15,-5 4-1-15,-1 3-26 0,-4 0-109 16,-2 2-157-16,0 4-121 0,0 3 53 16,-6 3-14-16,4-2-336 0</inkml:trace>
  <inkml:trace contextRef="#ctx0" brushRef="#br0" timeOffset="48057.0305">3617 9913 937 0,'0'0'508'15,"0"0"-274"-15,0 0-49 0,0 0-48 16,0 0-46-16,0 0 6 0,0 0 19 16,0 0-2-16,0 0-27 0,0 0-16 15,-15 10-7-15,15-9 23 0,0-1 29 16,0 0 13-16,0 0-1 0,0 0-16 15,0 0-32-15,0 0-36 0,0 0-12 16,0 0-29-16,0 0-3 0,0 0-16 16,0 0-15-16,2 0-8 15,-2 0-2-15,0 0 6 0,1 0-4 16,-1 0-12-16,2 0-13 0,0 0-16 16,0 0 35-16,2 0 45 0,2 0 29 15,-2 0-13-15,0 0-3 0,2 0 0 16,-3 0-10-16,5 0 0 0,0 0 10 15,2 1-11-15,-5 0 14 0,5-1-15 16,-2 0 1-16,2 0 14 0,1 0 20 16,1 0-11-16,1 0-12 0,1 0 9 15,-2 0-20-15,1 0 1 0,3 0-1 16,-1 0 1-16,3 0 10 0,-5-1-10 16,5 0-1-16,1 1-1 15,-4-2 15-15,5 0 10 0,-1-1-4 16,-3-1 4-16,3 1-23 0,0 0 9 15,-1-1 1-15,1 1-13 0,-1-2 2 16,-3 0 11-16,7 1-12 0,-7 0 2 16,3 0 13-16,3-1-13 0,-4 3 0 15,3-2 0-15,1 2 0 0,-4-1-2 16,3 2-1-16,-1-2 0 0,1 1 0 16,-1 1 2-16,0-2 20 0,1 1-18 15,1-1-2-15,-4 1 0 0,3-1 1 16,1 0 13-16,-1-1-15 0,1 1 1 15,0 1 0-15,4 0 11 0,-3-1-12 16,-1 2 1-16,0-1 1 0,3 1-1 16,1 1 1-16,0 0-1 0,-4-1 17 15,3 1-18-15,-1 0 12 0,2 0-13 16,-2 0 1-16,6 0 14 16,-4 0-12-16,1-1 16 0,3 0-16 15,0 1 19-15,-4 0-6 0,4-1-3 16,2-1 15-16,-2 1-9 0,4 0 6 15,0 0-9-15,0 0 0 0,4 0 0 16,-6-1 9-16,6 1 4 0,-4 0 8 16,3-1 11-16,1-1 11 0,10 2 20 15,3-3-4-15,0 2 1 0,-1-2 18 16,-6 1 49-16,-3 2 92 0,3 0-56 16,-2 0-99-16,1 0-34 0,1 0-16 15,3 0-14-15,-1 0 2 0,1 0 0 16,3 0-5-16,1-3 2 15,-3 3-3-15,1-2 3 0,-3 0-12 16,3-2 13-16,-1 1 5 0,-1-2-18 16,-1 0 16-16,1-4-1 0,-1 2 3 15,1-1 1-15,-7 1 8 0,2-1-30 16,-8 2 0-16,-4 1 0 0,-8 2 1 16,-3 0-1-16,3-2 0 0,6 2 1 15,0 1-1-15,-3-1 0 0,-7 3-76 16,-2 0-83-16,-1 1-121 0,-6 0-215 15,-2 3-44-15,-4 3 110 0,-2 2 9 16,-2-1-97-16,-12 11-750 0</inkml:trace>
  <inkml:trace contextRef="#ctx0" brushRef="#br0" timeOffset="49660.9416">3563 10056 62 0,'0'0'610'0,"0"0"-209"16,0 0-99-16,0 0-22 0,0 0 48 15,0 0-26-15,0 0-31 0,0 0-38 16,0 0-34-16,0 0-23 0,-16-10-20 16,16 10-22-16,-2 0-17 0,2 0-9 15,0 0-23-15,0 0-9 16,0 0-23-16,0 0-37 0,0 0-16 16,0 0-41-16,0 0-16 0,0 1 4 0,0 0-1 15,0 0-6-15,2 0-3 16,-2 2 15-16,2 2 48 0,2 0 48 15,2 2-26-15,-4 1-3 0,4 0-16 16,-2 2 23-16,-1 0-1 0,3-1-22 16,0 2-3-16,4-2 0 0,-6 2-2 15,3-2 2-15,-1 0 3 0,2 2 29 16,0 0-13-16,-1 0 6 0,1 0-14 16,2 1-10-16,0 0 0 0,-3 2 2 15,5 0 9-15,-4 1 35 0,5 2-18 16,-1-1-14-16,1 4-2 0,-1-1 9 15,2 3-19-15,1-1 32 0,3 4-10 16,-5-1-6-16,7 2 9 0,-7-1 10 16,3 3-13-16,-1 0-22 0,-1-2 0 15,3-2 31-15,-3 3-18 0,1-3 9 16,-3 1 3-16,1 0 0 0,1 1 3 16,1-1 6-16,3 1 16 15,-3 1 18-15,1 0-18 0,1 2-16 16,5 0 53-16,-5 1-16 0,3 1 18 15,1 1-40-15,-4 3-9 0,7 4 28 16,3 5-10-16,-2-3-18 0,-4-5-28 16,-1-6 22-16,-7-4-7 0,6 2-9 15,3 5-5-15,-1-1-4 0,2-1 3 16,-1 1 0-16,3-1-3 0,0 0-12 16,-4 0 1-16,5 1 12 0,-5-1-11 15,2 0 1-15,0 1 12 0,1-1 0 16,1 2-12-16,0 0-3 0,-6 0 22 15,7 0-1-15,-5 1 2 0,4-1-22 16,-4-1 10-16,1 0 8 0,-1-1-16 16,0 1 12-16,-1-1-12 0,1-1-3 15,0 1 12-15,-1 2 4 0,1-1-14 16,0 1 8-16,-3-1 9 16,1-1-5-16,3 1-13 0,-3-1 10 15,-2-1 10-15,1-1-9 0,1 0-11 16,1-1 0-16,-1-1 21 0,-2-2-19 15,3 0 12-15,-3-3-14 0,-3 1 1 16,1-4 13-16,1 1-14 0,1-3 14 16,-7 0-15-16,5 1 0 0,-3-3 1 15,2 0 0-15,-3-1 0 0,-1-1-1 16,-2 0 2-16,1-1 8 0,5 0 5 16,-8-1-3-16,0 0 10 0,3-2-1 15,-3 0-19-15,2 1 34 0,-4-2 1 16,0-1 8-16,-1 0-24 0,3-1-21 15,-2 0 15-15,0 0-12 16,0-1 27-16,-2 0-11 0,0-1-4 16,2 0-12-16,-2-1 12 0,-2 1-3 15,2-1 3-15,-1 1 0 0,5 0-12 16,-4 1-2-16,2 0-1 0,0 2 1 16,-2-1 8-16,2 0 6 0,2 0-3 15,-4-1-9-15,1 2-1 0,1-1 1 16,0-2 16-16,-4 3-4 0,4-2 0 15,0 0-3-15,-4-1 0 0,4 2 0 16,-2-2 9-16,2 0 0 0,-4 0 9 16,0 0-6-16,3-2-3 0,-3-1 1 15,0 1-4-15,0-2-3 0,0 0 0 16,0 0 0-16,0 0-3 0,0 0 0 16,0 0-12-16,0 0-36 0,0 0-9 15,0 0-25-15,-3 0-84 0,3-2-114 16,0 1-212-16,0 0-715 15,0-1-631-15,3 8-393 0</inkml:trace>
  <inkml:trace contextRef="#ctx0" brushRef="#br0" timeOffset="55683.3864">5588 12452 13 0,'0'0'825'0,"0"0"167"15,0 0-723-15,0 0-81 0,0 0-16 16,0 0-30-16,0 0-23 0,0 0 0 15,0 0 6-15,-10-6-13 0,10 6-28 16,0 0-24-16,0 0-25 0,0 0-15 16,0 2-20-16,0 0-24 0,0 1-24 15,0 4 48-15,2 2 39 0,-2 4 50 16,0 6 10-16,4 6-1 0,-4 10-22 16,4 13-19-16,0 12-3 0,0 6-1 15,2 2-15-15,-3-4-3 0,1-5-34 16,0 2 11-16,4-1 14 0,-6-6 5 15,0-12-15-15,2-9-16 0,-2-12-13 16,1-3 11-16,-3 4 1 16,6-2-15-16,-6 2 15 0,2-6 0 15,-2-4 1-15,0-3-2 0,4-6-20 16,-4-1-19-16,0-2-12 0,0-1 5 16,0-3 7-16,0-3-12 0,0-1 2 15,0-4 3-15,0-2-31 0,4-3-45 16,-4-1-52-16,2 0-51 0,-2 0-76 15,2 1-59-15,0-2-50 0,0 4-216 16,2-8-467-16</inkml:trace>
  <inkml:trace contextRef="#ctx0" brushRef="#br0" timeOffset="56899.4976">5621 12435 62 0,'0'0'1669'0,"0"0"-1260"15,0 0-202-15,0 0-58 0,0 0-58 16,0 0 41-16,0 0 35 16,0 0-10-16,0 0-32 0,0 0-10 15,-12 0-13-15,12 0 3 0,0 0 9 16,0 0-6-16,0 0-17 0,0 0-3 15,0 0-25-15,0 0-16 0,0 0-22 16,0 0 20-16,0 2-45 0,0-2-12 16,0 0-7-16,0 0 17 0,0 0-2 15,0 0-30-15,0 0 9 0,0 0 0 16,0 0-32-16,0 0-15 0,0 0-4 16,0 0 7-16,0 0 2 0,4 0 26 15,0 0 41-15,2 0 21 16,0 1-18-16,-1 0-1 0,3-1 0 15,0 0 13-15,0 1 4 0,1 0 4 16,3-1-8-16,2 0 4 0,-3 0-6 16,3 0 0-16,1 0 15 0,-1 0 0 15,1-2 13-15,-1 1-40 0,1 0 0 16,3-1-1-16,-5-1 4 0,3 1-1 16,1 0 0-16,-1-1 0 0,-3 0-1 15,3 2 11-15,1-3-11 0,-1 1 0 16,3 0 1-16,-3 0-3 0,1 0 1 15,3 1 1-15,-3 0-2 0,-1-1 0 16,3 2 1-16,-4-2-1 0,5 3-1 16,-3-1 0-16,-1-1 1 0,5 1 1 15,-3-2 0-15,-1 2 0 0,4 0 0 16,1-1 2-16,-7-1-1 0,4 1 1 16,3-1 9-16,-1-1-11 0,-1 2 3 15,1-2 11-15,0 0-15 0,0 0 1 16,-3 0-1-16,5 1 13 0,-2 0 1 15,-3-1-14-15,3 1-13 16,2 0 10-16,-1-1-13 0,-1 1 16 16,0 0 3-16,-1-1 0 0,7 0 13 15,-12 0-16-15,7-1 3 0,-1 1-1 16,4 0 0-16,-9 0-1 0,5 0 1 16,-2 1-1-16,3-1 0 0,-5 0 1 15,1 0 12-15,1 1-14 0,-5-1 0 16,1 1 3-16,-1 1-3 0,-3-1-2 15,-3 0 2-15,2 1 0 0,-2 1 0 16,-5 0 2-16,5-1 0 0,-6 2-1 16,2-1-1-16,0 1 1 0,-4-1 1 15,4 1 10-15,-4 0-9 0,0-1 13 16,0 1 9-16,0 0-3 16,0-1-3-16,0 1-6 0,0 0-9 15,0 0 11-15,0 0 1 0,0 0-4 16,0 0-10-16,0 0 14 0,0 0 0 15,0-1 2-15,0 1-18 0,0 0 10 16,0 0-10-16,0 0 25 0,0 0-13 16,0 0-11-16,0 0 0 0,0 0-1 15,0 0 1-15,0 0 1 0,0 0-2 16,0 0-2-16,0 0-17 0,0 0 7 16,0 0 0-16,0 0-1 0,0 0-6 15,0 0-9-15,0 0-12 0,0 0 17 16,0 0 7-16,4-1 3 0,5 0 1 15,-7 0-4-15,0 1-15 0,2 0-7 16,0 0-18-16,-4 0-10 0,4 0 21 16,-4 0 27-16,0 0-1 0,4 0 15 15,-4 0-18-15,0 0-3 16,0 1-19-16,0-1-42 0,0 0-54 16,0 2-25-16,0-1-18 0,0 1 0 15,0 0-36-15,0 0-71 0,4 1-90 16,-4-1-224-16,0 1-465 0,-4-21 772 0</inkml:trace>
  <inkml:trace contextRef="#ctx0" brushRef="#br0" timeOffset="57288.8226">7055 12290 117 0,'0'0'1563'0,"0"0"-1118"0,0 0-150 16,0 0-76-16,0 0-42 0,0 0-22 16,0 0-24-16,0 0-6 0,0 0-39 15,0 0-38-15,-8-8-23 16,8 10-9-16,0 0-15 0,0 2 1 16,0 4 12-16,0 4 107 0,0 7-33 15,4 5-2-15,0 10-26 0,0 14-16 16,2 14-32-16,5 8 26 0,-3 0-6 15,0-2-10-15,-2-7-7 0,1 0 4 16,1-5-16-16,-4-4 0 0,6-5 19 16,-6-10-20-16,-1-8-1 0,1-8-1 15,4-1-3-15,-6 0-66 16,6 3 69-16,-4-1 0 0,3-2-50 0,-3-4 0 16,0-5 28-16,-4-3-35 15,0-2-28-15,2-3-39 0,-2-1-19 16,0-2-154-16,0 0 198 0,-2-2-1 15,-2-2-238-15,-4 1-688 0</inkml:trace>
  <inkml:trace contextRef="#ctx0" brushRef="#br0" timeOffset="58158.805">5646 13500 855 0,'0'0'1053'0,"0"0"-680"0,0 0-128 16,0 0-54-16,0 0-21 0,0 0-3 15,0 0-20-15,0 0 6 0,0 0-32 16,0 0-48-16,-17 1-13 0,17-1-25 16,0 0-35-16,0 0-2 0,0 0-20 15,2 1-13-15,1 0-9 0,-3-1-1 16,6 1 45-16,0 2 32 0,0-2-19 16,0-1 9-16,3 1 16 0,5-1 13 15,-2 0 31-15,3 0-51 16,3-2-18-16,1-2 12 0,-2 1 10 15,7-1-7-15,-1-1-6 0,2-1 3 16,4 0 3-16,0 0 4 0,8-2-4 16,10-4 6-16,3 1 2 0,4-1-8 15,6 1 22-15,-11 1-19 0,-1 2 13 16,4 0 27-16,1 0 57 0,-3 0 60 16,1 0-74-16,-1-3-52 0,4 1-19 15,-3-1 0-15,-3-1 2 0,2-1-8 16,-3 2 9-16,-2-1-25 0,-3 2 4 15,1 0-1-15,-10 2-13 0,-4 3-11 16,-8 1 0-16,-1 0 2 16,1 1 0-16,0-1 0 0,4 1-1 15,-5 0-1-15,-7 2 3 0,-1-1-3 16,-2 2-2-16,-7 0 0 0,1 0-35 16,-4 0-36-16,0 0-31 0,0 2-32 15,0-1-39-15,0 1-188 0,-7 0 199 16,1 1-106-16,-2 1-282 0,0-2-558 15,-13-2-903-15</inkml:trace>
  <inkml:trace contextRef="#ctx0" brushRef="#br0" timeOffset="60492.553">3414 11583 457 0,'0'0'1314'15,"0"0"-1025"-15,0 0-17 0,0 0-113 16,0 0-88-16,-45 10-36 0,33-6 27 16,1 3-43-16,-1-2 0 15,2 2 7-15,3 2-26 0,-5 0-22 16,4 1-36-16,3 1 12 0,1 1 17 15,-2 0 7-15,2-2-3 0,2 1 24 16,2-1-88-16,0-1-2 0,0-2-22 16,2-1-4-16,6-1 29 0,1-1 43 15,-1-1 28-15,6-1 17 0,-5 0 13 16,5-1 0-16,0 1 0 0,-3 1 9 16,3 0-2-16,-1 1 9 0,-5 0 0 15,0 2 13-15,-2-2 13 0,-1 1 10 16,-3 1 29-16,2 0 81 0,-4 0 44 15,0 2 22-15,-4 1-43 0,0-1-86 16,1 2-35-16,-7 1-17 0,0-2-19 16,1-1-41-16,-1-2-28 0,0 0-55 15,2-3-25-15,3 0-71 0,-1-2-120 16,2-1-49-16,4-1-31 0,0-2-174 16,4-7-690-16</inkml:trace>
  <inkml:trace contextRef="#ctx0" brushRef="#br0" timeOffset="60743.8029">3501 11714 49 0,'0'0'1110'15,"0"0"-443"-15,0 0-193 0,0 0-219 16,0 0-203-16,-18 39-4 0,11-25 36 16,3 1 13-16,0-1 22 0,2-1-33 15,2 0-49-15,0-2-37 16,4-1-39-16,2-2-12 0,5-2 6 0,-5-3 13 15,4-2 29-15,5-1 3 16,-7-2 32-16,4-5 22 0,-3-2 20 16,3-2-10-16,-4-1-16 0,-2 1 16 15,-3-2-13-15,1 1-7 0,-2 0-44 16,-2 1-47-16,0 1-167 0,0 0-198 16,0 4-339-16,-2-3-943 0</inkml:trace>
  <inkml:trace contextRef="#ctx0" brushRef="#br0" timeOffset="61054.5512">3718 11911 359 0,'0'0'241'0,"0"0"414"16,0 0-346-16,0 0-68 0,0 0-89 15,0 0 20-15,0 0 74 16,0 0 19-16,0 0-26 0,0 0-2 15,4 15-12-15,-8-23-225 0,0-3-87 16,2-5 30-16,-2-2 22 0,0-2 22 16,-2-5 13-16,5 0 1 0,-1-3-1 15,2 1-31-15,0 1-30 0,2 1 29 16,1 4 32-16,5 4 10 0,-4 1-10 16,2 5-32-16,2 1-26 0,-1 5 13 15,1 2 13-15,2 3 19 0,-2 0-3 16,1 4-35-16,-3 4-56 0,2 2-9 15,-2 3-87-15,-2 2-102 0,-1 0-169 16,-1-3-168-16</inkml:trace>
  <inkml:trace contextRef="#ctx0" brushRef="#br0" timeOffset="61222.6419">3704 11880 741 0,'0'0'623'0,"0"0"-67"16,0 0-556-16,0 0-33 0,0 0 33 16,0 0 0-16,0 0 10 0,39 0-10 15,-29 0-23-15,3-1-214 0,-5 1-258 16,6 1-539-16</inkml:trace>
  <inkml:trace contextRef="#ctx0" brushRef="#br0" timeOffset="61394.5466">3896 11859 228 0,'0'0'704'0,"0"0"-160"0,0 0-173 16,0 0-4-16,0 0-76 0,0 0-88 15,0 0-55-15,8 35-3 0,-8-24-59 16,0-1-59-16,0 0-27 0,2-1-55 16,0-2-60-16,-2-2-72 0,2-3-90 15,2-1-95-15,-2-1-89 0,-1-1-47 16,1-6-288-16</inkml:trace>
  <inkml:trace contextRef="#ctx0" brushRef="#br0" timeOffset="61500.9096">3910 11794 95 0,'0'0'26'0,"0"0"499"16,0 0-379-16,0 0-145 0,0 0-1 16,0 0-78-16,0 0-183 15,40-18-193-15</inkml:trace>
  <inkml:trace contextRef="#ctx0" brushRef="#br0" timeOffset="61796.8374">4034 11811 36 0,'0'0'571'0,"0"0"-138"0,0 0-49 15,0 0-32-15,0 0-109 0,0 0-77 16,0 0-34-16,0 0 43 0,0 0 38 16,0 0-39-16,-4 32-94 0,2-23-74 15,2-1-6-15,0-2-41 0,0 2-4 16,0 0-7-16,2-2 4 0,6 0 16 15,-4 1 6-15,-1-1 0 0,3-2 7 16,2 1 6-16,0 0 10 0,-1-1-17 16,-1-1 17-16,6 1-7 0,-8-1 10 15,2 0 30-15,-3 0 2 0,1-1 13 16,-2-1 10-16,0 3 31 16,-2-1 33-16,0 1 70 0,0 2 41 15,0-1-21-15,-4 3-86 0,0 0-69 16,-1 0-54-16,1 0-59 0,-6 1-99 15,4 0-163-15,-1 1-208 0,5-3-544 16</inkml:trace>
  <inkml:trace contextRef="#ctx0" brushRef="#br0" timeOffset="63494.3609">4549 10157 688 0,'0'0'212'0,"0"0"586"0,0 0-425 15,0 0-182-15,0 0-191 0,0 0-16 16,0 0 16-16,-8 37 23 0,8-21 41 16,0 5-5-16,0 3 5 0,2 2-41 15,0 0 12-15,0 0 4 0,2-1-19 16,0-2-4-16,0-2-16 0,4-3-4 16,-4-5-15-16,1-3-13 15,1-3 19-15,0-4-10 0,2-3-51 16,-4 0 74-16,3-7 7 0,3-3 151 15,0-3-23-15,5-5-64 0,-3-1-42 16,1 0-16-16,3 0-13 0,-6 1-2 16,1 3 2-16,-1 2 3 0,-4 4 0 15,0 1-3-15,1 4-1 0,-7 1-15 16,0 3-7-16,0 0-2 0,0 0 25 16,-4 3-1-16,-3 3 1 0,1 1-65 15,0 1-48-15,0 2 76 16,-1 2 37-16,-1-1 22 0,2 0 20 0,2-1 3 15,0 2-19-15,4-2-10 0,-4-1 7 16,4 1 12-16,0 1-32 16,4 0-3-16,0-1-25 0,0 0 12 15,2-2-45-15,2-2-58 0,-1-1-33 16,3-3 16-16,2-2-103 0,-5-2 9 16,5-2-349-16,-2-7-638 0</inkml:trace>
  <inkml:trace contextRef="#ctx0" brushRef="#br0" timeOffset="63917.7185">4799 10310 633 0,'0'0'625'0,"0"0"-286"0,0 0-47 0,0 0-45 16,0 0-69-16,10 39-58 15,-6-27-33-15,0 1 10 0,-2-1-13 16,1-1-33-16,3 0-28 0,0 0-21 16,2-1-2-16,0-3-2 0,-5-1-2 15,7-2 1-15,-6-2-13 0,4-1 0 16,-4-1 1-16,0-3 15 0,1-3 52 16,3-4 34-16,-4-1-63 0,0-3-23 15,0-1-77-15,2 0-4 0,-3 0-6 16,1 1 42-16,-4 2 13 0,4 2 11 15,-4 3 21-15,0 1 23 0,0 5 35 16,0 1 45-16,0 0 7 0,0 1-104 16,4 3-6-16,-4 2-100 0,0 2 100 15,4 2 152-15,-2 0-53 0,2 2-45 16,0 0-30-16,3-3-24 0,-3 1-22 16,2-3 18-16,2 0-18 0,0-1-4 15,1-1-3-15,1-3-3 0,-4 0-96 16,5-2-33-16,-5 0-94 0,2-5-105 15,0 0-245-15,-4-7-623 0</inkml:trace>
  <inkml:trace contextRef="#ctx0" brushRef="#br0" timeOffset="64360.0069">5051 10142 170 0,'0'0'1038'0,"0"0"36"0,0 0-809 15,0 0-62-15,0 0-45 0,0 0-75 16,0 0-81-16,0 0-2 0,0 0 29 16,-10 44 13-16,10-27-1 15,0 4 23-15,0 1 16 0,4 1-13 16,2 2-16-16,2-1-21 0,0-2-30 16,-1-2-29-16,3-2 28 0,2-6-21 15,-1-2-4-15,3-4-6 0,-4-4 10 16,5-2 22-16,-5-3 15 0,5-3 30 15,-3-5 28-15,-2-2 16 0,1-1-35 16,-5-1-16-16,0 0-13 0,2 2 16 16,-8 0 35-16,0 4 19 0,0-1-1 15,0 3-25-15,-6 2-6 0,2 2 3 16,0 1-3-16,2 2 5 0,-2 0-2 16,0 4-66-16,1 4-103 0,-1 5-73 15,0 4 79-15,2 5 69 0,2 1 12 16,0 2 13-16,0-1 1 0,6 0-11 15,1-2 11-15,1 0-20 16,-2-6 0-16,6-1 0 0,-3-4-63 0,7-4-23 16,-1-4-44-16,-1-3-14 15,-1-4 7-15,7-5-124 0,-5-6-320 16,-1 3-193-16,-1-12-651 0</inkml:trace>
  <inkml:trace contextRef="#ctx0" brushRef="#br0" timeOffset="64596.6728">5474 10249 215 0,'0'0'1548'0,"0"0"-916"0,0 0-300 0,0 0-177 16,0 0 31-16,-6 43 22 15,4-28-27-15,0 2-35 0,2-1-51 16,-2 0-61-16,2-1-34 0,0-4-19 15,0-3-16-15,0-2-25 0,0-3-29 16,0-2-13-16,2-1-28 0,-2-1-14 16,2-5-16-16,0-4 25 0,4-2 39 15,-6-4-314-15,0-2-145 0,0 6-76 16,0-9-408-16</inkml:trace>
  <inkml:trace contextRef="#ctx0" brushRef="#br0" timeOffset="64941.3047">5476 10163 98 0,'0'0'981'0,"0"0"-346"0,0 0-184 15,0 0-127-15,0 0-37 0,0 0-40 16,0 0-42-16,0 0-84 0,0 0-26 16,0 0-44-16,9-8-22 0,-9 10-4 15,0 1 1-15,0 1 12 16,0 3 104-16,2 1 59 0,-2 0-59 16,2 1-48-16,-2 1-38 0,6 1-56 15,-4 0-24-15,2-1-7 0,0-1 12 16,3 2 3-16,-1-1-5 0,6-2 2 15,-4 0 17-15,3-2-1 0,3 1 0 16,-5-3-1-16,7 2 1 0,-4-2 2 16,1 0 1-16,-5 0-1 0,2 1 1 15,-1-1 0-15,-3-1 0 0,-2 1 1 16,-2-1 2-16,0 2 19 0,-2-1 16 16,0 2 77-16,-4 3 136 0,-4 3 8 15,-3-1-137-15,-3 1-73 0,-1 1-49 16,1 0-21-16,-3-1-117 15,3 0-93-15,-2-1-85 0,5 1-1 16,1-3-61-16,6-1-132 0,0-1-261 16,4-2-728-16</inkml:trace>
  <inkml:trace contextRef="#ctx0" brushRef="#br0" timeOffset="67009.0672">4055 8811 897 0,'0'0'452'0,"0"0"-58"0,0 0-189 15,0 0-98-15,0 0-42 0,0 0 25 16,0 0-2-16,0 0-1 16,0 0-51-16,-13-29-36 0,14 29-46 0,3 0 46 15,2 0 39-15,4 1 10 16,0 5 32-16,-1 1 44 0,5 3 11 16,-5-1-27-16,3 2-55 0,-4-4-28 15,2 2-25-15,-3-4-1 0,1-2-13 16,-4-2-6-16,-2 1 18 0,-2-2 1 15,2 0 15-15,-2-2 43 0,0-2 51 16,0-1 38-16,-2-6-23 0,0-3-83 16,-2-3-41-16,0-1-12 0,0-3 12 15,-2 0 13-15,3 1-13 0,-1 0-10 16,0-1-35-16,4 5-3 16,0 2 9-16,0 3 39 0,0 5 0 15,0 3-11-15,0 3-43 0,6 0-45 16,-1 3 71-16,5 0 28 0,4 4 20 15,1 1 12-15,-5 2 3 0,5-1-19 16,-3-2-13-16,2 0-3 0,-3-2-1 16,-3-3-18-16,-2-2-3 0,5-2 22 15,-7-5 26-15,2-3 12 0,0-3 36 16,-4-3-11-16,2-2-28 0,-4 0-9 16,0-1-7-16,0 2 0 0,0 1 3 15,-4 1-19-15,2 1 12 0,0 4-14 16,2 3 0-16,-2 3 21 0,2 1 10 15,0 3 7-15,0 0-39 0,0 5-79 16,2 0-96-16,2 4 118 0,4 4 57 16,-3 0 92-16,1 3-39 0,4-2-53 15,-2 2-25-15,-3-4-68 0,1-1-47 16,0-4-84-16,2 1 18 16,-4-5-103-16,0-1-90 0,0-2-137 15,-3-2-21-15,1-9-410 0</inkml:trace>
  <inkml:trace contextRef="#ctx0" brushRef="#br0" timeOffset="67188.8067">4361 8409 140 0,'0'0'1422'0,"0"0"-948"0,0 0-240 16,0 0-234-16,0 0 61 0,0 0 78 16,18 38 155-16,-11-24-69 0,-1 2-116 15,2 0-75-15,2-1-34 0,-3-1-42 16,1-3-57-16,0-4-58 0,0-1-37 15,-2-5-35-15,1-1-23 16,-3-4-8-16,0-4-10 0,-2 0-218 16,-2-8-630-16</inkml:trace>
  <inkml:trace contextRef="#ctx0" brushRef="#br0" timeOffset="67447.2431">4342 8163 1193 0,'0'0'1348'16,"0"0"-958"-16,0 0-207 0,0 0-183 16,0 0-7-16,0 0-195 0,0 0 186 15,0 0 16-15,35 38 193 0,-20-17-53 16,1-1-50-16,1 4-55 0,-1 0 0 16,1 0-16-16,1-1-6 0,-1-3-12 15,2 0-1-15,-3-3-17 16,1-2-34-16,1-2-29 0,-5 0-41 15,3-3-43-15,-6-3-12 0,1-2-43 16,-3-4-59-16,-2-1-102 0,-2-4 16 16,0-1-144-16,-4-9-549 0</inkml:trace>
  <inkml:trace contextRef="#ctx0" brushRef="#br0" timeOffset="67808.0882">4543 8079 375 0,'0'0'675'0,"0"0"-60"16,0 0-462-16,0 0 243 16,28 37-121-16,-21-18-88 0,7 0-49 0,-3 4-41 15,3 0-46-15,-2 1 4 16,1-3-33-16,-1-3-19 0,-2-1 0 16,1-4-1-16,-3-2-2 0,-2-5-3 15,2-1 1-15,-5-3-23 0,1-2 5 16,-4-1 20-16,4-6 25 0,-4-2 100 15,0-4 79-15,0-3-73 0,0-4-90 16,0 0-39-16,-4-1 14 0,4 3-16 16,-4 0-10-16,1 2-41 0,3 5 48 15,0 4 3-15,0 3 54 0,0 4-54 16,0 0-44-16,7 4-90 0,-3 3 134 16,4 2 35-16,2 3 61 0,1 2-14 15,-1 2-38-15,2-2-44 0,-1 0-9 16,3-4-73-16,-5 0-90 0,3-7-61 15,0-1-82-15,-1-2-137 0,-5-5 54 16,2-1-132-16,0-10-588 0</inkml:trace>
  <inkml:trace contextRef="#ctx0" brushRef="#br0" timeOffset="68112.5236">4846 8013 577 0,'0'0'724'15,"0"0"-197"-15,0 0-57 0,0 0-86 16,0 0-53-16,0 0-59 0,0 0-74 15,-41-14-163-15,35 22-35 0,2 5-144 16,0 2 55-16,1 1 51 0,3 2-10 16,0-1 7-16,0-2-4 0,3-3 0 15,1-1-3-15,4-6 6 0,6-3 39 16,-3-2 3-16,3-2 51 16,3-3 39-16,-1-6 19 0,1 2-14 15,-1 1-28-15,-3 2-32 0,-1 2-34 16,-2 3-1-16,-3 1-16 0,-3 0 16 15,0 3 22-15,-2 2 22 0,0 2 77 16,-2 2 21-16,0 6 15 0,-2 0-44 16,0 0-113-16,-6 3-6 0,5-4-69 15,-7 0-80-15,6-5-78 0,-4-3-35 16,4-6-81-16,-3 0-302 0,-1-9-890 0</inkml:trace>
  <inkml:trace contextRef="#ctx0" brushRef="#br0" timeOffset="68445.1146">4855 7783 1066 0,'0'0'1410'0,"0"0"-1043"0,0 0-280 0,0 0-87 16,0 0 0-16,0 0 112 16,28 42 99-16,-19-25-55 0,-1 2-70 15,4-3-44-15,-3 3-30 0,3-4-1 16,-2-1-11-16,1-3-19 0,-1-2 0 15,-2-3 16-15,3-4-13 0,-7-1 3 16,4-1 10-16,-2 0 3 0,-2-3 20 16,0-5 43-16,-1 1 35 0,-3-5 16 15,0-1-35-15,0 1-35 0,0 2-22 16,0 0 12-16,0 5 16 0,0 0 30 16,0 3 7-16,0 1-21 0,0 1-66 15,0 1-4-15,4 2-108 0,-4 1-74 16,6 3 168-16,2 1 18 0,0 2 0 15,-1 0-60-15,3 0-88 0,2 0-147 16,-1-3-178-16,-1-5 13 0,2-2-341 16,-5-7-724-16</inkml:trace>
  <inkml:trace contextRef="#ctx0" brushRef="#br0" timeOffset="69315.3514">5142 7731 166 0,'0'0'2184'15,"0"0"-1614"-15,0 0-246 0,0 0-171 16,-25 38-93-16,21-24-6 0,4 4 3 16,0 0 26-16,0-1-43 0,0 0-40 15,4-4-16-15,0-2 0 0,2-3-41 16,0-5-32-16,-1-2 35 0,3-1 31 16,0-7 23-16,0-3 67 0,1-3 9 15,-1-3-35-15,-4 0-41 0,2 0-19 16,2 4 18-16,-5 3 1 15,-3 4 57-15,4 2 22 0,-4 3-76 16,0 0-3-16,4 4-88 0,-2 0 37 16,2 2 51-16,6 1 98 0,-8 2 12 15,5 3-44-15,-1-3-53 0,0 0-13 16,0-3-69-16,2-1-51 0,-5-5-10 16,3 0 41-16,-2-7 89 0,0-6 13 15,0-3-13-15,0-2-25 0,-4-4-64 16,0-1 52-16,0 1 35 0,0 1 2 15,-8-2-22-15,0 1-58 0,-1-2-102 16,1 1-49-16,-2 1 128 0,2 3 45 16,4 3 58-16,1 6 10 0,1 3 241 15,2 5 24-15,0 2-71 0,0 4-204 16,2 5-29-16,1 4 29 0,3 6 175 16,4 5-29-16,0 0-52 0,1 4-12 15,-1-2-31-15,2-4-51 0,-5-5-22 16,7-4-13-16,-4-4-15 15,1-6 18-15,1-3 32 0,-1-5 0 16,3-6 73-16,-6-6 80 0,1-3-27 16,-1-4-79-16,0 0-44 0,-6 0 13 15,0 3 18-15,0 2-3 0,-2 5-9 16,0 3-21-16,0 4 0 0,0 4 45 16,0 3 62-16,0 0 31 0,0 0-28 15,0 0-68-15,0 2-43 0,0-2-58 16,0 0-47-16,2 0-46 0,2 0-33 15,-2-3 41-15,1-3 143 0,1 0 50 16,0 0 25-16,0-2 21 0,-4-3-12 16,4-2-31-16,-4 2-16 0,2 1 18 15,-2 2 29-15,0 1 51 16,0 3 74-16,0 2-35 0,-2 0-43 16,2 2-25-16,-4 0-18 0,0 0-30 15,4 4-27-15,-4 0-31 0,-3 3-45 16,5 2-71-16,-4 4-8 0,4 1 50 15,0 3 41-15,2 0 15 0,0 3 18 16,2-2 0-16,6 2 12 0,-3-3-12 16,3-4-1-16,0 0-17 0,2-4 17 15,3-3 1-15,5-3 12 0,-5-3 21 16,9-4 1-16,-1-5-1 0,-2-5-11 16,1-3-4-16,3-1 0 0,-10-2-17 15,3 1-1-15,-3 2-2 0,-5 4-22 16,-4 2-40-16,0 3-82 0,-2 2-118 15,0 5-72-15,-2-2-9 0,0 3-149 16,-2 0 71-16,2 0-268 16,-2 4-1075-16</inkml:trace>
  <inkml:trace contextRef="#ctx0" brushRef="#br0" timeOffset="69738.9693">5646 7499 1200 0,'0'0'1277'0,"0"0"-935"15,0 0-169-15,0 0-22 0,0 0-24 16,8-42-21-16,-4 24 2 0,-4 1-35 16,4 1-32-16,-4 0 6 0,-4 4 45 15,0 2 18-15,0 1 0 0,0 3 4 16,-2 2 1-16,-3 1 4 0,3 3-17 16,-2 1-102-16,0 8-62 0,2 2-128 15,1 4 83-15,3 4 82 0,2 2 22 16,0 2-16-16,0 0-3 0,6-1 9 15,5 1 1-15,-3-5 12 0,5-2-1 16,3-2 1-16,-2-6 1 0,5-3 24 16,2-4 9-16,-1-2-2 0,1-6 3 15,-2-4-7-15,3-4-28 16,-1-1-157-16,-7-1-374 0,-1 5-575 16,3-7-381-16</inkml:trace>
  <inkml:trace contextRef="#ctx0" brushRef="#br0" timeOffset="73602.7941">6863 9283 137 0,'0'0'156'0,"0"0"920"15,0 0-780-15,0 0-33 0,0 0-13 16,0 0-17-16,0 0-33 0,0 0-13 16,0 0-36-16,-21-16-35 0,21 16-27 15,0 0-22-15,0 0-9 16,0 2-1-16,0-2-19 0,-4 1-38 16,4 1-9-16,0 2-20 0,0 0 4 15,0 3 25-15,0 2 0 0,0 3 38 16,0 5 0-16,0 3 0 0,0 13 26 15,0 15-26-15,4 14 16 0,-2 10-19 16,2 1 22-16,-1-1 9 0,1-7-9 16,0 0-16-16,6 0-13 0,-10-5-6 15,4-7-20-15,4-5 0 0,-5-12 17 16,1-8-16-16,0-11-1 0,0-2-2 16,-2-1-1-16,2 0 0 0,0-2-18 15,0-3-6-15,0-5 3 16,-1-2 3-16,-3-2-3 0,0 0 3 15,0 0-9-15,4 0 25 0,-4-4 3 16,4 1 41-16,-4-4-41 0,0-1 0 16,0 1-70-16,0-1-56 0,0-3-71 15,0-1-64-15,0-2-76 0,0-3-131 16,0 3-162-16,2-10-525 0</inkml:trace>
  <inkml:trace contextRef="#ctx0" brushRef="#br0" timeOffset="74707.8864">6892 9242 39 0,'0'0'206'0,"0"0"429"15,0 0-319-15,0 0-75 0,0 0 0 16,0 0-1-16,0 0-29 0,0 0-29 15,0 0-24-15,0 0 7 0,-23-5 25 16,23 4 6-16,0 1-4 0,-6-1-14 16,2 1-19-16,4-1-10 0,-4 1-20 15,4-1-12-15,0 1-27 0,0 0-13 16,0 0-18-16,-4 0-16 0,4 0-2 16,0 0-7-16,0 0 3 15,0 0 1-15,0 0-4 0,0 0 3 16,0 0-37-16,0 0 0 0,0 0 10 15,0 0 15-15,0-1-15 0,0 1-10 16,0 0-24-16,0 0-20 0,0 0-12 16,0 0-6-16,0 0-9 0,0 0-1 15,4 0 7-15,4 0 65 0,0 0 12 16,-2 0 22-16,5 1-15 0,-3-1-16 16,2 0 10-16,1 0-1 0,3-1 32 15,1-2 9-15,-1-1 24 0,5-2-5 16,-5 1-20-16,7-2 1 15,1 1-7-15,-7-1 22 0,6 1-31 16,-1 0-15-16,1 2-22 0,0 1-4 16,-3 2-11-16,5 1 14 0,-5-2-11 15,3 2 11-15,0 0 0 0,-1 0 1 16,1 0 12-16,0 0-12 0,1 0-2 16,-3 0 1-16,-2 2-11 0,5-2 9 15,-3 1 3-15,-2 1-1 0,5-1-3 16,-1 2 2-16,-5-1-10 0,5 2 11 15,0-2-1-15,-1 1 0 0,1-1 2 16,0 1 0-16,1 1 0 0,-3-2 0 16,6 0 0-16,-4-1 2 0,1 1-1 15,3-2 1-15,-4 0 1 0,3 0 0 16,-3-2 13-16,0 1-15 0,1-3 10 16,-3 1-11-16,2-1 0 0,1 0 2 15,-1 1-1-15,-2-2-1 0,3 0 0 16,-5 3 0-16,4-2 1 15,3 1-1-15,-7-1 0 0,4 1 1 16,1-1 0-16,1 0 0 0,-6-1 1 16,5 1-1-16,3-1-1 0,-4 0 2 15,-5 0-1-15,5 0 1 0,0 0 0 16,-1-1-1-16,-3 3 0 0,1-1-1 16,-7 1-1-16,7 0-1 0,-7 2 0 15,1 1 0-15,-2-2-10 0,-3 1 10 16,1 0 0-16,-2 1 0 0,-2 0 1 15,0 0-1-15,0 0 1 0,-1 0 1 16,-3 0 0-16,0 0 15 0,0 0 16 16,0 0-28-16,0 0 64 15,0 0-14-15,0 0-7 0,0 0-6 16,0 0 2-16,0 0-16 0,0 0-26 16,0 0-19-16,0 1 17 0,0 0 2 15,-3 1-12-15,3-2-3 0,0 0-3 16,0 0-34-16,0 1-50 0,-4 1-70 15,4-1-85-15,0 3-78 0,-4 1 24 16,4 2 83-16,-4 3-43 0,2 1-56 16,-2 0-147-16,0-2-279 0,0 5-680 0</inkml:trace>
  <inkml:trace contextRef="#ctx0" brushRef="#br0" timeOffset="75204.8903">8477 9106 52 0,'0'0'320'0,"0"0"850"15,0 0-659-15,0 0-129 16,0 0-124-16,0 0-78 0,0 0-51 0,0 0-33 16,0 0-29-16,0 0-16 15,4 5-13-15,-4-3-6 0,0 1-9 16,0 3-1-16,0 3 70 0,0 3 26 15,0 5-20-15,0 4-6 0,4 10-20 16,-4 13 13-16,4 15-25 0,0 7-32 16,0 3 3-16,0-2 10 0,0-9-12 15,-3-2-10-15,5-3 0 0,0-2-16 16,-2-5-1-16,0-8 1 0,0-8-2 16,0-10-1-16,-2-3-22 0,1 1 3 15,1 2-63-15,4 0 66 0,-4-4-3 16,2-3-2-16,-2-3-11 0,-1-1-31 15,1-4-72-15,0-2 65 0,0-1-85 16,-4-1-20-16,0-1-55 0,0 0-94 16,0 0-119-16,0-2-189 0,-4-4-797 0</inkml:trace>
  <inkml:trace contextRef="#ctx0" brushRef="#br0" timeOffset="76116.2543">6972 10439 1023 0,'0'0'1062'0,"0"0"-664"0,0 0-82 15,0 0-104-15,0 0-77 0,0 0-33 16,0 0 0-16,0 0 0 15,0 0-10-15,0 0-13 0,-20 3-3 16,20-3 3-16,0 0 12 0,0 0-9 16,0 0-16-16,0 0-6 0,0 0 0 15,0-2 21-15,0 2 15 0,0-1-3 16,0-1 0-16,0 1-22 0,0-2-15 16,2 1-10-16,-2 1-12 0,0 0-10 15,0 1-21-15,2 0-3 0,-2 0-13 16,4-1-15-16,-4 1-9 0,4 0 16 15,4-2 21-15,-1 0 2 16,7-1 13-16,1 0 13 0,3-2 0 0,3 0-1 16,4 0 1-16,1-1 18 0,7-2-9 15,11-2-19-15,7 0 10 0,3-2-1 16,0 1 10-16,0 2-15 0,-3 0 8 16,3-2 10-16,4-1 9 0,0 1-16 15,0 0 7-15,-3 1-25 0,7-3-12 16,-8 3 16-16,6-1-1 15,-2 0-3-15,0-2-12 0,4 1 18 16,-4-1-5-16,1 1 5 0,-5-2-3 16,0 2 10-16,-4 0-7 0,-3 2-19 15,-2-1 0-15,-11 3 13 0,-5 3-15 16,-9-1 12-16,1 3-12 0,0-1 0 16,1 0-2-16,1-2 2 0,-5 4 2 15,-5-1 1-15,-5 1-1 0,-4 1 0 16,0 1 10-16,-4 0 19 0,0 0 36 15,0 0 42-15,0 0-6 0,-4 1-34 16,0 1-14-16,-4-2-55 0,-2 1-3 16,7 1-9-16,-5-1-27 15,4-1-43-15,2 1-42 0,-2-1-64 16,0 1-89-16,4 0-182 0,0 0-282 16,-4 0-410-16,0 2-895 0</inkml:trace>
  <inkml:trace contextRef="#ctx0" brushRef="#br0" timeOffset="78467.8354">6458 6793 843 0,'0'0'1147'0,"0"0"-804"0,0 0-142 15,0 0-75-15,0 0-43 0,0 0-34 16,0 0-27-16,0 0-20 0,-19 47 21 16,19-30 9-16,0 3 3 0,7 10 10 15,1 12 23-15,2 15 15 0,2 5-19 16,-3 5 29-16,3-5-7 0,-4-3-32 16,-5-2-16-16,-1-3-16 0,2-7 1 15,-4-15-21-15,0-6-2 0,4-8-23 16,-4 3-27-16,4-1-40 15,-4 2-31-15,4-8-32 0,0-3-50 16,-4-7-51-16,6-3-69 0,-4-2-54 16,-2-9 75-16,1 0 74 0,1-16-391 0</inkml:trace>
  <inkml:trace contextRef="#ctx0" brushRef="#br0" timeOffset="79130.2993">6474 6736 1186 0,'0'0'738'16,"0"0"-326"-16,0 0-86 0,0 0-133 15,0 0-29-15,0 0-23 0,0 0-39 16,0 0-102-16,0 0-29 15,0 0-79-15,-14-13-18 0,22 15 78 16,0-1 48-16,1 0 36 0,7 0 5 16,1 2-2-16,3-1 38 0,5-1-36 15,0 1-15-15,6-2 31 0,6 2-28 16,9-2-3-16,7 0-23 0,7-2 19 16,2 0 3-16,-4-2 10 0,0 2-16 15,0-1-16-15,0-1 16 0,4 1-17 16,2-1 17-16,-2 1-17 0,0-1-2 15,-4 1 0-15,4 2-2 0,-2-2 2 16,2 2 0-16,0 1 0 0,-3-2 0 16,-1 2 1-16,0 0 15 0,-4 0-16 15,-3 0 13-15,-5 0-12 0,1 0-1 16,-3 0 16-16,-5-1-15 0,-6-1 18 16,-8-1-18-16,-6 2 27 0,-1 0-12 15,3 0-15-15,0-2 21 0,-1 1-22 16,-3 0 0-16,-1 0 13 0,-6 1-10 15,-7 0-3-15,1 1-2 16,-4 0 2-16,0 0 25 0,0 0 42 16,0 0 43-16,0 0 41 0,0 0 9 15,0 1 2-15,0 0-19 0,0 1-35 16,-4 0-57-16,4 0-51 0,-3 3-50 16,-1 2-18-16,4 5-12 0,0 4 8 15,0 6 41-15,0 11 30 0,7 13-33 16,1 17 34-16,8 7 18 0,-7 2-16 15,5-5 1-15,-2-9 14 0,1-5-17 16,-1-4-44-16,-1-1-21 0,1-12-51 16,-6-7-108-16,2-7-35 15,-5-1 2-15,3 0 37 0,2 0 2 16,0 2-62-16,-4-6-11 0,1-4 32 16,-5-4-69-16,0-3-134 0,-5-2-607 0</inkml:trace>
  <inkml:trace contextRef="#ctx0" brushRef="#br0" timeOffset="83623.5515">6576 7830 336 0,'0'0'1736'0,"0"0"-1312"0,0 0-95 16,0 0-43-16,0 0-44 0,0 0-19 15,0 0 7-15,0 0-32 0,0 0-41 16,-25-15-41-16,25 13-20 0,-4 1 0 16,4-1 6-16,0 1 0 0,0 1 5 15,0 0-18-15,0 0-33 0,0 0-32 16,0 0-24-16,0 0-15 0,0 0-19 16,0 0-6-16,0 0 10 15,0 0-1-15,0 0 12 0,0 0-11 16,0 0-4-16,4 0-9 0,2 0-13 15,-4 0 56-15,6 0 57 0,1 0-14 16,-1 0-9-16,2 0-16 0,-3 0-6 16,5 0-10-16,0 0 1 0,1 0 12 15,-1 0 3-15,2 0 4 0,3 0-4 16,-2 0-5-16,3-1 2 0,1 1 0 16,-1-1-12-16,3 0-1 0,0 1-2 15,3-2 0-15,1 1 0 0,2 1-2 16,-8-2 2-16,7 0 0 0,-1 0 0 15,4 1 0-15,-4-2 3 16,0 0 9-16,4-1 1 0,-4 0-10 16,1 1 0-16,3 0 0 0,-4 1-1 15,0 0 16-15,2-1 2 0,-2 0-18 16,4 2-2-16,-3-1 3 0,3 0-1 16,-4 0 16-16,4 0-15 0,0 1-1 15,0-1-2-15,2 0 0 0,2-1 0 16,-4 0 1-16,4-1 1 0,-4 0 0 15,4-1 10-15,0 1-12 0,-2 0-1 16,-2 0-2-16,0 0 1 0,0 1 1 16,0-2-2-16,0 3 2 0,-3-1 1 15,3 0 0-15,-4 1 1 0,4 0 2 16,-4-1-3-16,4 0 2 0,-4 0-2 16,1 1 1-16,3-1 15 0,-4 1-14 15,2 0 1-15,-2 0 12 0,0 0-13 16,1 1 1-16,-5 1 13 15,0-2-15-15,0 1 1 0,-1 1 10 16,-3-1 9-16,1 1-21 0,-3-1 1 16,5-1 11-16,-11 1 1 0,5-1-12 15,-2 2 0-15,-5-1 0 0,-1 1-1 16,-6 0 1-16,4 0 12 0,-4 0-11 16,0 0 35-16,0 0 24 0,0 0 43 15,0 0-25-15,0 0-22 0,0 0 4 16,0 0-9-16,0 0-13 0,0 0-15 15,0 0-6-15,0 0 7 0,0 0-8 16,0 0-16-16,0 0 10 0,0 0 1 16,0 0-12-16,0 0-2 15,0 0-31-15,0 0-37 0,0 0-60 0,0 0-83 16,0 0-125-16,0 0-244 16,0 0-543-16,0 0-6 0,-4-6-909 0,8 12 1943 15</inkml:trace>
  <inkml:trace contextRef="#ctx0" brushRef="#br0" timeOffset="84791.3002">6830 6060 33 0,'0'0'16'15,"0"0"987"-15,0 0-655 0,0 0-48 16,0 0-8-16,0 0-58 0,0 0-82 16,-21-38-10-16,17 32-16 0,0-2-20 15,0 0 48-15,0 2-25 0,0 0 50 16,1 0-61-16,-3-1-3 0,2 2 15 16,0 2-23-16,0 1-47 15,-4-1-3-15,3 3-57 0,-3 0-6 16,0 5-67-16,0 1-41 0,-1 6 16 15,1 0 28-15,-2 1 48 0,2-1 19 16,5 0-23-16,-1-2-9 0,4 0 0 16,0-1-9-16,0-1-7 0,7 0 3 15,1-1 32-15,-2-2 14 0,6-1-1 16,-1-3-19-16,3 0 21 0,-3 0-2 16,3 0 3-16,2 0 38 0,-3-1-35 15,1 3-3-15,-3-2-10 0,-3 3 10 16,2-1 16-16,-3 1-5 15,-3 1-10-15,0 2 2 0,0-2 38 16,-4 2 33-16,0 1 43 0,0 1 20 16,-4 1-39-16,0 2-29 0,0-2-37 15,-5-1-32-15,5-1 0 0,0 0-47 16,0-3-32-16,0-1-35 0,0-3-45 16,4-1-1-16,0 0 13 0,4-5-39 15,0-4-162-15,4-4 66 0,5-5 13 16,-1-5-170-16,2 0-147 0,-3 3-95 15</inkml:trace>
  <inkml:trace contextRef="#ctx0" brushRef="#br0" timeOffset="85450.4984">6979 5926 545 0,'0'0'440'0,"0"0"-14"15,0 0 17-15,0 0-19 0,0 0-68 16,0 0-79-16,0 0-120 0,0 0-125 16,0 0-32-16,0 0-16 0,0 6 16 15,0 10 45-15,-3 2 3 16,3 1-7-16,0-1-2 0,0 1-11 15,3 0-15-15,-1-1 3 0,6-3-16 16,-4 0-3-16,4-2 0 0,1-4-13 16,3 0 12-16,2-4-15 0,-3-2 16 15,1-3 3-15,1 0 38 0,-1-6 10 16,2-1 6-16,-7-4 39 0,5 2-46 16,-6-2-9-16,-2 1 16 0,0 1 28 15,-4 1 13-15,0 1 27 0,0 1-21 16,-4 1-60-16,-2 2 9 0,2 0 6 15,-4 1-56-15,0 2-25 0,5 0-21 16,-3 2-34-16,-2 1-7 0,4 4 11 16,0 0 1-16,4 3-7 15,-4 0 19-15,4 1 6 0,4 0-10 16,0 0-16-16,4-2-25 0,2 0-13 16,-3-2-32-16,7-3-46 0,1-2 2 15,3-2-16-15,-3-1-36 0,-1-4-11 16,1 0-35-16,-1-1 155 0,2-2 65 15,-7-1 44-15,-1 1 31 0,0 0 65 16,-1 2 75-16,-5 2 45 0,2 1 81 16,-4 3 90-16,0 0 41 0,0 0-82 15,0 3-86-15,-4 2-98 0,2 0-33 16,-1 4 19-16,3 1-69 0,-4 3-36 16,0 0-1-16,4 0-11 0,0-3-35 15,0 1-22-15,4-3 10 0,0-1-4 16,5-3-3-16,-5-2 26 0,4-2 28 15,4 0 3-15,1-5 38 0,-1-1-22 16,1-1 9-16,-1 0-21 0,1 1-7 16,-5 2-19-16,2 1-10 15,-2 3 4-15,-4 3-4 0,3 4 1 0,-3 5 28 16,0 6 19-16,-2 0 22 16,2 5-3-16,-4 0-36 0,0 2 17 15,0-1-19-15,0-2 0 0,0-3-117 16,0-2-20-16,0-4-3 0,0-2-40 15,0-4 33-15,0-3 5 0,0-2-13 16,0-1 42-16,-6-1-184 0,2 0-57 16,0-2-1-16,-3-7-325 0</inkml:trace>
  <inkml:trace contextRef="#ctx0" brushRef="#br0" timeOffset="85678.2167">6892 6122 2070 0,'0'0'482'0,"0"0"-156"0,0 0-256 16,0 0-70-16,0 0-64 0,0 0 64 16,0 0 109-16,0 0-58 0,54-19-35 15,-36 13-14-15,7 0 1 0,0 1 21 16,4-2-24-16,0 0-61 0,8 2-109 15,10-3-175-15,7-1-75 0,-9 1-354 16</inkml:trace>
  <inkml:trace contextRef="#ctx0" brushRef="#br0" timeOffset="86419.5483">7646 5950 417 0,'0'0'675'15,"0"0"-229"-15,0 0-117 0,0 0-70 16,0 0-19-16,0 0-24 16,0 0-6-16,0 0-37 0,0 0-44 15,0 0-62-15,-8-23-35 0,8 17-29 16,8 2 10-16,-6-3-13 0,6-3 1 15,-1 3 22-15,7-4 35 0,-2 1 34 16,-1 1 0-16,7 0-22 0,-5 2-4 16,3 2-28-16,-3 2-38 0,3 3 0 15,-6 0-22-15,5 1 19 0,-5 5 3 16,1 0 0-16,-3 2 25 0,0 2 7 16,-6-1-3-16,2 4 12 0,-4-1 50 15,0 4 6-15,0-1 0 16,-6 0-30-16,-2 2-11 0,4-2-18 15,-3-2-13-15,-3 1 0 0,2-3-4 16,-4 2 1-16,3-3 6 0,-3-1-12 16,4-1 5-16,3-2-5 0,-3-2-4 15,4-2-10-15,4-1-2 0,0 0-11 16,0-1-20-16,0 0-22 0,0 0-22 16,4 0-21-16,0 0-21 0,0 0 117 15,5 0 3-15,3 0 105 0,-2 1 16 16,5-1 1-16,-1 0 29 0,1 0-27 15,-1 0-22-15,-3 0-29 0,1-1-36 16,2 0-15-16,-7 0-4 0,-3 0-2 16,2 1 11-16,-2-1 1 0,-4 1 2 15,4 0 4-15,-4 0 0 0,0 0-10 16,0 0-5-16,0 0-4 0,0 0-15 16,0 0 0-16,0 0 9 0,0 0-12 15,0 0-46-15,0 0-60 0,0 0-78 16,-4 0-84-16,4 0-113 0,0 0-280 15,0 0-49-15,0 0-521 0,4 0-364 16</inkml:trace>
  <inkml:trace contextRef="#ctx0" brushRef="#br0" timeOffset="91461.7994">16417 4853 313 0,'0'0'1997'16,"0"0"-1584"-16,0 0-197 0,0 0-66 15,0 0 4-15,0 0-27 0,0 0-79 16,0 0-48-16,0 0-83 0,-6 22 83 15,4-8 32-15,2 2 25 0,-2 2-38 16,2 1-19-16,0-2-47 0,0-2-30 16,2 0-95-16,2-4-207 0,4-2-138 15,0-4-275-15</inkml:trace>
  <inkml:trace contextRef="#ctx0" brushRef="#br0" timeOffset="93023.5715">17469 4441 800 0,'0'0'674'0,"0"0"-202"16,0 0-122-16,0 0-43 0,0 0-14 15,0 0-37-15,0 0-58 0,0 0-29 16,0 0-71-16,0 0-95 0,-44-33-3 16,30 35-16-16,-1 2-50 0,1 6-4 15,-3 0 32-15,1 2 15 0,5 2 4 16,-7 1-1-16,7-2 18 0,-1 2-37 15,2-1-15-15,2-1 25 16,1 0-10-16,3-1-5 0,2-3-1 16,2 2-19-16,0-2-13 0,8-2 10 15,-1 0 38-15,3-1 27 0,4-1 2 16,-1-1 12-16,3-1 11 0,-3-1-11 16,1 1-12-16,-3 1 0 0,1 0-13 15,-4 1 13-15,0 1 18 0,-5 2 20 16,1 0 17-16,-4 2 48 0,0 2-33 15,-2 1 83-15,-3 2-16 0,-5 0-71 16,0 0-34-16,1-1-19 0,1-3-10 16,0-2-3-16,2-3-13 0,2-3-34 15,2-2-23-15,2-2-7 0,0-6-34 16,2-6-222-16,6-5-118 0,2-6 105 16,1-4 51-16,5-2-40 0,1-3 123 15,1 0 85-15,3 1 91 0,-3 0 36 16,-3 2 30-16,3 2 15 0,-7 4 37 15,3 4 41-15,-7 3 69 16,1 6 130-16,-6 5-11 0,0 3-45 16,-2 3-47-16,0 2-106 0,0 4-113 15,0 3-68-15,-2 4 68 0,0 4 119 16,-2 5-45-16,2 1-4 0,-1 4-2 16,3-1-14-16,0 0-32 0,0 0 4 15,3-3-12-15,3-3-14 0,4-3-23 16,2-4-5-16,1-2 28 0,3-4 14 15,1-3 17-15,0-4 21 0,3 0-17 16,-3-4 38-16,-1-4 16 16,-1-2-22-16,-1-1-20 0,-1-2-18 15,-5 2 15-15,0 2 7 0,-6-1 40 16,-2 3 69-16,0-1 10 0,0 1-36 16,-2 2-25-16,2 1 18 0,-8 1 24 15,4 1-49-15,0 2-102 0,-1 0-19 16,1 4-64-16,-2 3-37 0,-2 3-29 15,2 3 34-15,1 2 47 0,3 1-16 16,2-1-49-16,0-1-14 0,7-1 5 16,1-5-67-16,4-2-5 0,1-2 35 15,5-4 48-15,-1-4 22 0,3-3 6 16,1-4-10-16,-2-3 84 0,-1 0 29 16,-1-1 0-16,-3 1 3 0,-1 2 13 15,-5 2 10-15,-2 4 3 0,-2 2 32 16,0 4 55-16,-4 0 67 0,0 0 51 15,0 1-113-15,-4 5-51 0,2 5-69 16,-2 3 129-16,0 4-13 16,0 3-45-16,0 1 1 0,0-1-51 15,2-2-22-15,2-4-35 0,2-1-12 16,4-4-26-16,2-3-25 0,0-4 54 16,3-3 22-16,3 0 12 0,1-7 10 15,1-3 29-15,-1-2-9 0,1 2-20 16,-4 1-13-16,-3 2-3 0,1 4 1 15,-4 3-20-15,-2 1-10 0,0 7 7 16,-1 5 38-16,-1 5 48 0,0 5-1 16,-2 3-5-16,0 2-17 0,-4 2-12 15,2 0-13-15,-1-2-89 0,1-2-22 16,-2-2-81-16,2-5-38 16,-2-3 34-16,2-4-1 0,-2-4 75 15,0-3 99-15,-2-4-16 0,1-1-288 16,-1 0-339-16,-6-6-395 0</inkml:trace>
  <inkml:trace contextRef="#ctx0" brushRef="#br0" timeOffset="93253.8539">17396 4639 2521 0,'0'0'396'0,"0"0"-396"16,0 0-6-16,0 0-178 0,0 0 184 16,0 0 13-16,50-26 10 0,-29 20-23 15,1 1 1-15,5 1 1 0,2-1-2 16,8 3-61-16,5 0-84 0,11 1-95 16,3 1-116-16,-15 0-233 0,-5 0-731 15</inkml:trace>
  <inkml:trace contextRef="#ctx0" brushRef="#br0" timeOffset="94053.6321">18419 4548 2024 0,'0'0'480'0,"0"0"-229"15,0 0-61-15,0 0-81 0,0 0-109 16,0 0-80-16,0 0-13 0,0 0 41 16,15-39 52-16,-7 29 28 0,4 1 30 15,-1 1 25-15,-1 3 4 0,2 2-29 16,-1 2-26-16,-1 1-7 0,0 5-12 15,-1 2 22-15,-1 3 26 0,-2 4 18 16,0 3 10-16,-4 1-6 0,-2 2 18 16,0 2 28-16,-4-1-25 0,-6 1-44 15,2-1-16-15,1-2-22 0,-5-1-3 16,6-1-16-16,-5-3 17 0,3-2-8 16,-2-1 7-16,2-4 15 0,1-3 4 15,1-1 11-15,0-2 8 0,0-1-2 16,2 0-20-16,2-2-35 0,1-2-38 15,-1-1-18-15,2-1-87 16,2-1-58-16,1 0 78 0,3 0 69 16,2 2 20-16,0 1-4 0,3 1 38 15,1 3 3-15,0 0 29 0,1 3 12 16,5 1-7-16,-7 1-18 0,3 2-6 16,-3-2-10-16,-1 1 0 0,2 0 16 15,-3 0-16-15,3-2-3 0,-2-1-6 16,-2-1-57-16,3 0-85 0,-1-2-176 15,0-3-19-15,1-3-95 16,-5 1-588-16,2-10-476 0</inkml:trace>
  <inkml:trace contextRef="#ctx0" brushRef="#br0" timeOffset="94219.7242">18836 4534 2677 0,'0'0'762'0,"0"0"-549"15,0 0-213-15,0 0-111 0,0 0-10 16,0 0 32-16,0 0 88 0,0 0 0 16,0 0-94-16,0 0-154 0,0 40-109 15,0-30-153-15,0-3-269 0,-6 4-502 0</inkml:trace>
  <inkml:trace contextRef="#ctx0" brushRef="#br0" timeOffset="94363.8613">18791 4706 333 0,'0'0'1887'15,"0"0"-1306"-15,0 0-404 0,0 0-126 16,0 0-33-16,0 0-16 0,0 0 88 16,0 0 9-16,0 0-12 15,45-3-27-15,-36-2-60 0,3 0-35 16,-4-1-224-16,-1 1-352 0,3-3-875 0</inkml:trace>
  <inkml:trace contextRef="#ctx0" brushRef="#br0" timeOffset="95602.5401">19564 4493 676 0,'0'0'1397'0,"0"0"-1144"0,0 0-253 16,0 0-227-16,0 0 227 0,0 0 45 16,0 0 40-16,37 27-8 15,-27-16-5-15,1 3-4 0,1 2 19 16,2 3-10-16,-5 1-28 0,3-1 18 16,-2-2-22-16,-3-1-19 0,3-4-23 15,-4-2 20-15,2-5 3 0,-6-2 35 16,0-3 38-16,-1 0 71 0,1 0 110 15,-2-3 119-15,2-4 18 0,0-5-64 16,0-3-187-16,6-3-120 0,-6-2-46 16,4 0 0-16,-4 0-16 0,2 0-14 15,3 2-59-15,-3 0-84 0,2 2-53 16,2 3-31-16,-1 4-23 0,-1 2-11 16,4 5 27-16,-6 2 59 0,2 0 64 15,-1 5 73-15,3 4 49 0,2 1 19 16,-2 2 0-16,1 2 2 0,3 1 43 15,-2-1 10-15,1-1 16 16,-1 0-4-16,2-1-16 0,1-2-6 16,-1-2-13-16,3-3-3 0,-5-2 25 15,4-3 7-15,-3 0 6 0,-1-2 19 16,2-3-4-16,-7-1 4 0,1-1-17 16,-2 0 13-16,-2 0 35 0,-2-2 30 15,0 1-30-15,-4-1-42 0,-2-2-44 16,-1 2-31-16,-3 1-25 0,0 1-31 15,0 1 15-15,1 2 29 0,3 2 11 16,0 2-30-16,2 2-27 0,2 5-17 16,-2 1-19-16,2 6 15 0,-1 2 47 15,3 3 20-15,0 0 9 0,3 2 0 16,3-1 3-16,0-1-4 0,4-2-15 16,1-2 1-16,1-5-14 0,2 0-9 15,-1-7-23-15,5-3-40 0,-5-1 81 16,3-9 23-16,-3-2-59 15,3-4 58-15,-5-3-1 0,3-2-59 16,-6-2-50-16,-1-1 34 0,1 0 74 16,-4-2-1-16,0-1 4 0,-4-2-80 15,0-3-128-15,0-1-99 0,-2 1-23 16,0 1 223-16,2 5 107 0,0 3 33 16,0 6 58-16,0 7 161 0,0 6 157 15,0 4-18-15,-2 0-130 0,2 7-261 16,0 3-122-16,-2 3 122 0,0 6 93 15,2 6-5-15,0 1-43 0,0 3-43 16,0 0-2-16,0-1-12 0,2-1-32 16,2-1-83-16,4-2-77 15,2-4-174-15,1-2-15 0,-1-5-210 16,7-2-483-16</inkml:trace>
  <inkml:trace contextRef="#ctx0" brushRef="#br0" timeOffset="96034.066">20343 4492 232 0,'0'0'2208'0,"0"0"-1731"15,0 0-240-15,-29 39-67 0,20-20-8 16,-1-1-29-16,2 1-35 0,4 0-89 16,0-2-9-16,4-4-34 0,0 0-30 15,0-4-31-15,6-4-29 0,2-2 23 16,-2-3 53-16,3 0 48 0,1-6 28 15,4-2-24-15,-1-2 37 0,-1-1-41 16,1 3-12-16,-1 1-26 16,-2 1 9-16,-1 3-3 0,1 3 30 15,-2 0 0-15,0 4 2 0,3 6 3 16,-5 1 33-16,2 6 5 0,2 2 4 16,-3 2-10-16,1 3 28 0,0 1-15 15,-2 1-23-15,3 2 4 0,-7 0 37 16,2 1-18-16,0 0-20 0,-2 0 48 15,-2 3 3-15,0-5-35 0,-4-1 28 16,-2-2 86-16,-2-3-31 0,-3-3-24 16,1-5 6-16,-1-2 23 0,-1-4 29 15,0-4-8-15,-3-3-34 0,1 0-57 16,1-7-41-16,1-5-21 0,-2-4-83 16,7-4-60-16,3-3-76 15,2-1-12-15,2 0-30 0,8 0-117 16,3 1-199-16,-3 7-156 0,8-9-909 0</inkml:trace>
  <inkml:trace contextRef="#ctx0" brushRef="#br0" timeOffset="97688.7385">21053 4287 1053 0,'0'0'1082'16,"0"0"-859"-16,0 0-3 0,0 0-75 16,0-37-45-16,-2 33-13 15,2 1-4-15,0 1-12 0,0 2-55 16,0 0-16-16,-2 1-71 0,2 3-44 16,0 3-24-16,0 3 139 0,4 7 132 15,-2 5 74-15,1 11-31 0,1 8-41 16,0 8-26-16,2-3-38 0,-4-9-45 15,2-11-12-15,-2-5-10 0,2 3-3 16,-1 3 0-16,1-1-60 0,0-1-19 16,0-5-39-16,-2-6-29 0,2-2-80 15,-4-5 53-15,0-4-3 0,0-2-23 16,0-1 51-16,0-1 123 0,-4-3-126 16,0-3-257-16,-2-4-21 0,1-1-48 15,-3-3-47-15,0 1 280 0,0-4 243 16,2 3-21-16,5 0 23 0,-1 1 207 15,2 5 223-15,0 0 33 0,2 5-56 16,-1 1-141-16,5 0-132 0,4 2-37 16,-2 0 36-16,3 1 42 15,3 0-78-15,-4 1-39 0,1 1 3 0,1 0-19 16,0-2-22-16,-1 1-17 16,1 1 23-16,-1-1-23 0,-1 0 0 15,-2 1 13-15,0 0 14 0,-3 0 24 16,-1 1 4-16,2-1-3 0,-2 3 9 15,0-1 26-15,2 2 22 0,-1 4 6 16,1-1-15-16,0 1-33 0,2 2-4 16,0 1-21-16,-1-2-17 0,1-1-26 15,2-2 21-15,-1-1-23 0,1-2-1 16,0-3-31-16,1-2-3 0,-1 0-16 16,2-4-76-16,-3-3-17 15,-1-3-29-15,0 0-68 0,0-1-20 16,-4-2 22-16,1 1 128 0,-1 2 111 15,0 0 10-15,-2 1 45 0,0 3 42 16,2 2 20-16,-4 3 25 0,0 1 0 16,0 0-42-16,0 0-100 0,2 4-35 15,0 2 35-15,-2 5 116 0,2 2-10 16,0 5 13-16,-2 4 5 0,0 2 20 16,0 4-61-16,0 1-29 0,0 2-13 15,0-1-39-15,0 1-2 0,0-1-1 16,2 1-59-16,0-1-52 0,0-2-82 15,-1-3-72-15,1-2-101 0,0-4 24 16,-2-5-137-16,2-7-217 0,0-3-105 0</inkml:trace>
  <inkml:trace contextRef="#ctx0" brushRef="#br0" timeOffset="98400.5268">21543 4907 638 0,'0'0'681'0,"0"0"-330"0,0 0-120 16,0 0-49-16,0 0-14 0,0 0 40 16,0 0 8-16,0 0-100 0,0 0-116 15,0 0-33-15,-16-16 33 0,16 2 7 16,0-2 22-16,0-2 38 15,0-3-67-15,0-2 2 0,0-2-2 16,2 0 25-16,2-3-25 0,4 2-48 16,2-1-23-16,1 2 71 0,3 3 110 15,1 3 21-15,3 1-44 0,-3 4-42 16,1 4-1-16,1 2 4 0,-1 2 0 16,-1 3-19-16,-3 3-28 0,0 0 0 15,-3 4 1-15,-1 1 1 0,-4 1 20 16,0 0-1-16,-2 4 10 0,-2 0 44 15,0 1 67-15,-8 3 24 0,0-2-13 16,-2 3-50-16,-1-1-47 0,-3-1-32 16,-3 1-9-16,3-4-13 0,3 2 9 15,-5-2-12-15,3-2-18 0,5-1-28 16,0-2-49-16,4 0-47 0,2-2-18 16,2 1-53-16,2-3 45 15,4 1 72-15,4 0 90 0,1-1 6 16,5-1 41-16,1 0 10 0,3-4-9 0,3-2-4 15,-2-2-3-15,2-1-3 16,3-1-20-16,-5-1 17 0,0-1-27 16,-5 0 23-16,-1 1-12 0,-1 0 16 15,-6 1 12-15,-3 2 9 0,-1 0 29 16,-2 0 41-16,-2 3 25 0,-2-3-35 16,-5 2-73-16,-1-1-37 0,-2 2-32 15,0 2-21-15,1 2 2 0,-1 1 51 16,2 0-22-16,-3 7 16 0,3 4-57 15,0 0 32-15,0 4 9 0,5 4 3 16,-1 0 17-16,2-1-9 0,2 2 11 16,2-2 16-16,2 1-16 15,3-5 1-15,5-1-1 0,0-3 13 16,1-2 9-16,3-2 6 0,-1-1-3 16,1-3-3-16,-1-2-22 0,1 0-56 15,-7 0-127-15,3-2-112 0,0-3-104 16,-7 1-190-16,3-3-951 0</inkml:trace>
  <inkml:trace contextRef="#ctx0" brushRef="#br0" timeOffset="98668.5941">22000 4573 26 0,'0'0'2557'0,"0"0"-1985"0,0 0-546 15,0 0-10-15,0 0-16 0,-2 38 179 16,0-21 49-16,0 4-79 0,-1 1-90 16,1 0-35-16,0-1-24 15,-2-1-3-15,4-2 2 0,-2-4-21 16,2-4-116-16,0-4-2 0,-2-2 48 16,2-2-41-16,0-2 5 0,0 0 80 15,0-6-58-15,0-1-93 0,0-5-198 16,0-3-163-16,0-5 75 0,0-2 251 15,0 5-79-15,0-16-388 0</inkml:trace>
  <inkml:trace contextRef="#ctx0" brushRef="#br0" timeOffset="99020.2142">22020 4445 316 0,'0'0'1012'16,"0"0"-801"-16,0 0-22 0,0 0-1 16,0 0-16-16,36-21 68 0,-26 17-33 15,0 3-62-15,1 0 13 0,-3 0-71 16,2 1-39-16,-4 0-23 0,-2 1 1 15,-1 2-13-15,-3 3 9 0,0 1 65 16,-1 0 127-16,-5 4 46 0,-2 1-39 16,-4 3-52-16,1 1-71 15,-5 2-41-15,7 0-17 0,-5 1-40 16,2-1-3-16,7-1-38 0,1 0-12 16,4-1 7-16,0 0-9 0,7-1 8 15,3-4 6-15,4 0 23 0,1-3 18 16,5-1 6-16,-1-2 72 0,2 1-34 15,-1-1 57-15,-3-2-23 0,-1 2-62 16,-3-2 31-16,-5 1-1 0,-4-1-18 16,0 0-9-16,-4-1 18 0,0 1 102 15,-6 0 194-15,-2 2-25 0,0 1-61 16,-9 1-165-16,3-2-61 0,1 0-21 16,-1-1-125-16,3-1-133 0,1-1-125 15,6 2-217-15,-2-3-427 16,4 1-644-16</inkml:trace>
  <inkml:trace contextRef="#ctx0" brushRef="#br0" timeOffset="104614.2376">23045 4121 101 0,'0'0'818'0,"0"0"-537"0,0 0 18 16,0 0-6-16,0 0-37 0,0 0-81 15,0 0-45-15,0 0-20 0,0 0-42 16,-8-4-68-16,8 4-39 0,0 1-61 15,0 3-17-15,2-1 117 0,0 3 33 16,0 4 34-16,0 1 8 0,4 1 35 16,-4 6-26-16,5 2-14 0,-3 3 1 15,2 0 0-15,0 2-16 0,0 0-39 16,-3-2 0-16,1-1-3 0,0-1-10 16,-2-5 10-16,-2-3-11 15,0-3 1-15,0 0 19 0,0-5 75 16,-2 0 78-16,-2-3 39 0,0 0-21 15,1 0-64-15,3-2-19 0,-6 0 0 16,-2 0-94-16,2-4-16 0,0-2-116 16,3 0-4-16,1-5-104 0,2-2-72 15,0-1-113-15,2-3-163 0,5-2-151 16,1 5-13-16,8-9-47 0</inkml:trace>
  <inkml:trace contextRef="#ctx0" brushRef="#br0" timeOffset="104879.5699">23213 4171 29 0,'0'0'773'0,"0"0"-151"0,0 0-124 16,0 0-125-16,0 0-95 0,0 0-95 16,0 0-96-16,0 0-87 0,0 0-61 15,0 0 61-15,-19 31 81 0,13-17-17 16,0 2 0-16,1 2 0 0,1-1-19 16,4-2-19-16,0-1-26 0,0-3-15 15,6 0-5-15,1-2 17 0,-3-2 3 16,6-5 0-16,0 0 23 0,-3-2 12 15,3-3 35-15,2-2 20 0,-3-4 8 16,-3-1-6-16,2-1-22 0,0 1 3 16,-6-1 9-16,-2 1-63 0,0 0-19 15,0 0-130-15,-2 0-50 0,-2 0-85 16,4 2-136-16,0-1-58 0,0 3-11 16,6 2-14-16,-3 1-119 0,3 0 48 15</inkml:trace>
  <inkml:trace contextRef="#ctx0" brushRef="#br0" timeOffset="105479.8082">23376 4225 307 0,'0'0'342'0,"0"0"-85"16,0 0-64-16,0 0 44 16,35 39-64-16,-29-29-7 0,0-4 51 15,-4 1-48-15,2-3-26 0,-4-1-33 16,1-2-10-16,-1 0-3 0,0-1 55 16,0 0 86-16,0 0 70 0,-1-1 39 15,1-3-13-15,-2 0-138 0,0-3-196 16,0 0-95-16,2-2-9 0,0-2-9 15,0 1-93-15,2 1-83 0,3-2-38 16,3 2-33-16,2 1-54 16,2 4 115-16,1 0 59 0,3 1-4 0,-3 3 49 15,3-2-24-15,-3 2 17 16,7-1 65-16,-9 1 66 0,3 0 54 16,-3 0 17-16,-3 0 13 0,2 0 7 15,-8 0 48-15,-2 0 47 0,0 0 129 16,0 0 222-16,-2 3 11 0,-2-3-46 15,-4 1-98-15,0 2-220 0,-1 0-43 16,1 1 27-16,0 2-4 0,1 1 9 16,1 0-10-16,-2 2-28 0,4-1-45 15,2 2-3-15,0 0-16 0,2 0-29 16,2-3-19-16,4 0 0 0,2-3 16 16,-1-1 22-16,5-3 10 0,4 0 42 15,-3-3 6-15,3-4-7 0,3-4-9 16,-5-2-7-16,1-1 1 0,-3 0-4 15,1-2 4-15,-5 0 2 0,0 3 10 16,-2 0 19-16,-4 0 13 0,-2 0 9 16,0 0-26-16,-6 2-50 15,2-2-3-15,-2 2-50 0,2 4 47 0,0 3 3 16,0 1 69-16,2 2-6 16,1 1-63-16,-1 2-12 0,0 4-86 15,0 1-3-15,0 6 57 0,2 1 42 16,-2 1-13-16,2 2 15 0,0 1 3 15,2 0 20-15,4-2-23 0,-1-1-22 16,3-1-32-16,0-1-57 0,2 1-16 16,1-4-33-16,1-2 10 0,1 0-94 15,-1-3-34-15,2-1-100 0,-7-2-97 16,1-1-176-16,2-1-342 0</inkml:trace>
  <inkml:trace contextRef="#ctx0" brushRef="#br0" timeOffset="106588.5989">22992 4707 893 0,'0'0'1389'15,"0"0"-1086"-15,0 0-112 0,0 0-111 16,0 0-80-16,0 0-13 0,0 0-54 16,0 0-88-16,0 0 68 0,0 0 87 15,6 36 145-15,-6-20-23 0,2 1-35 16,0 2-26-16,0-2-13 0,0 0-22 15,-2-2-10-15,2-2-16 0,-2-2 2 16,2-2-1-16,-2-5 0 0,2 0 0 16,-2-3 12-16,0-1 26 0,0 0 57 15,0-1 60-15,0 0 25 0,0-4-16 16,2 0-165-16,0-2-16 0,4 0-133 16,-3-1 19-16,3-1 44 15,4 0 38-15,0 0 10 0,-1 4-1 16,1-1-5-16,2 3 21 0,-5 2 11 0,7 1 8 15,-4 0 2-15,1 4 2 0,1 2 19 16,-2 2 1-16,3 0-4 16,-7 2-4-16,0-1 7 0,-2 2-15 15,1-2 24-15,-3 3 1 0,-2-2 22 16,0-1 29-16,0 2 9 0,-3-2 22 16,-5 1 0-16,2-1-1 0,0-2-3 15,-2-2-19-15,1 1-15 0,-3-5-17 16,2 2-34-16,0-3-22 0,-1 0-66 15,3-1-29-15,-2-5-27 0,0-2-80 16,3-4-118-16,5-3-58 0,0-1-108 16,0-4-114-16,5-2-21 0,5 1 18 15,0 4 85-15</inkml:trace>
  <inkml:trace contextRef="#ctx0" brushRef="#br0" timeOffset="106684.6891">23202 4702 248 0,'0'0'209'16,"0"0"-193"-16,0 0-16 0,0 0-147 15,0 0-179-15</inkml:trace>
  <inkml:trace contextRef="#ctx0" brushRef="#br0" timeOffset="106970.4435">23291 4702 372 0,'0'0'1728'0,"0"0"-1349"0,0 0-115 15,0 0-58-15,0 0-45 0,0 0-50 16,0 0-111-16,0 0-38 0,0 0-116 16,0 0-54-16,0 11 208 0,6 0 112 15,-2 6 58-15,-4 1-20 0,3 3-22 16,-1 2-30-16,2-1-47 0,-4 2-35 15,0-2-16-15,2-2-13 0,0-2 1 16,2 0-68-16,-2-2-57 0,4-1 13 16,0-3-62-16,-6-3-81 0,2-2-91 15,3-2-70-15,-1-3-203 0,8-2-411 0</inkml:trace>
  <inkml:trace contextRef="#ctx0" brushRef="#br0" timeOffset="107351.2386">23564 4829 72 0,'0'0'795'0,"0"0"273"16,0 0-592-16,0 0-105 0,0 0-101 15,0 0 33-15,0 0-68 0,0 0-235 16,-39 24 42-16,28-13-30 0,-3 4 92 16,3 2-28-16,1 1-35 0,2-1-21 15,4 1-20-15,0-3-35 0,4 0-3 16,0-4-15-16,0-3-20 0,6-2 7 15,-2-3 22-15,4-1 15 0,0-2 29 16,1-4 22-16,1-3 32 0,0-2 13 16,1-5-45-16,1 3-22 0,-2-1 0 15,-1 2 0-15,-7 3 25 16,4 2 32-16,-2 2 34 0,-4 2-13 0,0 1-78 16,0 0-22-16,4 2-66 15,-4 2-60-15,6 3 148 0,-4 1 0 16,3 0 4-16,3 3 14 0,0-2-2 15,0 2-15-15,1-2-1 0,3-1-30 16,-6-2-75-16,1-1 36 0,1-2-39 16,2-3-93-16,-6 0 73 0,2-1-3 15,-3-4-123-15,-1-2-237 0,2 1-103 16,-4-7-501-16</inkml:trace>
  <inkml:trace contextRef="#ctx0" brushRef="#br0" timeOffset="107630.8664">23564 4689 212 0,'0'0'1843'16,"0"0"-1571"-16,0 0-272 0,0 0-3 0,0 0 3 16,0 0 100-16,0 0-3 15,0 0 51-15,0 0 33 0,0 0 27 16,41-10 0-16,-41 5-49 0,0 0-19 15,0-1-4-15,-4 0-19 0,0-1 30 16,-2-1-26-16,0 2-9 0,3 0-9 16,-3 2-48-16,2 2-14 0,0 1-41 15,2 1-16-15,0 2-111 0,2 3-152 16,0 2-42-16,-2 3 3 0,2 2-30 16,0-3-135-16,2 2-635 0</inkml:trace>
  <inkml:trace contextRef="#ctx0" brushRef="#br0" timeOffset="110426.3835">22956 5354 254 0,'0'0'623'0,"0"0"-98"16,0 0-168-16,0 0-35 0,0 0-108 15,0 0-37-15,0 0-47 0,-18-36 2 16,18 33-20-16,0 1-6 16,0-1-25-16,0 3-46 0,0 0-35 15,0 0-77-15,0 4-74 0,2 0-97 16,2 3 248-16,4 5 74 0,1 5-3 16,-1 4-7-16,2 1-12 0,3 4 3 15,-7 1-14-15,4 4-25 0,-2-1-3 16,-1-5-11-16,1-1 17 0,-2-4-19 15,2-5-41-15,-2-3 22 0,-1-6-36 16,1-4 55-16,-2-2 6 0,2-1 84 16,4-6 61-16,-8-3 12 0,5-5-42 15,1-1-80-15,4-3-40 0,-3 1-1 16,5 0-3-16,-4-1-19 0,-1 2 22 16,3 3-13-16,-6 3-19 0,0 1 7 15,-3 2-20-15,3 3-12 16,-6 4-30-16,0 1-28 0,-6 0-129 15,-1 3-98-15,-1 4-186 0,-2 0 41 16,-1 3 223-16,-3 1 199 0,2-1 65 16,1 0 153-16,1-2 120 0,0 2 17 15,5-1-34-15,5-2-78 0,0 1-58 16,0 1-87-16,0-2 31 0,2 1 78 16,5 1-19-16,5-2-11 0,-2 0-22 15,5-3-39-15,1-1-6 0,5-2-22 16,-6-1-23-16,3 0-87 0,1 0-173 15,-5 0-176-15,3 0-158 0,-11 0-191 16</inkml:trace>
  <inkml:trace contextRef="#ctx0" brushRef="#br0" timeOffset="110889.9008">23316 5502 1056 0,'0'0'972'0,"0"0"-784"0,0 0-94 15,0 0-7-15,0 0 20 16,0 0-39-16,39 28-17 0,-31-19-9 15,-1-2-10-15,3 0-3 0,-4-1 0 16,2-1-16-16,-3 1 6 0,1-3 4 16,-2-2-21-16,-2 1 0 0,2-2 1 15,-4 0 26-15,0 0 42 0,2-2 54 16,-2-1 38-16,2-2 10 0,0-4-142 16,0-1-31-16,0-2-25 0,2 0-16 15,1 0 2-15,-1 0 1 0,2 4-13 16,0-1-6-16,0 4 31 0,1 2 10 15,-3 0-10-15,-2 3-6 16,0 0-3-16,4 0 9 0,-6 1 14 16,0 2 12-16,2 3 10 0,-2 1 9 15,2 0 39-15,-2 1 41 0,0 4 10 16,4-2-23-16,-2 4-54 0,0-1 31 16,1-2 1-16,3 0-45 0,-2-1-19 15,6-4 1-15,0-1-1 0,-1-2 28 16,3-3 36-16,-1 0 15 0,3-5 28 15,0-2 0-15,-5-2-29 0,1-2-8 16,-2 0-23-16,-2 2 0 0,-5-2 46 16,-1 3 16-16,-1-1-35 0,-3 2-67 15,-2-4-7-15,-4 2-124 0,-1 2-54 16,-1-2-39-16,0 4 35 0,3 0-62 16,-1 1-17-16,2 0-56 0,6 1-166 15,0 1-224-15,2-3-559 0</inkml:trace>
  <inkml:trace contextRef="#ctx0" brushRef="#br0" timeOffset="111237.9741">23673 5304 336 0,'0'0'1645'0,"0"0"-1114"16,0 0-282-16,0 0-249 0,0 0-33 16,0 0 33-16,0 0 142 0,-4 49 44 15,2-30-13-15,0-1-55 0,2 2-39 16,-4 1-25-16,2-2-22 0,2-1-14 15,0-2-17-15,0-2-1 0,0-3 0 16,6-2-1-16,-4-2-11 0,2-4-4 16,2-1 16-16,1-2 1 0,-1 0 56 15,2-2 31-15,2-4-2 16,-1-1-17-16,-3-2-12 0,2 1-13 16,-4 1 3-16,3 0-25 0,-7 1-22 15,2 3 0-15,2 2 15 0,-4-1 7 16,0 2 16-16,0 0-24 0,0 2-14 15,0 1-70-15,0 2-62 0,2 2 119 16,0 2 13-16,2 4 38 0,0-1-16 16,0 1-21-16,4 0-1 0,-3 0-41 15,1-2-107-15,4-3-80 0,0 1-97 16,1-4-150-16,1 0-59 0,-4-5-467 16</inkml:trace>
  <inkml:trace contextRef="#ctx0" brushRef="#br0" timeOffset="111619.3343">23928 5454 760 0,'0'0'1389'16,"0"0"-865"-16,0 0-139 0,0 0-97 15,0 0-131-15,0 0-155 0,-34 6 18 16,24 4 94-16,6 1-3 16,-4 0-14-16,2 2-56 0,5 0-38 15,1-2-3-15,0-1-11 0,1 0-24 16,5-4-9-16,2-2 12 0,-2-3 32 15,4-1 11-15,-1-1 39 0,3-6-2 16,-1-2 2-16,1 1-22 0,-4-2-12 16,0 1-4-16,-1 2 29 0,-5 3 26 15,0-1-8-15,0 5 3 0,-2 0 16 16,0 0-6-16,0 0-17 0,0 4-55 16,0 0-74-16,0 1-60 0,0 2 134 15,2 1 44-15,0 0 3 16,2 2-19-16,2-1-25 0,0-1-3 15,-1-1 0-15,1-3-13 0,2-2-2 16,2-2-7-16,-1 0-22 0,3-6-55 16,0-1-96-16,-3-3-152 0,3 0-64 15,-4 2-44-15,-3-2-75 0,-1 1 88 16,0-1 3-16,0-1-366 0,-4 0 290 16</inkml:trace>
  <inkml:trace contextRef="#ctx0" brushRef="#br0" timeOffset="111844.9643">24101 5460 85 0,'0'0'981'0,"0"0"-190"0,0 0-253 16,0 0-228-16,0 0-239 0,0 0 112 15,0 0 44-15,0 0-70 0,15 38-49 16,-5-31-57-16,-2 0-35 0,4-1-1 16,1-4 30-16,3-2 12 0,-1 0 25 15,4-4-3-15,-1-3-1 0,-6-2-40 16,1 4-22-16,-1-2 0 0,-4 0 31 16,-7 3 9-16,3 1 36 15,-2 3 163-15,-2 0 38 0,0 0-90 16,0 0-93-16,2 4-104 0,-2 2 25 15,2 1 18-15,4 0 42 0,-2 1-64 16,0 1-27-16,2-3-33 0,1-2-77 16,1-1-95-16,0-2-96 0,0-1-122 15,-1-1-226-15,-1-2-618 0,2-4-902 0</inkml:trace>
  <inkml:trace contextRef="#ctx0" brushRef="#br0" timeOffset="116881.1717">22973 5999 1374 0,'0'0'420'0,"0"0"-134"16,0 0-92-16,0 0-22 0,0 0-27 15,2-38-32-15,0 32-20 0,0 1-19 16,0 2 3-16,2 1-3 0,0-1-42 16,-1 3-32-16,3 0 1 0,0 2-1 15,4 3 42-15,1 4 25 0,1 4 13 16,2 4-7-16,-5 0-3 0,3 5-22 16,-2 1-27-16,-3-3-21 15,3 1-13-15,-2-4 10 0,0-3-6 16,-3-3 5-16,1-3-27 0,2-4 8 15,-6-2-2-15,2-2 25 0,0 0 51 16,1-5 89-16,1-3 84 0,4-4-57 16,-8-2-79-16,4-2-62 0,1-1-26 15,1-1-41-15,-4 2-56 0,2-2-130 16,2 3-87-16,-1 2-60 0,1 1-83 16,0 4-94-16,-2 1-197 0,7 2-480 0</inkml:trace>
  <inkml:trace contextRef="#ctx0" brushRef="#br0" timeOffset="117280.5237">23368 5976 815 0,'0'0'515'0,"0"0"-138"0,0 0-26 16,0 0 22-16,0 0-3 0,0 0-61 16,0 0-76-16,0 0-138 0,-36 19-69 15,24-14-1-15,-2 5 10 0,5 0 16 16,-9 3-7-16,11-1 13 0,-7 0 6 15,6 2-16-15,6 0-31 0,-4-1-16 16,6 0-41-16,0-3-3 0,6 0 0 16,-2-2 12-16,8-4 7 0,-1-2 25 15,5-2 17-15,3-3 21 0,-3-5 12 16,3-3-21-16,-3-1-17 0,3-1-12 16,-5 1 1-16,-7-1 2 0,1 3 32 15,-2 0 9-15,-2 2-9 16,0 2-7-16,-2 1 19 0,-2 3 22 0,0 1 17 15,0 1 19-15,0 0-8 16,0 0-81-16,0 3-16 0,0 1-78 16,0 1-6-16,2 2 84 0,0 0 0 15,3 1 0-15,-1-1-1 0,0 2-46 16,2-2 3-16,4-1-23 0,-1-2-42 16,-3-2-96-16,2 1-55 0,3-2-24 15,-5-1-198-15,-2 0 75 0,2 0-187 16,-2 0-83-16,-2-1-145 0</inkml:trace>
  <inkml:trace contextRef="#ctx0" brushRef="#br0" timeOffset="117545.2111">23522 6074 424 0,'0'0'668'0,"0"0"-147"0,0 0-108 0,0 0-157 15,0 0-62-15,0 0-65 16,0 0-39-16,0 0 20 0,0 0 41 16,0 0-10-16,31 10-17 0,-24-6-92 15,-5 1-32-15,8-2-16 0,-4-1 13 16,1 0 3-16,1-2 11 0,0 0 27 15,0-2-38-15,1-1-9 0,-1-1-59 16,0-2-34-16,-4 2-23 0,2-1 35 16,-6 0 39-16,2 4 51 0,-2-1 29 15,0 2 38-15,0 0 13 0,0 2-15 16,0 2-53-16,0 3 52 0,1 0 64 16,1 3-42-16,-2 1-41 0,6 0-45 15,-6 1-1-15,4-2-44 0,2 0-66 16,2-2-62-16,-1-1-229 0,1-2 50 15,0-1-293-15,4-4-682 0</inkml:trace>
  <inkml:trace contextRef="#ctx0" brushRef="#br0" timeOffset="117725.2181">23828 6023 1284 0,'0'0'1020'0,"0"0"-651"0,0 0-106 16,0 0-109-16,0 0-154 0,0 0 23 15,0 0 47-15,0 0 48 0,0 0-60 16,9 42-27-16,-7-30-31 0,0-1-35 16,0-4-162-16,2 0-79 0,0-3-95 15,0-2-121-15,-2-2-103 0,4-2-174 16</inkml:trace>
  <inkml:trace contextRef="#ctx0" brushRef="#br0" timeOffset="118315.3405">23971 5928 965 0,'0'0'492'16,"0"0"-170"-16,0 0-72 0,0 0 6 15,0 0-36-15,14 40-7 0,-14-25-81 16,0 1-26-16,0 1-26 0,0 0-13 16,4-1-41-16,-4-2-26 0,3-1 0 15,-1-1-29-15,2-3 16 0,2-1-45 16,4 0 1-16,-2-3 28 0,3 4 10 15,3-2-1-15,-5 1 20 0,7-1 58 16,-8 0-29-16,1 3 6 0,3 2 7 16,-8 3 3-16,4-1 76 0,-5 2-54 15,-1 3 3-15,-2 0-6 0,0 2-32 16,-2 0-7-16,-3 2 10 0,-1-3-13 16,-2 1-19-16,-4 0 1 0,3-7-1 15,-1-1 22-15,4-3 7 16,-3-6 22-16,1-1 40 0,4-3 13 15,0-4-104-15,2-4-3 0,0-4-97 16,2-4-96-16,8-3 18 0,4-4 83 16,1 1 54-16,3-4 25 0,5 1 11 15,-4-2 2-15,5 0 0 0,-3 0 32 16,2 2 28-16,-1 0 23 0,-3 4-38 16,1 0-42-16,-7 5 0 0,-3-2 13 15,2 5 3-15,-6 1 6 0,0 3 7 16,-4 2 25-16,0 1 22 0,-8 4 6 15,0 2-22-15,0 0-63 0,-1 6-25 16,-3 1 3-16,2 2 10 0,2 3 12 16,-1 1 13-16,5 3-10 15,0 0 0-15,4 1 22 0,0 1-9 16,4-3 3-16,6 1-7 0,-1-3-12 16,3-3-19-16,3-3 0 0,-3-1-10 15,6-3-59-15,-7-1-45 0,3-2 29 16,-5 0-46-16,-1-2-6 0,-4-3 12 15,0 0 19-15,-4-1-61 0,-4-1-205 16,-8 0-199-16,7 0-107 0,-11-1-370 0</inkml:trace>
  <inkml:trace contextRef="#ctx0" brushRef="#br0" timeOffset="118465.0162">23930 5880 2752 0,'0'0'739'16,"0"0"-483"-16,0 0-256 0,0 0-82 16,0 0 19-16,0 0-13 0,0 0-137 15,0 0-277-15,37-3-840 0</inkml:trace>
  <inkml:trace contextRef="#ctx0" brushRef="#br0" timeOffset="126762.4241">22719 4178 574 0,'0'0'499'16,"0"0"-219"-16,0 0-33 0,0 0-10 15,0 0-6-15,0 0-37 0,0 0-35 16,0 0-30-16,-9-3-32 0,9 5-42 16,0-1-23-16,0-1-10 15,0 1 4-15,0-1-3 0,0 2-23 16,0 1 0-16,-2 1 85 0,2 0 21 16,-4 3-22-16,2 0-14 0,0 3-3 15,-2 2-19-15,2 3-16 0,0 2 6 16,-4 3 4-16,2 4 2 0,1 2-6 15,-1 3 20-15,-2 1-11 0,2 8-3 16,-2 8 16-16,-2 7-28 0,1 5-7 16,1-4 16-16,2-1 10 0,-2-7-20 15,4-1-12-15,0 3 3 0,2 1 10 16,-4 2-1-16,2 3-3 0,1 1 7 16,-3-1 22-16,2 0-10 0,0-3-44 15,2-3-3-15,0-1-19 0,0-2 18 16,0-1-2-16,0-3 3 0,0 0 0 15,0-1 13-15,0-1-1 0,-4 0 7 16,2 0 3-16,2 1 6 0,-4-2 9 16,2-1 10-16,-2 3-13 0,2-1-12 15,-2 1-4-15,3 0-15 16,-1-1 13-16,0-8-14 0,2-3 10 16,0-5-12-16,0-3 0 0,0 7 0 15,0 3 2-15,0 4 11 0,0-2-13 16,0-1-17-16,0-3 17 0,0 0 1 15,2-1-1-15,0-3 0 0,-1-1 0 16,-1-3-17-16,2-1 17 0,-2-2 1 16,0-2-1-16,0-2 0 0,0 1-1 15,0-3-64-15,0-1 27 0,0-4-61 16,-2 1-106-16,2-2-21 0,-1 0-85 16,1-1 8-16,-2 1-102 15,0-1-206-15,2 6-497 0</inkml:trace>
  <inkml:trace contextRef="#ctx0" brushRef="#br0" timeOffset="128394.3932">22556 6549 404 0,'0'0'1830'0,"0"0"-1294"16,0 0-359-16,0 0-158 0,0 0-19 15,0 0-73-15,0 0-8 0,0 0 75 16,0 0 6-16,0 0 25 0,18 24-2 16,-10-20 28-16,1 1-9 15,3-2-7-15,0 2 17 0,3 0-14 0,-1-1 4 16,7-1-4-16,-4 1 4 15,5-1-14-15,-1 0-12 0,2-1 7 16,4 1 2-16,-1-3 4 0,-1 1 6 16,4 2-3-16,0-2 16 0,2 1-23 15,-2 0-22-15,6-1 29 0,6 1 0 16,1 0-7-16,9 1-12 0,1-1 3 16,-4 1-4-16,-5-1-10 0,2 1-1 15,-9-1 12-15,7 2-10 0,-4-2-1 16,2 0 2-16,-1 1-1 0,3 0 9 15,-1-1 1-15,3 0 0 0,-4 1 9 16,1-2 16-16,1 2-13 0,4-2-22 16,-3 2 19-16,3-1 22 0,-1 0-12 15,3 0 72-15,-5 0 16 0,1-1-27 16,3 1-49-16,-5 1-7 0,1-1-34 16,1 1 0-16,-2 0-2 15,-1 0 14-15,-1-1-15 0,-2 0-2 16,1 3-1-16,-9-3 3 0,-5 0-22 15,-3 0 21-15,-6-1-11 0,5 1 11 16,3 0 1-16,2-1 1 0,-2 1 0 16,0 0-1-16,-3 0 0 0,-7-1-1 15,3 0 0-15,-7 1 1 0,3-2 1 16,-8 2 0-16,-1-2 1 0,-1 0 0 16,-2 0 13-16,-2 0 10 15,2 0-6-15,-2 0 21 0,0 0 35 0,0 0-1 16,0 0 59-16,0 0 24 15,0 0-117-15,0 0-6 0,0 0-10 16,0 0 1-16,0 0-10 0,0 0 3 16,0 0 4-16,0 0-20 0,0 0 50 15,0 0-9-15,0 0 0 0,0 0-1 16,0 0-5-16,0 0-34 0,0-6 21 16,-2-1-24-16,2-4-55 0,-2-3-12 15,2-2 31-15,0-2 23 0,0-2 11 16,0-3 0-16,0 0 0 0,0-4 0 15,0-1 2-15,0-3-3 0,0-2 0 16,0-2 3-16,-2-6 0 0,2-2 2 16,-2-8 7-16,2-1-9 0,-2 3-3 15,2 3 0-15,0 2 1 0,0-1-10 16,2-3 12-16,-2 1-25 0,2-2 25 16,-2 0-1-16,2 0 0 0,0-1-1 15,0 0-9-15,4 1 10 0,-6 1-1 16,0 1 0-16,0-1 2 15,0 1 15-15,0-1-15 0,0 0 3 16,0 1 13-16,-6-1-16 0,2 2 3 16,0-1 18-16,-3 2 1 0,3-1-7 15,-6 0-15-15,4-1 12 0,0-1-12 16,-1-1-2-16,-3-1-1 0,4-1 3 16,2-1-18-16,2-3-13 0,-2-1 28 15,1 0 2-15,3 0-17 0,0 1-1 16,3 1-21-16,1 2 25 0,0 3 15 15,4 2-18-15,2 2 3 0,-3 4 11 16,1 7 1-16,-2 5-12 0,-2 7 14 16,4 2 1-16,-5-4 1 0,3-3 10 15,0-1-11-15,4 2-15 16,-6 2 0-16,1 3 11 0,1 3 4 16,0 2 15-16,-2-1-15 0,0 4-28 15,0 0 18-15,-4 2 10 0,4 1 3 16,-2 2 0-16,1 1-1 0,-3 0-1 15,2 1 15-15,0 3-13 0,-2 1 15 16,0 1-6-16,0 0 1 0,0 1-10 16,0 0-3-16,0 0 0 0,0 1-43 15,0 0-3-15,-2 0 43 0,2 0-28 16,-2 1-21-16,2-1 21 0,-1-1 18 16,1 0 13-16,0 0 13 0,0 0 24 15,-2 0 6-15,2 0 6 0,-2 0 3 16,2 0 9-16,-4 0-61 0,0-3 0 15,-4 0-26-15,-2 1 25 0,3-1-32 16,-7 0-25-16,1-1 27 0,-3 1 0 16,1 0-9-16,-9 1 28 15,1 0-6-15,-4 2 8 0,0 0-36 16,-2 0 24-16,0 0 21 0,-8 4 0 16,-2 0 0-16,-6 2-2 0,-5 1-18 15,-4 1 5-15,2 1 15 0,1-1-14 16,8 0 14-16,-7 1 1 0,2 0-2 15,-3 2-1-15,-3-1 0 0,4 0-13 16,-5 1 14-16,1-2-10 0,0 4 10 16,0-4 2-16,-1 2-2 0,1-2 0 15,0 0 2-15,0-1 9 0,-1 1-9 16,-1-3 0-16,4 1 1 16,-1 0 0-16,-1 0 1 0,2-3-2 15,1-1 0-15,1 1 1 0,2-2 58 16,-1 0-59-16,5-1-20 0,1 0 20 15,2-1 10-15,8 0 6 0,10 0 12 16,0 0-1-16,-2-2-14 0,-6 2-10 16,2-2 24-16,-1 0 13 0,9-1-9 15,0 2-11-15,7-1-20 0,-1 1-37 16,5 1 0-16,2 0-40 0,3 0-90 16,1 0-188-16,4 3 28 0,0 4-357 15,4-3-15-15,-1 2 27 0,7 1-594 0</inkml:trace>
  <inkml:trace contextRef="#ctx0" brushRef="#br0" timeOffset="145148.4205">8435 6971 542 0,'0'0'242'0,"0"0"-76"16,0 0 42-16,0 0-35 0,0 0-27 15,0 0-38-15,0 0-7 0,0 0-1 16,0 0-18-16,-12 0-24 16,12 0-6-16,-2 0 0 0,2 0-7 0,-4 0 7 15,4 0-10-15,0 0-16 16,-4 0 10-16,4 0 3 0,-3 0 32 16,-1 0-10-16,4 0-2 0,-4 0-17 15,0 1-4-15,4 1-18 0,-4-2-1 16,2 1 20-16,-2 0 13 0,4 1-4 15,-4-2 13-15,4 0-6 0,0 0-1 16,0 0-44-16,0 0-10 0,0 0-29 16,4 0-42-16,2-2-16 0,-2-2 87 15,8-3 0-15,7-2 55 0,-5-6-42 16,7-2-11-16,12-8 15 0,9-10-15 16,15-12 9-16,3-5-9 0,2-1 0 15,4 0 27-15,-10 3 4 16,6 0 8-16,0-1 14 0,-4 1 19 15,0 3-17-15,-4 6-12 0,-7 5-23 16,-4 4-9-16,-11 9-13 0,-2 5 0 16,-11 4 13-16,0 3-13 0,-3-2-16 15,5 0 3-15,-2-1 11 0,-1 4 1 16,-3 3-2-16,-5 4-51 0,-4 1-84 16,-4 2-78-16,-2 4-90 0,-2 4 92 15,-8 4-110-15,4-3-398 0</inkml:trace>
  <inkml:trace contextRef="#ctx0" brushRef="#br0" timeOffset="145952.4634">8431 7077 248 0,'0'0'1092'0,"0"0"-679"16,0 0-118-16,0 0-120 0,0 0-68 15,0 0-32-15,0 0 2 0,0 0-6 16,0 0-19-16,0 0-46 0,-2 1-6 15,2-1-48-15,2 0-23 16,2 0 71-16,0 0 55 0,0 0 29 16,5 0-20-16,-1 0-19 0,4-1-25 15,1-1 5-15,-1 1-9 0,5-2 4 16,-1 2-1-16,1-2-6 0,4 0 13 16,7 0 6-16,3-2 19 0,9-2 0 15,11-3-12-15,3 0-23 0,-2 1 10 16,1 1-24-16,-1 2 14 0,-4-2-16 15,9 1-1-15,-5-1 1 0,0 1 0 16,3 2 0-16,-5-2 0 16,4 1-1-16,0 0-3 0,3-1 3 15,-5-2 1-15,2 0 2 0,0-1 40 0,-3 0-29 16,-1 0-10-16,-5-1 21 16,-3 0-22-16,-9 3 22 0,-7 0-24 15,-5 5-16-15,-6-4 15 0,3 2-63 16,3 1 13-16,-3-1-71 0,-7 3-97 15,-7 1-242-15,0 1-195 0,-4 3-87 16,-12 4-68-16</inkml:trace>
  <inkml:trace contextRef="#ctx0" brushRef="#br0" timeOffset="146565.4139">8497 7196 355 0,'0'0'1358'0,"0"0"-917"0,0 0-185 15,0 0-107-15,0 0-53 0,0 0-58 16,0 0-37-16,0 0 33 16,0 0-34-16,0 0-32 0,-8 7-58 15,8-6-13-15,4 2 67 0,-4 1 36 16,4 1 45-16,4 3-3 0,-1-2-19 16,-1 2 3-16,2 1 0 0,5-2 12 15,-1 3-12-15,5 0 29 0,-1-1-52 16,1 1 20-16,5-1 15 0,3 2 1 15,6 0-1-15,-4-1-6 0,10 3-16 16,9 6-12-16,5-2 18 0,3 1-9 16,2-2 13-16,-9-2-10 0,-5-4-16 15,3 1 1-15,-2-1-1 0,-1 0 1 16,3-3 2-16,-3 0-3 0,5 1 2 16,-10 1-2-16,-4-3 1 0,-4-1 0 15,-8 1 1-15,-5-2 2 0,5 2-4 16,0 0-19-16,1 2-25 15,-7 2-111-15,-1 0-48 0,-3 0-58 16,-7 1-242-16,-4-1-76 0,-4 7-118 0</inkml:trace>
  <inkml:trace contextRef="#ctx0" brushRef="#br0" timeOffset="147201.1532">8423 7395 33 0,'0'0'1217'0,"0"0"-671"15,0 0-186-15,0 0-133 0,0 0-43 16,0 0-10-16,0 0 13 15,0 0-8-15,0 0-41 0,0 0-93 16,-2-2-45-16,2 2-93 0,0 0 29 16,0 0 10-16,0 2-30 0,2 0-25 15,4 2 106-15,-4 2 0 0,6 1 3 16,3 3 0-16,-1-1 19 0,2 3-3 16,1 2 3-16,3 2-17 0,1 1 66 15,1 4-53-15,1-1-15 0,2 3 0 16,1-1 1-16,-1 3 0 0,4 0 12 15,4 0 0-15,-2 0-1 0,0 1-9 16,2 1 22-16,4-1-25 0,2 0 2 16,-4 0 18-16,2 1-20 0,2 1 0 15,2 1 0-15,-4 0 1 0,0 2-1 16,2-2 2-16,-6-2-2 0,0-1 0 16,0-1 0-16,-4-3 13 0,-2-1 15 15,-5-4-15-15,-1-1-13 0,-1-2 0 16,-1-4 51-16,-9-1-51 0,-2-2-13 15,4-3-15-15,-6-2-33 16,-2 0-71-16,0 0-96 0,0-2-159 16,0 2-242-16,-4 3-557 0</inkml:trace>
  <inkml:trace contextRef="#ctx0" brushRef="#br0" timeOffset="147905.0063">8671 9637 316 0,'0'0'1024'0,"0"0"-618"16,0 0-55-16,0 0-147 0,0 0-68 16,0 0-42-16,0 0-23 0,0 0-13 15,0 0-29-15,0 0-29 0,10-15 22 16,-2 10 43-16,3-2 9 0,3-2 9 16,3-2-15-16,5 0 31 15,1-2-38-15,10-4-29 0,9-7-4 0,15-7 27 16,-1-3-23-16,6 0 6 15,-4-2 2-15,-8 3-39 0,5 0 25 16,-1-2-24-16,0-1-1 0,4 2 37 16,-3 0-22-16,-1 2 0 0,-4 3 0 15,1 1-15-15,-3 4 5 0,-9 5-6 16,-6 3-25-16,-8 3-20 0,-4 6-9 16,-3-2-22-16,-3 4-27 0,3-1-53 15,-3 2-92-15,-5 4-129 0,-2 0-242 16,-5 3-130-16,-10 9-308 0</inkml:trace>
  <inkml:trace contextRef="#ctx0" brushRef="#br0" timeOffset="148435.0228">8536 9671 1982 0,'0'0'567'0,"0"0"-319"0,0 0-248 16,0 0-242-16,0 0 171 0,0 0 68 15,36 7 3-15,-20-3 29 0,-3 1 16 16,5 1-6-16,-3 2-7 0,11-1 1 16,-5 1 12-16,4 1 6 15,4-1-2-15,4 2-11 0,4 1-12 16,9 2 6-16,11 0-6 0,3 1 6 15,-6-3-7-15,0-3-9 0,-3 0-12 16,-5-3 28-16,6 2-3 0,-1 0-4 16,-1 0-2-16,-3 1-4 0,3-2-17 15,-3 2 1-15,1-1 16 0,-5 2-15 16,-6-2 15-16,-8-1 3 0,-8-1-19 16,-2 0-3-16,3 2 1 0,3 1 11 15,2 0-12-15,-8 1-16 0,3-2-48 16,-7 0-19-16,-1-1-77 0,-7 1-72 15,-1-2-69-15,-6 1-159 16,0-1-15-16,-9 2-163 0</inkml:trace>
  <inkml:trace contextRef="#ctx0" brushRef="#br0" timeOffset="148974.5991">8340 9818 1193 0,'0'0'998'0,"0"0"-998"0,0 0-104 16,0 0 104-16,0 0 26 0,37 10 3 16,-22-6 7-16,-1 3-7 0,1-1 4 15,-1 1 5-15,3 2 27 0,3-1-10 16,-3 4 13-16,0 0 13 0,3 2 9 15,1 3 23-15,0 2-39 0,7 1 48 16,-5 2-74-16,2 1 13 16,2 4-10-16,2 0-6 0,-2 1 3 0,2 0-47 15,1 1 0-15,2 2 18 16,1-1-15-16,-3 1-2 0,2 1 0 16,5-1 0-16,-6 0-1 0,0-1 0 15,0-3-1-15,0 0 1 0,-4-4 0 16,2-3-1-16,-1-2 0 0,-5-4-1 15,-2-4-1-15,2-1-1 0,-5-3-20 16,-5-2-2-16,-1-3-45 0,0-1-23 16,-6 0-71-16,-6 0 22 0,3-4-9 15,-3 0 5-15,-3-4-220 0,-3 1-424 16</inkml:trace>
  <inkml:trace contextRef="#ctx0" brushRef="#br0" timeOffset="149618.9789">8530 9899 1425 0,'0'0'1113'0,"0"0"-720"16,0 0-92-16,0 0-122 0,0 0-90 15,0 0-89-15,0 0-42 0,0 0-98 16,0 0-29-16,0 0-7 0,6 0 176 15,1 4 48-15,9 3-6 0,-3 2-20 16,5 1 32-16,1 1-9 0,3 3 3 16,3 0-22-16,4 1 6 0,4 1-7 15,13 4 1-15,5 1 34 16,7 2-47-16,-2-2 6 0,-8-2 6 0,-3-1-25 16,1 1 0-16,5-2 0 0,-3 1 35 15,3 0-34-15,-1-1 15 16,0 2 3-16,1 1-8 0,-5 1-9 15,-5-1 18-15,6 0-6 0,-11-2-12 16,1-2-2-16,-12-4 0 0,-3 0 32 16,-5-4-32-16,6 3 0 0,3 1-53 15,-5 0-43-15,4-2-56 0,-4-1-62 16,-3-2-59-16,-3 0-179 0,-7-2-268 16,0 1-687-16</inkml:trace>
  <inkml:trace contextRef="#ctx0" brushRef="#br0" timeOffset="150441.1426">7177 13090 1099 0,'0'0'1134'16,"0"0"-785"-16,0 0-30 0,0 0-130 16,0 0-90-16,0 0-99 0,0 0-57 15,0 0-52-15,0 0-42 0,0 0-68 16,-6 5 187-16,16-4 32 0,2 3 58 16,-1 0 19-16,7 1-6 0,-1 4-13 15,2 0 9-15,3 2-2 0,7 1-14 16,0 3 29-16,6 6-32 0,13 5 9 15,7 10 10-15,3 5-32 0,-8 0-31 16,0 0 40-16,-11-4-42 0,-2 2-1 16,-4-6-1-16,-8-5 3 0,-4-6 1 15,-5-2-2-15,5 2 1 0,4 2 0 16,-3 3 0-16,3-4-1 16,-10-3-2-16,3-6-14 0,-6-2-21 15,-3-4-51-15,-1-4 19 0,-4-3 22 16,-4-1 26-16,0 0 19 0,0-2 92 15,-4-3-60-15,-4-6-32 0,-1-4-288 16,-7-11-117-16,6 3-356 0,-9-15-561 0</inkml:trace>
  <inkml:trace contextRef="#ctx0" brushRef="#br0" timeOffset="150889.4084">7036 13080 1967 0,'0'0'606'0,"0"0"-262"15,0 0-293-15,0 0-51 0,0 0-305 16,0 0 202-16,0 0 103 0,36 4 80 16,-20-4 36-16,5 0-48 0,4 0-13 15,4 0-7-15,1 0 29 0,8 0-23 16,15 0 4-16,3 3-4 0,10 1-19 16,-4 0-9-16,-4-1-10 0,0 1 38 15,-4-1-22-15,8 0-32 16,-2 0 1-16,-1-2 0 0,-1 2 12 15,0-2 6-15,4 2 140 0,-4-2-23 16,0 1-136-16,0-2 1 0,-4 0 11 16,-3-1 35-16,-5-4-47 0,-1-2-12 15,-10-1 12-15,-6 1 0 0,-10-2-13 16,-1 2-126-16,-1-4 50 0,3-2 22 16,-3-2-89-16,-3-1-158 0,-7 2-85 15,-3 5-97-15,-4-8-479 0</inkml:trace>
  <inkml:trace contextRef="#ctx0" brushRef="#br0" timeOffset="151409.0359">6960 13147 421 0,'0'0'1655'16,"0"0"-1311"-16,0 0-344 0,0 0-65 15,0 0 36-15,48-4 29 0,-30 1 38 16,3-2 26-16,4-1 24 0,4-3-24 16,8-3-6-16,6-5-16 0,11-6 55 15,8-1-20-15,-8-3-13 0,5 3 0 16,-9 0-9-16,4-2 6 0,4 2 3 15,-3-3-20-15,3 0-5 0,0-1-4 16,4-1-6-16,-8 1-1 0,4-1-28 16,0-1-2-16,-3 0 2 0,-1 0 26 15,-4 2-20-15,-3 2-6 0,-3 1-22 16,-7 7-71-16,-13 1 7 0,-5 6-55 16,-2 2-61-16,7-2-79 0,-15 2-298 15,13-6-405-15</inkml:trace>
  <inkml:trace contextRef="#ctx0" brushRef="#br0" timeOffset="151823.4178">7063 13009 935 0,'0'0'807'16,"0"0"-236"-16,0 0-338 16,0 0-233-16,0 0-155 0,0 0 148 15,0 0 7-15,0 0 13 0,46-26 26 16,-24 11 38-16,-1-5 27 0,4-4-53 16,8-10 27-16,8-14-1 0,9-17 42 15,8-9-7-15,0-4 19 0,4 3 13 16,-5 7-46-16,5 3-39 0,0 1-59 15,0 2-1-15,0 4-31 0,-2 1-114 16,-2 2-72-16,-4 2-106 16,-13 15-190-16,-2 1-631 0</inkml:trace>
  <inkml:trace contextRef="#ctx0" brushRef="#br0" timeOffset="168411.62">8518 6481 1121 0,'0'0'323'0,"0"0"398"0,0 0-481 15,0 0-111-15,0 0-58 0,0 0-36 16,0 0-35-16,0 0-25 0,0 0-69 16,0 1-52-16,8-1 146 15,-4 1 23-15,5-1 29 0,-1 2-13 16,6-1-1-16,-7 3 8 0,5-1 18 15,4 2 4-15,-7 1-17 0,3 0-15 16,-2 1-17-16,-3-1-3 0,-3 0 13 16,2-1 16-16,-2 1-13 0,-4 0 16 15,0 0 16-15,0-1 23 0,0-1-1 16,0 2-25-16,-4-2-23 0,-2 0-31 16,-1-2-7-16,3-2-115 0,-6 0-39 15,-2 0-180-15,3-2-83 0,-7-5-124 16,8 0 17-16,-3-7-242 0</inkml:trace>
  <inkml:trace contextRef="#ctx0" brushRef="#br0" timeOffset="168572.1348">8506 6352 440 0,'0'0'691'0,"0"0"-176"16,0 0-148-16,0 0-102 0,0 0-71 15,0 0-51-15,0 0-27 0,0 0-49 16,0 0-67-16,0 0-55 0,-1-30-31 15,2 28-8-15,5 0-26 0,0 0-71 16,-2 1-156-16,8-1-156 0,-7 2-136 16,3-4-117-16</inkml:trace>
  <inkml:trace contextRef="#ctx0" brushRef="#br0" timeOffset="169027.7508">8681 6309 623 0,'0'0'622'0,"0"0"-267"0,0 0-82 15,0 0-75-15,-2 36-97 0,4-29-37 16,2-1-25-16,4-1-10 0,-1-2 13 16,-1-2-6-16,2-1 6 0,0 0-3 15,1-5-17-15,-1 0 17 0,-4-2-7 16,0-1-6-16,2-1-3 0,-4 1-21 15,-2-1-2-15,0-1-28 0,-4 1-20 16,0 1-46-16,-4 0-35 0,4 0-95 16,-4 0 29-16,3 1-39 0,1-1-150 15,4 2 55-15,0 0 39 0,0 1 121 16,9 1 103-16,-5 0 63 0,4 2 3 16,4 1 59-16,-1 1 61 0,-5 0 76 15,10 0-7-15,-11 0-6 16,7 0-17-16,-2 2-10 0,-3 1-59 0,1 1 53 15,2-2-23-15,-6 0-20 16,2 1 16-16,-6-3-16 0,2 1-23 16,-2-1-12-16,0 0-8 0,0 0 49 15,0 0 94-15,0 0 66 0,-2 0-23 16,-4-1-250-16,2-4-36 0,-2 0-59 16,2-1-79-16,2-2-92 0,2-2-25 15,0-1-134-15,0-1-82 0,0 2 9 16,6-7-105-16</inkml:trace>
  <inkml:trace contextRef="#ctx0" brushRef="#br0" timeOffset="169524.8852">8950 6071 307 0,'0'0'756'0,"0"0"-339"16,0 0-177-16,0 0 30 0,0 0 5 16,-21 38-3-16,15-29-59 0,2 5-59 15,4-1-35-15,0 0-29 0,0-1-45 16,4 0-26-16,2-3-19 0,0-1-19 15,2-4-7-15,1-4 25 0,3 0 1 16,1-7 67-16,1-4 32 0,-8-4-61 16,3-5 4-16,-1 0-7 0,0-4-7 15,-4 1-9-15,0 0-6 0,0-1 6 16,-4 3-18-16,-8 0 21 16,0 2-5-16,2 1-17 0,-9 2-16 15,-1-1-28-15,3 4 31 0,-3 2-24 16,3 3 37-16,5 2 13 0,0 2 9 15,4 3 89-15,4 1 22 0,0 1-133 16,0 5-155-16,4 2-26 0,4 3 181 16,0 3 28-16,5 3 17 0,-1-1 6 15,5-2-19-15,-1 1-32 0,1-2-13 16,-1-2 13-16,-3-2 0 16,5-2-19-16,-3-1-22 0,-1-1-106 15,1-3-13-15,-3 2-119 0,-2-1-256 16,-3-1-493-16</inkml:trace>
  <inkml:trace contextRef="#ctx0" brushRef="#br0" timeOffset="171162.9081">9006 6733 264 0,'0'0'548'0,"0"0"68"0,0 0-301 16,0 0-153-16,0 0-162 0,0 0-19 15,0 0-33-15,0 0 52 0,0 0 224 16,0 0-65-16,24 27-72 0,-15-17-16 15,3 1 20-15,2-1-72 0,-3 1 1 16,3-2-4-16,-3-2 1 0,5-2-17 16,-10 0-13-16,1-2-9 0,5-1 8 15,-6 0 14-15,-2-2 22 0,2 0-2 16,-4-3-1-16,1-1 10 0,3-1 10 16,-2 0-17-16,2 1-22 15,-4-1-38-15,6 0 2 0,-4 2 34 16,1 1 2-16,3 1 2 0,0 1 50 15,2 2-17-15,-3 2 49 0,-3 3-4 16,4-1-15-16,-4 2-23 0,2 0 6 16,-3 1-19-16,-3 1-1 0,0-3 14 15,0 0 16-15,0 0-17 0,0 0-6 16,-3-1 7-16,-3-1-1 0,2 0 1 16,2-4 2-16,-8 1-44 0,4-2-50 15,-1 0-152-15,-1-5-173 0,0-3 52 16,4-3-215-16,-1 2-174 0,1-11 11 0</inkml:trace>
  <inkml:trace contextRef="#ctx0" brushRef="#br0" timeOffset="171360.9255">9231 6602 509 0,'0'0'469'0,"0"0"-143"16,0 0-46-16,0 0-14 15,0 0-13-15,0 0-81 0,0 0-104 0,0 0 55 16,0 0 119-16,0 0-55 15,16 37-30-15,-12-23-96 0,1 1-48 16,1 2-13-16,0-2 0 0,2 1-42 16,-2-2-54-16,5 1-52 0,-1-3 3 15,-2 1-123-15,7-2-85 0,-5 1-69 16,0-4-82-16,-1 2-262 0</inkml:trace>
  <inkml:trace contextRef="#ctx0" brushRef="#br0" timeOffset="171914.0938">9474 6710 320 0,'0'0'756'0,"0"0"-313"15,0 0-255-15,0 0-119 0,0 0-68 16,0 0-1-16,0 0-23 0,0 0-3 16,0 0-10-16,0 0-19 0,-26 0-30 15,26 0 27-15,0 0 58 0,0 0 35 16,0 0 24-16,0 0 61 0,0 0 75 16,0 0-3-16,0 0-24 0,0 0-12 15,0 0-5-15,0 0 14 0,-2 1 12 16,0 1 28-16,-3 0-96 0,1 1-89 15,0 4-18-15,-4-1-1 16,4 1 34-16,0 2-16 0,-1 1 4 16,3 1-1-16,-4 2 0 0,2-1 26 15,4 1-7-15,0-1-39 0,4 1 11 16,2-2-10-16,-4-1-3 0,7-3-19 16,1-3 0-16,-4-2 19 0,7-2 32 15,-5-4-29-15,6-5 10 0,-10-2 19 16,3-2-4-16,3-1-25 0,-8 1 10 15,4 0-11-15,-6-1 1 0,2 4 23 16,-2 0-4-16,0 3-19 0,0 3 10 16,0 1 12-16,0 2 10 0,0 1-35 15,2 0-22-15,1 2-80 16,3 2 63-16,-4 0 39 0,6-1 1 16,2 1 0-16,1 0 1 0,3 0-2 15,-3-1-19-15,3-2-79 0,0 1-87 16,-9-1-103-16,9 0-189 0,-10 0-97 15,4 3-565-15</inkml:trace>
  <inkml:trace contextRef="#ctx0" brushRef="#br0" timeOffset="172657.9243">8830 9188 121 0,'0'0'1266'16,"0"0"-888"-16,0 0-37 0,0 0-157 15,0 0-58-15,0 0-6 0,0 0-39 16,0 0-81-16,0 0-4 16,0 0 4-16,16 0 136 0,-11 7 5 15,11 3-6-15,-2 3 22 0,-1 2-39 16,3 2-51-16,3 2-35 0,-9-1 0 15,3-1-32-15,-5-1 2 0,4-1-1 16,-7-3 1-16,-1-1 17 0,0-1-8 16,-4-2-9-16,0-2 72 0,-4 0 5 15,0-2-19-15,-5-3-47 0,1-1-13 16,-2 0-89-16,-5-5-15 0,-1-4-1 16,5-1-80-16,-9-5-20 0,5-2-88 15,-3-5-217-15,9 4-296 0,-7-10-537 0</inkml:trace>
  <inkml:trace contextRef="#ctx0" brushRef="#br0" timeOffset="172770.2752">8815 9087 147 0,'0'0'244'0,"0"0"-113"16,0 0-79-16,19-47-30 0,-13 38-22 15,2 3-33-15,-1 3 20 0,5 3-3 16,-2 0-50-16,-3 3-22 16,7 3 23-16,-4-1-98 0,-5 1 11 0</inkml:trace>
  <inkml:trace contextRef="#ctx0" brushRef="#br0" timeOffset="173483.9817">8950 9062 212 0,'0'0'460'15,"0"0"-50"-15,0 0-19 0,0 0-23 16,0 0-31-16,0 0-65 0,0 0-40 16,25 37-39-16,-23-26-29 0,6 1-100 15,-2 0-29-15,0 0 16 0,0-1-51 16,3-4-20-16,1 0 19 0,2-4-18 16,-7-3 16-16,7 0 3 0,-2-4 34 15,-3-2-33-15,-1-1 27 0,-4-2 26 16,2 0-9-16,-4-1-10 0,0 0-10 15,0 1-15-15,-4-1-10 16,-4 2-86-16,1-2-93 0,-3 3-155 16,2 0-5-16,4 1-82 0,1 2-27 0,1 1 129 15,2 0-7-15,2 2 49 16,5-1 199-16,1 1 78 0,2 0 19 16,3 1 14-16,-1 0 3 0,0 0 13 15,-1 0 61-15,3 0 37 0,-3 0-75 16,-1 0-20-16,4 0 36 0,-9 1 36 15,1 0 42-15,-2-1 3 0,2 2-7 16,-6-2-6-16,0 0 0 0,0 0 45 16,0 0 103-16,0-4 69 0,-6 1-53 15,2-4-260-15,-5 1-34 0,1-5-15 16,0-1-11-16,-2 0-73 0,3-1-90 16,-1-1-29-16,6 1-91 0,-2 2 35 15,4 2 50-15,4 1 46 0,-2 1-40 16,6 1-9-16,3 3 16 0,-1 1 38 15,2-1 59-15,1 2 33 0,-1-1 29 16,1 2 13-16,-1 0 13 16,-4 0 14-16,1 0 12 0,-1 0 26 15,-8 0 33-15,6 2 51 0,-6 2 79 16,0-1 61-16,0 2 51 0,0 2-100 16,-6-1-60-16,2 2 14 0,0 2-11 15,4-2-20-15,-2 2-54 0,2-1-36 16,0 2 3-16,0-4-63 0,2-1-38 15,2-2 0-15,0-1-13 0,4-3 3 16,-4 0 48-16,2-7 12 0,-3-5 65 16,3-6 31-16,-4-3-41 15,2-3-51-15,-4-2-16 0,0 1-22 16,0 1-6-16,0 0 28 0,-6 5 32 16,0-1-19-16,-3 3-13 0,3 1-50 15,-8 0-8-15,9 5 30 0,-3 4 28 16,4 3 57-16,4 3 35 0,-4 1-44 15,4 3-48-15,4 4-194 0,0 4 92 16,6 5 102-16,1 3 70 0,1 2-57 16,3 1 5-16,-1 2-18 0,3-1-3 15,1 1-80-15,1 1-102 0,2 1-197 16,-7-6-155-16,7 11-714 0</inkml:trace>
  <inkml:trace contextRef="#ctx0" brushRef="#br0" timeOffset="174027.7722">9227 9569 1223 0,'0'0'638'16,"0"0"-223"-16,0 0-175 0,0 0-95 16,0 0-74-16,0 0-61 0,0 0-9 15,0 0-1-15,0 0 87 16,0 0 68-16,14 41-59 0,-12-29-48 15,8 0-25-15,-7-1-23 0,5 0-13 16,-4-4 11-16,4-1-14 0,-4-1-19 16,-2-3-19-16,2 0-7 0,-4-2-4 15,3 0 1-15,-3-3 38 0,4-1 26 16,0-3 74-16,2 0-25 0,-2-2-49 16,4 0 0-16,1 1-10 0,-3 1 10 15,4 3 48-15,1 1-3 0,-1 3-13 16,2 0-10-16,-5 0 36 0,7 7 0 15,-6-1-4-15,0 3 10 0,1 3 6 16,-5 0-10-16,2 0 7 0,-4 2-4 16,-2 2-6-16,0-2-12 0,-2 0-1 15,-4-1-9-15,2-1 5 0,-2-1 5 16,1-2-8-16,-5-3-27 0,0-2-10 16,2-2-60-16,-3-2-98 0,5-4-115 15,-2-6-222-15,1-4-267 16,5 1-419-16</inkml:trace>
  <inkml:trace contextRef="#ctx0" brushRef="#br0" timeOffset="174190.8597">9429 9510 103 0,'0'0'623'0,"0"0"29"16,0 0-48-16,0 0-192 0,17 48-138 15,-15-28-77-15,6 2-79 0,-4-2-85 16,6 0-33-16,-6 1-4 0,3-2-34 15,5-4-100-15,-2 0-159 0,-1-5-59 16,-3-2-257-16,4-3-464 0</inkml:trace>
  <inkml:trace contextRef="#ctx0" brushRef="#br0" timeOffset="174496.111">9623 9594 3 0,'0'0'1711'15,"0"0"-1072"-15,0 0-255 0,0 0-165 16,-22 50-14-16,19-30 2 0,3 2-32 16,0 2-52-16,0-1-47 0,3 0-41 15,1-3-35-15,2-2-11 0,-2-2-23 16,4-5-36-16,-1-4-44 0,3-4-26 16,-6-3 35-16,4-1 64 0,0-6 41 15,1-3 13-15,-5-2-12 16,4 1 1-16,-4 0-1 0,0 2 0 0,3 1-1 15,-5 3 19-15,2 2-3 16,4 2-13-16,-4 1 26 0,4 0 19 16,-3 5 6-16,3 2-10 0,4 2-25 15,-3-2-19-15,-1 2-10 0,4-2-70 16,-2-1-69-16,-3-1-152 0,3-1-124 16,-6-2-718-16</inkml:trace>
  <inkml:trace contextRef="#ctx0" brushRef="#br0" timeOffset="175493.3142">7367 12373 189 0,'0'0'1186'0,"0"0"-789"0,0 0-124 15,0 0-127-15,0 0-39 0,0 0-17 16,0 0 14-16,0 0-43 0,0 0-61 16,0 0-84-16,-4 14 84 0,14-5 108 15,-2 2-18-15,3 2-9 0,-1 2 12 16,1 0-32-16,1 0-22 0,2 0-10 15,-3-1-27-15,-1-1 0 0,-6-1-2 16,4-3-12-16,-8-2-4 0,4-1 14 16,-4-3-11-16,0 0 11 0,-4-3-107 15,-4-4-110-15,0-5-166 0,-5-3-232 16,5 2-96-16,-10-9-83 0</inkml:trace>
  <inkml:trace contextRef="#ctx0" brushRef="#br0" timeOffset="175610.5867">7297 12271 1269 0,'0'0'365'0,"0"0"-296"16,0 0-69-16,0 0-33 0,0 0-38 15,37-21-63-15,-29 19-113 0,1 2-180 16,7 0-287-16</inkml:trace>
  <inkml:trace contextRef="#ctx0" brushRef="#br0" timeOffset="175985.927">7464 12264 1764 0,'0'0'661'0,"0"0"-396"0,0 0-223 16,0 0-39-16,0 0 42 0,4 44 52 15,4-33-17-15,1-1-80 0,-1-2-10 16,0-3-22-16,1-4-42 0,-1-1-22 16,0-2 57-16,0-4 36 15,-3-2 2-15,-1-3-3 0,0 0 2 16,-4-1-20-16,0 1-11 0,0-3-25 15,-4 1-16-15,0 2 0 0,-1 0 29 16,5 1 9-16,-4-1 10 0,4 4-26 16,0 0 13-16,0 2 10 0,6 1 7 15,1-1 21-15,1 3 1 0,4-2 22 16,1 2 4-16,-1-1-23 0,1 1 17 16,-1 1-4-16,2 0 7 0,-3 1-2 15,3 0-20-15,-6 0 21 0,-1 1-19 16,-1 2 0-16,-2-2 10 0,-4 2 3 15,0-1 52-15,0-1 55 16,0 1 32-16,0-2-46 0,-6 0-109 16,2 0-116-16,-3-5-55 0,3-4-94 15,-6-4-114-15,2-2-229 0,4 2-34 16,1-11 16-16</inkml:trace>
  <inkml:trace contextRef="#ctx0" brushRef="#br0" timeOffset="176328.1349">7601 11887 313 0,'0'0'685'0,"0"0"-174"0,0 0 2 16,0 0-347-16,0 0-53 0,-7 48 29 15,11-32 20-15,3 1-20 0,1 1-17 16,-2-2-45-16,6-2-35 0,-5-1-45 16,7-3-21-16,-3-5-1 0,-3-3-4 15,2-2-16-15,-2-4 42 0,-1-4 10 16,-3-3 28-16,-2-2 14 0,2 0-24 15,-4-2-13-15,-4-1-15 16,-2 2-25-16,3 1-4 0,-5-1 28 0,0 3 1 16,-2 1 2-16,-1 0-1 15,1 2-2-15,2 1 1 0,1 2 0 16,3 3 37-16,0 2 72 0,4 0 6 16,0 2-115-16,0 3-99 0,8 3-151 15,-1 1 244-15,3 3 6 0,5 1 35 16,-1 1-33-16,5-1 14 0,3 0-16 15,-1-1-32-15,4 0-164 0,-3-1-1 16,7 0-201-16,-14-3-615 0</inkml:trace>
  <inkml:trace contextRef="#ctx0" brushRef="#br0" timeOffset="177319.7363">7472 11748 391 0,'0'0'669'16,"0"0"-223"-16,0 0-95 0,0 0-101 15,0 0-66-15,0 0-38 0,0 0-36 16,0 0-39-16,0 0-71 0,0 0-10 16,0 5 10-16,9 1 39 0,3 0 96 15,3 4-48-15,3 2-20 0,-1 0-35 16,5 4-19-16,-3-2-12 0,2 1 3 15,1 1-4-15,-3-1-20 0,-2 0-137 16,1-1-136-16,1 0-229 0,-5-2-297 16</inkml:trace>
  <inkml:trace contextRef="#ctx0" brushRef="#br0" timeOffset="178000.5847">7671 12516 889 0,'0'0'453'0,"0"0"-92"15,0 0-130-15,0 0-125 0,0 0-106 16,0 0 0-16,0 0 71 0,0 0 182 16,0 0-1-16,39 27-91 0,-27-14-100 15,1 0-32-15,-1 0-27 0,1-1 0 16,-1 1-2-16,-4-4-12 0,-2 0-17 15,1-2-16-15,-3-4-22 0,-4-2-7 16,0-1-7-16,4 0-6 0,-4-2-1 16,4-2 79-16,-4-3 9 0,6-1 39 15,-2-2-23-15,3-2-16 16,-3 1 13-16,4 0-20 0,2 2 7 16,-3 4-47-16,1-1 47 0,0 3 32 15,-2 3 10-15,2 0 7 0,-1 0 22 16,-3 3-4-16,2 3 72 0,-2 1 15 15,-4 2-19-15,0 2-36 0,0-1-32 16,0 4-19-16,0-3 0 0,-4-1-20 16,-2 0-2-16,2-2-17 0,-3-2-9 15,-1 0-95-15,-2-5-100 0,2-1-39 16,1-1-85-16,-1-6-92 0,2-5-170 16,2-4-44-16,4 3 12 0</inkml:trace>
  <inkml:trace contextRef="#ctx0" brushRef="#br0" timeOffset="178184.618">7877 12394 901 0,'0'0'984'0,"0"0"-569"16,0 0-134-16,21 38-62 16,-13-23-84-16,-1 3-42 0,7-1-9 15,-2 1-43-15,1-1-41 0,-1-2-2 16,-1-3-49-16,3-2-109 0,-2-3-37 15,-3-3-61-15,-1-2-104 0,4-2-174 16,-6 0-148-16</inkml:trace>
  <inkml:trace contextRef="#ctx0" brushRef="#br0" timeOffset="178588.4504">8084 12425 228 0,'0'0'727'16,"0"0"-339"-16,0 0-154 0,0 0-45 16,0 0 12-16,0 0 17 0,0 0-5 15,0 0-45-15,0 0-23 0,0 0 16 16,-33 16 32-16,33-7-75 0,0 0-60 15,0 1 5-15,0 3 4 0,0-2-22 16,4-1-45-16,0-1-27 0,2-1 24 16,1-3-29-16,1-2-67 0,-4-2 15 15,2-1 84-15,-2-6 0 0,0-1-29 16,-1 0-39-16,1-5-18 0,0 3 25 16,0 0 45-16,0 2 13 0,-2 2-10 15,2 3 13-15,0 1 3 0,0 1 87 16,3 0 38-16,3 2-42 15,-2 3-84-15,-1-1-2 0,3 0-11 16,2 0-5-16,-4-2-96 0,1 1-68 16,-1-3-116-16,-4 0-151 0,0-1-150 15,0-1-64-15</inkml:trace>
  <inkml:trace contextRef="#ctx0" brushRef="#br0" timeOffset="178727.3525">8076 12296 1375 0,'0'0'829'0,"0"0"-493"16,0 0-278-16,0 0-58 0,0 0-45 15,0 0-39-15,0 0-81 0,0 0-182 16,0 0-368-16</inkml:trace>
  <inkml:trace contextRef="#ctx0" brushRef="#br0" timeOffset="183925.1853">2821 8370 988 0,'0'0'1089'0,"0"0"-732"0,0 0-134 15,0 0-50-15,0 0-108 0,0 0-33 16,0 0 29-16,0 0-61 0,0 0-13 16,0-25-51-16,0 22 6 0,3-1 13 15,3 0 0-15,-2 2-29 0,0 1-78 16,2 1-48-16,2 0-37 0,-5 3-130 15,1 1-287-15,-2 7-425 0</inkml:trace>
  <inkml:trace contextRef="#ctx0" brushRef="#br0" timeOffset="184080.098">2863 8472 988 0,'0'0'994'0,"0"0"-683"15,0 0-188-15,0 0-123 0,0 0 13 16,0 0 29-16,0 0 39 0,0 0-61 15,41-22-20-15,-35 17-308 0,7-5-491 16</inkml:trace>
  <inkml:trace contextRef="#ctx0" brushRef="#br0" timeOffset="185145.6447">3871 7271 408 0,'0'0'603'16,"0"0"-212"-16,0 0-209 0,0 0 52 16,0 0-17-16,0 0-45 0,0 0 42 15,0 0-37-15,0 0-86 0,0 0-91 16,-17-17-49-16,17 20-115 0,1 4 122 16,1 0 42-16,4 4 161 0,2 2-54 15,-4 0-8-15,2 3-18 0,-1-1-23 16,1-1-36-16,2-3-20 0,-2-1-2 15,2-2-3-15,-5-2-10 0,1-3 0 16,4-1-48-16,-8-1 26 0,0-1 35 16,0 0 11-16,4-4 37 0,-4-3 35 15,0-2 52-15,0-8-71 0,2 0-51 16,-2-1-12-16,2-5 2 0,-2 2 13 16,0-3-13-16,0-2-3 15,0 1-12-15,0-1-32 0,2-2-11 16,0 3 14-16,0-1 21 0,3 5-2 15,1 1 8-15,-2 6 14 0,2 4 0 16,-2 1-18-16,0 5-14 0,0 2-16 16,3 2 3-16,-3 4 13 0,2 4 32 15,2 2 3-15,0 4 55 0,-1 3 57 16,1 3-28-16,-2 0-36 0,2 1-29 16,-3-4-19-16,-1-1-3 0,2-2 0 15,0-4 0-15,-2-3-3 0,0-4-19 16,0 1-10-16,-4-4-16 15,2 0-16-15,-2 0 19 0,1-2 45 16,1-3 13-16,2-2 76 0,-2-3 33 16,2-6-33-16,2-1-63 0,-2-1-26 15,0-3 0-15,-2 0-1 0,0 1-1 16,3 0-33-16,-1 1-10 0,0 2 7 16,0 6 2-16,0 3 8 0,-2 2 2 15,0 4 0-15,0 2 14 0,-2 0 8 16,2 3-63-16,0 2 19 0,5 3 48 15,-3 3 77-15,4 3 70 0,-4 2-3 16,2 4-45-16,1 0-64 0,1 1-19 16,-2-4-14-16,0 3-2 0,0-2-12 15,1-2-13-15,-1 1-45 0,2-3-36 16,0-1-41-16,-1-2-16 0,-1-2-117 16,2-2-82-16,0-3-92 0,-1 0-96 15,-1-4-245-15</inkml:trace>
  <inkml:trace contextRef="#ctx0" brushRef="#br0" timeOffset="185335.7108">4334 7106 1540 0,'0'0'676'16,"0"0"-446"-16,0 0-214 0,0 0 58 15,4 40 16-15,-4-21 59 0,4 0-24 16,-4 0-106-16,4-2-19 0,0-1-3 15,0 0-55-15,3-3-51 0,-1-2-33 16,2-2-55-16,0-3-49 0,1-2-137 16,-1-4-1-16,-4 0-186 0,2-6-255 0</inkml:trace>
  <inkml:trace contextRef="#ctx0" brushRef="#br0" timeOffset="185586.0504">4417 6964 1771 0,'0'0'522'0,"0"0"-321"15,0 0-201-15,0 0-26 0,0 0-110 16,0 0 136-16,0 0 23 0,0 0-23 15,0 0 0-15,45-37 1 0,-31 30 22 16,-1-1-23-16,3 0-43 0,-5 1-110 16,1 3-148-16,-2 0-187 0,-1 4-278 15</inkml:trace>
  <inkml:trace contextRef="#ctx0" brushRef="#br0" timeOffset="185780.5112">4479 7067 1357 0,'0'0'1140'0,"0"0"-750"16,0 0-140-16,0 0-243 0,0 0-7 15,0 0-87-15,0 0-6 0,0 0 93 16,0 0 39-16,0 0 70 0,41-34-90 16,-27 17-19-16,-3 1-31 0,7-1-94 15,-5-1-116-15,3 0-121 0,-8 5-202 16,5-8-446-16</inkml:trace>
  <inkml:trace contextRef="#ctx0" brushRef="#br0" timeOffset="186257.9375">4625 6749 1550 0,'0'0'591'0,"0"0"-193"0,0 0-150 15,0 0-45-15,0 0-33 0,0 0-52 16,0 0-29-16,-23-43-41 0,24 31-23 16,5-3 10-16,2 3 13 0,0-2-16 15,3 2-29-15,3 4 11 0,-4 1-14 16,1 2-28-16,1 1 6 0,-2 4 0 16,1 0 9-16,-5 1 10 0,2 3 2 15,0 3 1-15,-1 2 12 16,-3 3-12-16,-4 2-18 0,2 0-7 15,0 2-10-15,-2-1-19 0,0-4 9 16,0-1 13-16,0-1 4 0,0-1 5 16,0-3 1-16,0-1-16 0,0-2-42 15,0 0-39-15,4-2-6 0,0 0 118 16,6 0 7-16,-3 0 49 0,1 0-1 16,6 0 25-16,-7-3 4 0,3 2 23 15,2 1-17-15,-7-2-39 0,7 2-15 16,-8 0-4-16,4 0-6 0,-4 0 13 15,-4 3 0-15,0 0 25 0,0-1 60 16,0 0 48-16,0 2 20 0,0 0-24 16,-4 2-18-16,0 4-56 0,-4-2-87 15,2 2-3-15,-1-1-90 0,3 1-116 16,-4 3-113-16,-2 1-183 0,6-4-253 16,-3 7-941-16</inkml:trace>
  <inkml:trace contextRef="#ctx0" brushRef="#br0" timeOffset="190445.2872">8725 5453 280 0,'0'0'98'0,"0"0"1111"0,0 0-800 15,0 0-140-15,0 0-68 0,0 0 12 16,0 0-23-16,0 0-42 0,0 0-30 15,-19-17-16-15,19 17-19 0,0 0-29 16,0 1-54-16,0 1-9 0,0 0-29 16,0 4-71-16,0 1 20 0,0 6 89 15,4 1 89-15,0 4 17 0,0 3-27 16,3-2-39-16,-5 2-39 0,2-2 1 16,0-1 1-16,-4-4 21 0,4-2-24 15,0-3-19-15,-4-3 0 0,4-5-13 16,-4 1-25-16,0-2 44 0,4-3 13 15,0-4 38-15,-3-4 42 0,5-5 9 16,-4-4-49-16,6-1-40 0,0-4-3 16,-2 0 3-16,1 1-1 0,-3 2 1 15,4 0-19-15,-2 3 3 0,-2 3 4 16,-1 3 11-16,3 4 1 16,-6 3-19-16,2 2-6 0,-2 2-4 15,0 2-25-15,4 0-13 0,0 4 13 16,-2 2 48-16,2 1 6 0,4 4 25 15,-5 5 17-15,1-4 21 0,-4 6-2 16,4-1-20-16,0 0-19 0,0-1-21 16,-4 0 1-16,2-3-2 0,-2-2-2 15,4-2-20-15,-4-3-23 0,4-1-18 16,0-2-4-16,-1-3 13 0,1 0 24 16,2-4 30-16,-2-5 51 0,6-2 19 15,-5-1-6-15,1-4-45 16,4 0-17-16,-4-2-1 0,2 1 2 15,-1 0 0-15,-5 3 0 0,2 1 0 16,0 0-1-16,0 6 14 0,-4 0 25 16,4 4 41-16,-4 2 4 0,0 1 11 15,0 0-24-15,0 4-73 0,0 0-45 16,0 3-62-16,0 3 107 0,0 4 25 16,0 2 25-16,0 1-21 0,0 0-26 15,0 1-3-15,0-1-12 0,6-1-48 16,-3 1-12-16,1 0-45 0,0-3-68 15,4 1-76-15,-4-3 39 0,5 2-145 16,-3-5-193-16,0-1-462 0</inkml:trace>
  <inkml:trace contextRef="#ctx0" brushRef="#br0" timeOffset="191106.147">9101 5611 7 0,'0'0'267'0,"0"0"160"16,0 0-3-16,0 0-76 0,0 0-10 15,0 0-23-15,0 0-88 0,0 0-69 16,0 0-9-16,0 0 15 0,-3-4-3 16,3 4-11-16,0-3-16 0,0 2-22 15,0-2-26-15,0 3-35 0,0-2-7 16,0-1-6-16,0 1-16 16,0-1-9-16,0 1-12 0,0-2 1 0,0 0 23 15,0 1-25-15,3 0-24 16,-3 0-27-16,4 2 20 0,0-2 29 15,4 2-2-15,-6 1-9 0,6 0 13 16,-5 0 0-16,5 0-23 0,-2 1 1 16,2 5 22-16,0-1 14 0,-5 3 34 15,3 1 8-15,-2 3-27 0,2-2-13 16,-4 2 31-16,-2 1-21 0,0 0 30 16,0 2-12-16,0-3-19 0,-2 2-9 15,-4-3-3-15,0-1 3 0,-1 0-1 16,5-1 13-16,-4-2 7 0,-2 0-4 15,2-4-15-15,2-1 3 0,0 0 1 16,1-2-17-16,-1 0-2 16,4 0-1-16,0 0-18 0,0 0-32 15,0-2-28-15,0 1-14 0,4 0 10 16,-4-2 22-16,3 3 49 0,5-3 11 16,-4 0 35-16,2 2 6 0,4-2-19 15,-5 1-20-15,1 2-1 0,-2-2 24 16,4 2 0-16,0 0-3 0,-3 0 3 15,-1 0-9-15,4 2-16 0,-4-1 1 16,0 1 27-16,4 0-24 0,-3 2-4 16,-1-1-36-16,0-1-109 0,4 3-86 15,-4-1-138-15,2 2-87 0,-3-1-328 16,3-1-926-16</inkml:trace>
  <inkml:trace contextRef="#ctx0" brushRef="#br0" timeOffset="191734.4103">9351 5546 271 0,'0'0'101'0,"0"0"512"0,0 0-447 16,0 0-111-16,0 0 114 0,0 0 30 15,0 0-36-15,-36-10 80 0,32 9-64 16,0-2-5-16,4 0 27 0,-2 1 18 16,0 0 0-16,2 0-27 15,-6 1-45-15,6-1-42 0,0 2-26 16,0-2-25-16,0 2-54 0,0 0-6 16,0-2-58-16,6 2-2 0,-6-1 31 15,4-3 35-15,0 2 38 0,3-2-38 16,1 3-2-16,2-3 2 0,0 3-1 15,-1 0 1-15,1 1-12 0,2 0 12 16,-3 0 0-16,3 0-29 0,0 0-57 16,-3 0-54-16,1 0-59 0,-8 0-26 15,2 0-98-15,0 2-202 0,-1 2-178 16,-3 1-392-16</inkml:trace>
  <inkml:trace contextRef="#ctx0" brushRef="#br0" timeOffset="191945.6454">9359 5598 470 0,'0'0'1367'16,"0"0"-880"-16,0 0-196 0,0 0-134 15,0 0-89-15,0 0-67 0,0 0-1 16,0 0-19-16,0 0 19 0,0 0 90 16,14 10-29-16,-7-8-7 0,3-2-12 15,-2 0-16-15,4 0 9 0,1 0-10 16,-1 0-12-16,1 0-13 0,-1-3-6 15,5 0-81-15,-3-1-41 0,-2 1-91 16,3-3-165-16,-5 1-206 0,1-2-588 0</inkml:trace>
  <inkml:trace contextRef="#ctx0" brushRef="#br0" timeOffset="192268.3398">9601 5399 722 0,'0'0'1227'0,"0"0"-812"0,0 0-141 15,0 0-58-15,0 0-23 0,0 0-40 16,0 0-60-16,0 0-93 0,0 0-60 16,0 0-58-16,-5 14 51 0,5-7 67 15,0 4 67-15,0 1-35 0,-6 0-13 16,6 1 0-16,-4 0-19 0,4 1-19 15,-2-1 18-15,2-3-2 0,0 1-10 16,0-2-22-16,0-4-32 0,2 1-4 16,2-3 42-16,4-1 17 15,-5-1 12-15,7-1 4 0,-2 0 28 16,0-2-4-16,3-1-28 0,-1-1-9 16,0 0-91-16,1 0-225 0,-3-2-57 15,0 2-88-15,-4 1-132 0</inkml:trace>
  <inkml:trace contextRef="#ctx0" brushRef="#br0" timeOffset="192577.5316">9731 5370 316 0,'0'0'1088'16,"0"0"-614"-16,0 0-276 0,0 0-159 15,0 0 143-15,0 0 41 0,0 46-20 16,0-30-10-16,0 4-68 0,0 2-80 15,0-1 38-15,4 2 0 0,-4 1 26 16,0 0-55-16,0 0-3 0,6-1 6 16,-6-4-41-16,0 1-15 15,2-2-1-15,-2-6 25 0,0 2-22 16,4-7-3-16,-2 0-7 0,0-4 5 16,-2 0 2-16,2-2-32 0,-2-1-19 15,3 0 10-15,-3-1 41 0,4-3 38 16,0-2 10-16,-4 0-10 0,4 1-29 15,0-2-9-15,-4 1-82 0,2 1-30 16,0 1-63-16,0 1-116 0,2 1-167 16,-4 0-259-16,0 1-689 0</inkml:trace>
  <inkml:trace contextRef="#ctx0" brushRef="#br0" timeOffset="210111.7063">25380 4263 610 0,'0'0'489'0,"0"0"-196"0,0 0-79 16,0 0-12-16,0 0-4 0,0 0 3 16,0 0-10-16,0 0 3 0,0 0-10 15,12-17-27-15,-12 17 7 0,0 0-27 16,-4 0-28-16,2 0-11 0,0 0-18 16,-2 0-80-16,0 3-51 0,0-2-48 15,-4 4 1-15,-1 0-8 0,1 3 26 16,-4 3 48-16,3-1 10 0,1 0-1 15,0 0-9-15,2-1-6 0,3 0-33 16,3-1-6-16,0-1-1 0,0 0 21 16,7 0 8-16,-1 0 10 0,2-1 23 15,2-1 16-15,1 0 26 0,5 0-3 16,1 0-23-16,-5-1 0 0,5 2-3 16,-5 0-9-16,1-1 9 0,-5 2-13 15,0 0-16-15,-2-1 32 0,-2 1 1 16,-1 2 18-16,-3 1 7 15,0 0 42-15,-3 0 25 0,-5 0-28 16,0 1 9-16,2-1-36 0,-5-1-38 16,1-2-51-16,-2-4-13 0,5 0-33 15,1-3-48-15,0-1-72 0,4-4-331 16,-2 0-272-16,4-10-5 0</inkml:trace>
  <inkml:trace contextRef="#ctx0" brushRef="#br0" timeOffset="210496.8169">25564 4209 684 0,'0'0'1359'15,"0"0"-867"-15,0 0-244 0,0 0-248 16,0 0-35-16,0 0-49 0,0 0 84 16,-15 37 77-16,9-22 13 0,2 3-12 15,-4 1-17-15,4 4-4 0,2-2-34 16,2 3-1-16,0-4-11 0,2 2-11 15,8-3 0-15,-4-2-3 0,2-2-17 16,1-3 8-16,5-3 12 0,1-2 3 16,-1-3 39-16,3-3 9 0,-7-1 19 15,4-1 23-15,-3-5 2 0,1 1-3 16,-3-1-31-16,-1-1-8 0,-6 1 30 16,2-1 27-16,-4 0-12 0,0-1-48 15,0 1-16-15,0 0-9 0,-4 2-12 16,2 1 6-16,-2 1 7 15,4 1 30-15,-4 1-28 0,4 1-28 0,0 0-87 16,0 3-93-16,0 0-54 16,0 2-13-16,0 3 142 0,4 0-13 15,0-1-74-15,4-1-33 0,6 0-24 16,-1-5-58-16,7-1-66 0,1 0-190 16,-10-1-157-16</inkml:trace>
  <inkml:trace contextRef="#ctx0" brushRef="#br0" timeOffset="210800.7655">25878 4413 487 0,'0'0'707'0,"0"0"28"0,0 0-132 16,0 0-156-16,0 0-232 0,0 0-167 16,0 0-48-16,0 0 73 15,0 0 3-15,-31 45-37 0,27-32 11 0,0-3-40 16,0 0-10-16,4-2-67 0,0-1-12 16,0-1 9-16,8-2 15 15,0-3 23-15,0 0 32 0,5-1 33 16,-1-1 18-16,5-3-15 0,1 0-36 15,-5 0-17-15,3 2-47 0,-5 2 16 16,-1 0 35-16,-2 4-6 0,0 2 3 16,-4 4 16-16,-1 3 0 0,-1 4 22 15,0 3 29-15,-2 2-3 0,-2 2-19 16,0 2-13-16,-1-2-16 0,3 1-2 16,-4-5-75-16,4 0-60 0,-4-5-53 15,0-1-6-15,4-4 2 0,-2-4-13 16,-4-3-29-16,2 0 54 0,-2-3 3 15,1 0-208-15,-5-4-229 0</inkml:trace>
  <inkml:trace contextRef="#ctx0" brushRef="#br0" timeOffset="211034.2214">25397 4473 2610 0,'0'0'364'16,"0"0"-178"-16,0 0-186 0,0 0-67 15,47-34 67-15,-26 25 35 0,3 1-23 16,1 0-1-16,4 4-11 0,-4-1-19 16,4 3 0-16,0 1-29 0,0 1-29 15,4 0-42-15,0 0-87 0,10 3-120 16,-14 2-180-16,13-1-295 0</inkml:trace>
  <inkml:trace contextRef="#ctx0" brushRef="#br0" timeOffset="211573.0128">26287 4258 1456 0,'0'0'705'16,"0"0"-243"-16,0 0-146 0,0 0-83 15,0 0-41-15,0 0-1 0,0 0-33 16,0 0-102-16,0 0-56 0,0 0-139 16,2-41 127-16,8 35 12 0,-1 1 16 15,1 1-13-15,-4 2-3 16,2 1-16-16,-1 1-25 0,-3 1-13 15,2 4 13-15,-6-1 9 0,2 4 29 16,-2 2 3-16,-2 2 14 0,-4 1 17 16,-5 2 17-16,-3 2-13 0,4-3-13 15,-5 2-22-15,-1-1-13 0,5-4 1 16,1-1-7-16,0-1-10 0,6-2-12 16,0-2-51-16,4-2-26 0,0-1 9 15,2 1 39-15,4-2 28 0,0 1 42 16,8 0 27-16,-3 0 24 0,1 1 13 15,1-2 9-15,3 2-12 0,-4 0-59 16,1-1 59-16,-1 3-7 0,-3-1-23 16,3 0-10-16,-8 2-21 0,2-1-3 15,0 0 3-15,-4 2 20 0,-2-1 18 16,0 1 9-16,-2 0 114 0,-4 2 50 16,-4-1-79-16,-2 2 27 15,1-1-53-15,-3 0-66 0,1 1-26 0,1-3-14 16,-1 0-34-16,5-2-38 15,-4-1-43-15,4 0-80 0,3-3-75 16,3 1-136-16,2-2-248 0,0 0-523 16,4-3-321-16</inkml:trace>
  <inkml:trace contextRef="#ctx0" brushRef="#br0" timeOffset="211755.847">26502 4517 764 0,'0'0'1794'0,"0"0"-1267"16,0 0-265-16,0 0-100 15,0 0-162-15,0 0-44 0,0 0-65 16,0 0 52-16,0 0-74 0,0 0-93 16,29 2-130-16,-23 0-281 0,-4 1-539 0</inkml:trace>
  <inkml:trace contextRef="#ctx0" brushRef="#br0" timeOffset="212229.804">25289 4960 2383 0,'0'0'628'0,"0"0"-330"16,0 0-38-16,0 0-143 0,0 0-63 15,0 0 6-15,0 0-60 0,0 0-76 16,0 0 42-16,37-19 34 0,-8 12 56 16,13-2-2-16,13 2-35 0,3 0-19 15,0 3 1-15,0 1-1 16,0 1 2-16,0 0 0 0,8 1 11 16,-2 1 18-16,2-1-9 0,2 0 10 15,0 0 18-15,0 1-13 0,-4 0 8 16,-4 0-4-16,-4 1-16 0,-2 0-25 15,-4 0 0-15,-7 0-1 0,-6 1 0 16,-12-2-2-16,-4 0-120 0,-5 0 85 16,1 0-28-16,-1 0-91 0,-3 1-65 15,-1 0-90-15,-10 2-163 0,0 0-340 16,-2 1-5-16</inkml:trace>
  <inkml:trace contextRef="#ctx0" brushRef="#br0" timeOffset="217135.0124">25510 5417 170 0,'0'0'140'15,"0"0"-137"-15,0 0 23 0,0 0 0 16,0 0 209-16,0 0-72 0,0 0 6 15,0 0 7-15,0 0-19 0,-8-13-7 16,6 12-11-16,0 0 5 0,2-1 25 16,-2 1 6-16,2 1-16 0,0-2-14 15,-4 1 1-15,4-2-20 0,0 2-13 16,-2-1 2-16,2 1 1 0,0-3-16 16,0 1-20-16,0 0-20 0,0 2-28 15,0-2-6-15,0 3 15 0,0 0 10 16,0 0-17-16,0 0-34 0,0 0-57 15,0 3-68-15,2 4 125 16,2 0 13-16,2 3 45 0,2 2 2 16,-4 2-47-16,2 1-12 0,-3 3 15 15,3-1 23-15,2 0-39 0,-6-1-2 16,2-1 2-16,-2-2 22 0,0 0-9 16,2-3-13-16,-3-2-19 0,1-5 6 15,4 0 11-15,-6-2-23 0,0-1-4 16,4 0 29-16,-4-1 60 0,0-2 58 15,4-4-29-15,-4-4-64 0,0-1-9 16,4-1-16-16,-2-1-14 0,4-3-21 16,-4 0 0-16,5 0 1 0,1-1-11 15,-2 1 4-15,5 3 6 0,-3 0 16 16,0 4-13-16,4 3 7 0,-7 1-14 16,3 3-21-16,2 2 18 0,-2 1 7 15,-1 3 17-15,1 4 18 0,-2 1 2 16,4 2 11-16,-8 3 6 0,3-1-3 15,-1 1 13-15,0 0-11 16,-2 0-17-16,2-3-1 0,-2 1 1 16,-2-4-1-16,0-2-2 0,0 0-1 15,0-2-1-15,4-3 4 0,-4 0 47 16,0 0 30-16,0-4 34 0,0-2 54 16,0-1-127-16,4-3-38 0,-4 0-32 15,0-4 4-15,4 0 9 0,-1 0-3 16,3 1-16-16,2-3-7 0,0 5 7 15,-1 0 13-15,-1 3 5 0,4 1-2 16,-8 2-3-16,2 2 2 0,-2 2-5 16,0 1-17-16,2 1 32 15,-1 5 13-15,3-1 42 0,-2 4-1 0,0-2-22 16,0 4-6-16,-2 1 3 0,0 0 9 16,2 1-25-16,-2 0 16 15,1-1-14-15,1 0 0 0,0-4-2 16,0 1-4-16,0-2-12 0,0-2 13 15,2-2-13-15,3-2 7 0,-1-1 9 16,2-1 44-16,3-4 33 0,-3-4-20 16,5-1-32-16,-3-1-6 0,4-3 0 15,-9 1-3-15,7 0 12 0,-8 1 13 16,2-1-18-16,-7 0 5 0,3 2 16 16,-4 4 0-16,0-2 3 0,0 3-22 15,-2 1-12-15,-1 2-12 0,-1 2 43 16,0 1-32-16,0 0-12 0,-4 2-94 15,0 4-10-15,3 3 23 0,-7 2 39 16,4 2 39-16,-2-1-13 0,7 3 1 16,-5-1-14-16,2 0 13 0,2-1-9 15,4 1-19-15,0-3-64 16,0 0-55-16,6-2-10 0,2-2-77 16,3-1-79-16,-1-5-118 0,4-1-112 15,1-1-177-15</inkml:trace>
  <inkml:trace contextRef="#ctx0" brushRef="#br0" timeOffset="217531.6072">26182 5377 1094 0,'0'0'648'0,"0"0"-171"0,0 0-137 16,0 0-86-16,0 0-10 0,0 0-122 16,0 0-119-16,0 0 0 0,-40 9-3 15,28 2 74-15,4 2 31 0,-3 1-35 16,3 2-26-16,4 1-18 15,-2-2-10-15,2-2-13 0,4 0-3 16,4-3-26-16,2-3-12 0,0-4 12 16,9-3 26-16,-5-2 35 0,7-5 44 15,-1-4-9-15,3-5-29 0,3-1-13 16,-7-3-5-16,4-1-20 0,-5 0 9 16,0 3 10-16,-9-2 22 0,1 0 1 15,-2 0-11-15,-4 2 1 0,0-2-32 16,-8 4-1-16,3 0 48 0,3 6-50 15,-4 1 2-15,-2 5 5 0,8 4 88 16,-4 0-95-16,2 4-70 0,-2 6-122 16,2 1 142-16,0 5 18 0,-1 2 32 15,3 5 28-15,0-2-16 0,0 2-11 16,0 1 1-16,3-3-2 0,3 0-2 16,2 0-20-16,-4 1-124 0,0-1-63 15,2 2-158-15,-6 1-90 0,0-6-185 16,-6 11-657-16</inkml:trace>
  <inkml:trace contextRef="#ctx0" brushRef="#br0" timeOffset="218090.8986">25589 5877 1509 0,'0'0'627'16,"0"0"-200"-16,0 0-185 0,0 0-242 15,0 0-62-15,0 0 62 0,0 0 49 16,0 40 108-16,4-23-44 0,-4 3-21 16,4 1-21-16,0 0-43 0,0-1 1 15,0-1-29-15,1-4-28 0,1-1 25 16,0-4-32-16,-4-1 6 0,4-4-3 16,-2-2 10-16,2-3 22 0,-3 0 11 15,5-5 72-15,0-4 82 0,2-2-21 16,1-3-81-16,-1-2-54 0,2 0-9 15,-5 1 0-15,1 2 1 16,2 0 1-16,-6 4 1 0,0 0 9 16,-3 2-10-16,1 3 21 0,-2 1 18 15,0 3 6-15,0 0-16 0,0 2-31 16,-2 3-44-16,1 2-12 0,-3 3 44 16,4 4 12-16,-4 0 16 0,0 2-16 15,4 1-13-15,-2 0-3 0,2-2 15 16,0 0-24-16,2-3-76 0,2 0-36 15,0-4-7-15,1-1-96 0,3-2-55 16,4-3 27-16,-4-2 51 0,5-3-202 16,-1-4-88-16,3-4 34 0,-1-1-123 15</inkml:trace>
  <inkml:trace contextRef="#ctx0" brushRef="#br0" timeOffset="218379.2519">25872 6036 235 0,'0'0'433'0,"0"0"-48"16,33-41-76-16,-27 31-45 15,2-2 9-15,-4 7-23 0,-4 0-24 16,0 3 23-16,0 2 31 0,0 0-33 15,0 5-62-15,-8 1-92 0,2 4-71 16,2 0 6-16,-4 3-5 0,-1 2-4 16,3-1 16-16,2-1-35 0,2-1-15 15,-2-4-11-15,4-1 7 0,0-2-19 16,0-3-25-16,0-2-14 0,4 0 1 16,2-2 76-16,-2-4 83 0,4 0 31 15,-1-2-47-15,-3-1-67 0,2 2-11 16,-2 3 11-16,0 1 48 0,-4 1 44 15,0 2 9-15,0 0-70 0,0 1-31 16,0 2-47-16,4 2-73 0,-4 2 120 16,3 0 20-16,1 3-17 0,2 0-3 15,2 1-15-15,4-4-111 0,-3 1-94 16,3-2-181-16,3-2 53 16,3-2-176-16,-10-2-467 0</inkml:trace>
  <inkml:trace contextRef="#ctx0" brushRef="#br0" timeOffset="218645.2311">26114 6122 395 0,'0'0'1205'16,"0"0"-724"-16,0 0-183 0,0 0-88 15,0 0-52-15,0 0-26 0,0 0-4 16,0 0 29-16,0 0 41 0,0 0 43 16,0 17 103-16,-5-24-184 0,1-3-138 15,0-2-21-15,2-2 12 0,-8-1-12 16,6-4-1-16,-7-1-21 0,5-5-61 15,-2 0-37-15,6-4-1 0,2 4 70 16,0-2-23-16,2 6 41 0,6 1 4 16,0 4-20-16,5 4-9 0,-3 2-9 15,0 5 8-15,3 1-21 0,-1 3-65 16,1 1-74-16,-3 5-133 16,2 3-75-16,1 2-153 0,-13-3-137 15</inkml:trace>
  <inkml:trace contextRef="#ctx0" brushRef="#br0" timeOffset="219049.0326">26064 6050 163 0,'0'0'1649'0,"0"0"-1042"0,0 0-214 16,0 0-139-16,0 0-181 0,0 0-70 16,0 0-3-16,0 0 22 0,41-28-22 15,-26 22-13-15,-5 3-22 0,4-1-106 16,-3 0-84-16,3 4-104 15,-1 0-89-15,-5 0-47 0,6 3 65 16,-9 2 64-16,3 4-6 0,0 1 137 16,-2 1 205-16,-2 3 108 0,-1 0 13 15,-1 3 120-15,0-3-78 0,2-1 42 16,2 0-58-16,-6-2-4 0,4-4 39 16,0-1 17-16,-4-3 47 0,6 0-77 15,-6-2-36-15,0-1-17 0,0 0 114 16,0-4 139-16,0-2 34 0,0-4-207 15,0-1-120-15,-6-2-19 0,2-5-16 16,-4-1 3-16,0-4-41 0,3-3-3 16,-3-3-3-16,6 0-32 0,-4 2 1 15,6 0-36-15,0 3 70 0,8 3 48 16,0 4-19-16,-1 2-29 0,3 3-50 16,4 4-20-16,-9 1-15 0,5 3-1 15,2 4-41-15,-4 0-81 16,-1 6-93-16,-5 2-50 0,2 5-86 15,-4-2-103-15,0 12-478 0</inkml:trace>
  <inkml:trace contextRef="#ctx0" brushRef="#br0" timeOffset="219667.5865">26332 6072 773 0,'0'0'762'0,"0"0"-301"0,0 0-159 15,0 0-50-15,0 0-42 0,0 0-72 16,0 0-35-16,0 0-42 0,0 0-59 16,0 0 158-16,7 25-11 0,-7-14-47 15,0-1-48-15,4 4-41 0,-4-3-13 16,6 0-2-16,-6-2-24 16,0 0-47-16,0-3-41 0,2-1-24 15,0-3-31-15,-2-1-62 0,0-1-66 16,0 0-62-16,0-3-47 0,0 0-304 15,0-7-75-15</inkml:trace>
  <inkml:trace contextRef="#ctx0" brushRef="#br0" timeOffset="219810.7347">26364 5945 1532 0,'0'0'976'16,"0"0"-683"-16,0 0-129 0,0 0-84 15,0 0-80-15,0 0-13 0,0 0-20 16,41-14-34-16,-37 18-94 0,2 2-100 15,-2-1-153-15,0 1-256 0,-1 4-528 16</inkml:trace>
  <inkml:trace contextRef="#ctx0" brushRef="#br0" timeOffset="220486.974">26651 5914 143 0,'0'0'284'0,"0"0"85"16,0 0 51-16,0 0-26 0,0 0-34 16,4-38-61-16,-4 34-24 0,0 3-27 15,0 0-27-15,0 1-38 0,-2 0-46 16,0 2-41-16,2 2-46 0,-4 1-50 16,1 5-88-16,-5 3 88 0,-6 8 55 15,3 4 2-15,-7 13 3 0,-11 9 3 16,-4 15 7-16,-4 7-4 0,2 1-9 15,2-7-19-15,4-8-20 0,8-12-18 16,6-9-11-16,5-9-49 0,8-9-91 16,-8 5 62-16,1 0-48 0,1-1-63 15,4-2-47-15,0-5-97 0,0-3-28 16,4-6-163-16,0-4-1119 0</inkml:trace>
  <inkml:trace contextRef="#ctx0" brushRef="#br0" timeOffset="221332.8015">25545 6688 2005 0,'0'0'570'16,"0"0"-181"-16,0 0-184 0,0 0-205 15,0 0-48-15,0 0-51 0,0 0 19 16,0 0 80-16,0 0 160 0,2 53-29 15,2-30-38-15,3 2-30 0,-1-3-31 16,2-2-30-16,0-2-2 0,-3-5-2 16,7-5-14-16,-4-3-35 0,1-4-16 15,3-1 67-15,-2-5 42 0,1-4 2 16,1-4-9-16,-2-3-18 16,1-2-17-16,-3-2-28 0,2-1-1 15,-2 0-12-15,-3 1 15 0,1 0 26 16,-2 2-2-16,2 0-17 0,-2 5-3 15,0 2-7-15,0 4 29 0,-1 4 36 16,1 3-36-16,-2 0-32 0,2 4 32 16,0 6 61-16,4 1-23 0,-4 6-12 15,-2 2 5-15,1 4 36 0,-1 0-41 16,-2-1-25-16,2 1-1 0,2-3 19 16,-4 0-19-16,6-3-1 0,-4-3-25 15,2-1-2-15,-2-3-55 0,2-3 57 16,-1-2-44-16,3-3-16 0,0-2-10 15,-2-2 13-15,2-3 63 0,2-7-82 16,3-2-114-16,-3-3-104 0,2-1-101 16,1-5-86-16,-5 6-194 0</inkml:trace>
  <inkml:trace contextRef="#ctx0" brushRef="#br0" timeOffset="222066.8089">25934 6481 16 0,'0'0'1973'0,"0"0"-1568"15,0 0-221-15,0 0-184 0,0 0 1 16,0 0 22-16,-11 47 122 0,11-28 32 16,0 5-56-16,0 4 4 0,3-1 29 15,-3 9-37-15,0-2-53 16,0-1-17-16,0 1-28 0,4-7-19 15,-4 1-1-15,4-3-49 0,0-5-43 16,0-4 4-16,2-5 13 0,0-4 25 16,-4-3-7-16,1-4-22 0,1-2 80 15,8-6 45-15,-6-3 54 0,3-3-38 16,7-3-58-16,-4-1 26 0,1-2 31 16,3 2 13-16,-3-2-12 0,1 3-26 15,1 0-35-15,-5 1-3 0,-2 5-9 16,-1-1 12-16,1 6 16 0,-4 0 3 15,-4 3 19-15,0 2 19 0,0 1 15 16,0 0 7-16,0 1-13 0,-4 4-56 16,-4 2-10-16,3 5-95 0,-3 0 60 15,6 5 35-15,-8 1 0 0,6 0 22 16,1 1-11-16,3-3-11 0,0-2-22 16,3 1 21-16,1-4-37 0,6-4-25 15,-6-1 28-15,4-5-31 16,3-1-1-16,-3 0 67 0,4-4 35 15,-7-3-35-15,5-3-35 0,-2 0 19 16,0-1 7-16,1 1 9 0,-7 1 41 16,0 2 22-16,0 2 13 0,-2 3 54 15,0 0 30-15,0 2-21 0,0 0-51 16,0 3-88-16,0 1-74 0,0 1-50 16,0 1 84-16,0 2 40 0,6 0-1 15,-2 0-11-15,2-3-26 0,-4 0-6 16,3-4 25-16,3-1 16 0,4 0 3 15,-5-4 26-15,1-3-26 0,6-1-145 16,-6 0 144-16,1 0-34 0,1 0-13 16,-4 2 23-16,-2 2 25 0,0 2 38 15,3 2-3-15,-7 0-32 0,6 5 19 16,-2 2-9-16,4 1 40 0,-2 0-50 16,5 1 19-16,-5 1-22 0,2-2-24 15,-1 0-42-15,1-2 9 16,0-2-95-16,-2 0-7 0,0-3-33 15,-4 0-106-15,-2-1 95 0,0 0-69 16,-2-2-26-16,2 0-817 0,-14-4 181 0</inkml:trace>
  <inkml:trace contextRef="#ctx0" brushRef="#br0" timeOffset="222246.6826">25839 6631 3216 0,'0'0'442'0,"0"0"-442"16,0 0-158-16,41-8 119 0,-16 3 20 15,2 1 19-15,4 0-47 0,2 0-110 16,-2 1-188-16,2 0-107 0,-8 3-199 16,4 0-524-16</inkml:trace>
  <inkml:trace contextRef="#ctx0" brushRef="#br0" timeOffset="223017.9971">25614 7129 997 0,'0'0'693'16,"0"0"-242"-16,0 0-211 0,0 0-121 15,0 0-102-15,0 0-15 0,0 0-2 16,0 0 161-16,0 0 71 0,12 55-62 16,-10-30-33-16,0 2-44 0,2 4-33 15,-2-3-2-15,0-1-55 0,4-3-3 16,-6-4 0-16,3-5-13 0,1-5-12 15,0-3-10-15,-2-3 9 0,4-2-12 16,-4-2 38-16,2-6 38 0,3-2 115 16,1-7-14-16,6-3-72 0,-3-3-67 15,-1 0 0-15,6-1 0 0,-3 1 31 16,3 1-28-16,-5 3-3 16,3 3-2-16,-4 2-23 0,-1 6 22 15,-3 0 2-15,-2 3-2 0,-4 3-32 16,0 0-22-16,0 3 6 0,0 3 51 15,0 4 86-15,0 1 5 0,-4 3-37 16,4 2-23-16,-4 2-2 0,4 1 5 16,-2-1-31-16,2 2-3 0,0-3-1 15,0-2-22-15,2-2-21 0,2-2-69 16,0-1-131-16,2-1 8 0,2-5-75 16,3-1-133-16,-3-3-266 0,-2 0-68 15</inkml:trace>
  <inkml:trace contextRef="#ctx0" brushRef="#br0" timeOffset="223301.6108">25981 7251 183 0,'0'0'1676'0,"0"0"-1047"16,0 0-400-16,0 0-33 0,-22 41-13 16,17-24-27-16,-7 3-6 0,6-3-20 15,2 0-41-15,2-3-76 0,-2-3-13 16,4-2-21-16,0-2-5 0,4-3-72 15,0-4-1-15,0 0 99 0,2-6 13 16,-2-1 35-16,4-3-47 0,-5 2-1 16,1-1 0-16,0 2 13 0,4 2 37 15,-8 2 93-15,0 3 18 0,0 0-89 16,0 4-72-16,2 3-47 0,-2 3 47 16,4-1 25-16,0 3-25 0,0 1-1 15,3-3-52-15,3 1-108 16,-2-2-71-16,1-2-157 0,5-4-7 15,-4-2-222-15,1-1-361 0</inkml:trace>
  <inkml:trace contextRef="#ctx0" brushRef="#br0" timeOffset="223532.9964">26182 7449 682 0,'0'0'762'0,"0"0"-197"0,0 0-92 16,0 0-105-16,0 0-99 0,0 0-93 15,0 0-27-15,0 0-72 0,-31-43-4 16,24 25-7-16,5-4-3 0,-8-8-38 16,4-11-25-16,6 2-56 15,0 3 2-15,0 5 16 0,4 9-16 16,8 0 31-16,-7-2 23 0,5 5 0 16,2 7-28-16,1 3-26 0,-9 5-19 15,4 4-67-15,2 0-136 0,-5 7-136 16,-3 0-219-16,2 10-493 0</inkml:trace>
  <inkml:trace contextRef="#ctx0" brushRef="#br0" timeOffset="223707.9827">26099 7363 2217 0,'0'0'1018'0,"0"0"-1018"0,0 0-22 16,0 0 22-16,0 0 77 0,35-16-39 15,-22 12-38-15,-3 0 0 0,6-2-93 16,-5 2-192-16,3 2-130 0,-3 1-149 16,-3 0-184-16,6 1-70 0</inkml:trace>
  <inkml:trace contextRef="#ctx0" brushRef="#br0" timeOffset="223938.5891">26322 7475 388 0,'0'0'1042'0,"0"0"-616"0,0 0-27 16,0 0-11-16,0 0-35 0,0 0-74 16,0 0-82-16,-33-40-80 0,25 20-50 15,0-10-42-15,5-9-25 0,1-1-16 16,2 5-31-16,3 4 37 0,7 7 10 16,-2 0 73-16,4-2 0 0,1 6-73 15,-3 5-10-15,1 2-40 0,3 4-7 16,-6 4-32-16,5 2-92 0,-7 3-126 15,-2 0-101-15,2 7-145 0,0-1-165 16,-6 11-453-16</inkml:trace>
  <inkml:trace contextRef="#ctx0" brushRef="#br0" timeOffset="224277.897">26349 7435 1418 0,'0'0'702'16,"0"0"-314"-16,0 0-165 0,0 0-62 16,43-2-1-16,-34-3-23 0,1-2-50 15,2 0-14-15,-3-5 7 16,-1 1-39-16,0 0-16 0,0-2 4 0,-8 0 3 16,0 1 2-16,0-1 17 15,0 2 6-15,-8 0 6 0,4 3 3 16,-6 1 13-16,8 4 31 0,-11 2-6 15,3 1-36-15,2 3-64 0,1 5-4 16,-1 3-50-16,2 4 31 0,2 2 19 16,0 4-1-16,2-2 0 0,2 1 0 15,0 2-2-15,6-5-19 0,0 1-19 16,6-3 3-16,-1-3-22 0,7-4-28 16,-1-1-10-16,2-2-40 0,3-3-113 15,-1-2-280-15,-5 0-151 0,5-4-752 0</inkml:trace>
  <inkml:trace contextRef="#ctx0" brushRef="#br0" timeOffset="225218.504">25884 7801 1375 0,'0'0'803'15,"0"0"-467"-15,0 0-258 0,0 0-76 16,0 0 24-16,0 0 32 0,0 0 35 16,0 0 14-16,0 0-27 0,-37-38-19 15,25 34 13-15,-5 3-62 0,-2 1 4 16,1 0 23-16,1 5 12 0,-5 2 45 15,5 2 75-15,1 5-60 16,1 1-28-16,5 4-20 0,-1 2-19 16,3 5-16-16,6-1 13 0,-2 0-19 15,4 0-22-15,8-4-12 0,5-5-39 16,-1-5-18-16,5-4-10 0,5-7 79 16,-1-1 3-16,2-10 35 0,3-4-9 15,-3-5-4-15,0-2-25 0,0-4-19 16,-7 0-10-16,-1 0-31 0,-1 0-19 15,-3 1 16-15,-5 1 50 0,-2 1 13 16,-4 2 0-16,0-1-9 0,-2 1-24 16,-2 1 33-16,0 4 31 0,1 4 1 15,-1 4 38-15,0 2 38 0,0 5 18 16,2 1-10-16,2 4-116 0,-2 3 0 16,2 7-116-16,0 3 112 0,0 5 4 15,0 3 79-15,0 2 40 16,4 0-95-16,0 2-24 0,0-1-1 0,3-1-24 15,-1-1-75-15,0-4-32 0,4 0-86 16,-2-4-8-16,-3-2-78 16,1-2-127-16,2-3-164 0,-6-5-407 15</inkml:trace>
  <inkml:trace contextRef="#ctx0" brushRef="#br0" timeOffset="225757.147">26103 7942 1862 0,'0'0'574'0,"0"0"-300"16,0 0-97-16,17 40-74 0,-15-30-7 16,-2 1 22-16,4-3 13 0,-4-1-4 15,2-1-50-15,-2-2-52 0,2-1-22 16,-2-3 13-16,0 0 12 0,0-1 42 16,0-5 53-16,0-3-123 0,0-3-16 15,0-5-88-15,0-2 0 0,0-2-23 16,2-3-26-16,8 0-10 15,-5 3 48-15,3 1 73 0,2 5 4 0,1 2-30 16,-3 4-48-16,2 2 26 16,2 3-13-16,-7 3-23 0,3 1-49 15,0 1-9-15,-4 3 67 0,0 3 117 16,-1 0 0-16,-3 1 91 0,0 4 106 16,0-1 46-16,0 5 34 0,0 2-20 15,0-1-14-15,-3 3-55 0,3 0-32 16,0-2-49-16,0 0-50 0,0-4-57 15,3-4-31-15,3-1-44 0,2-3-30 16,0-3 32-16,0-3 35 16,1-3 38-16,3-3-19 0,-6-4 6 0,1-1-50 15,1-2-17-15,0 0 10 0,-4 2 63 16,0 4 7-16,0 0 52 16,1 4 18-16,-5 2-13 0,0 1-57 15,4 3 0-15,-4 3 0 0,0 3 137 16,4 5 37-16,-4 2-67 0,6 5-69 15,-6 3-35-15,0 1 7 0,0 4-7 16,0-1 13-16,0 2 19 0,0 0-19 16,0 1-16-16,-6 0 0 0,6-2-16 15,0-3-50-15,-4-2-117 0,4-4 18 16,0-5-157-16,-4-7-240 0,4-6 54 16,0-2-116-16,0-13-596 0</inkml:trace>
  <inkml:trace contextRef="#ctx0" brushRef="#br0" timeOffset="226350.2079">26502 7842 417 0,'0'0'1729'16,"0"0"-1141"-16,0 0-280 0,0 0-247 15,0 0-60-15,-33 35 41 0,25-17 44 16,3-2 16-16,-3 2-41 0,4 2-61 15,0-2-19-15,4 1 16 0,0-4-19 16,0-2-19-16,4-2-7 0,6-1 29 16,-8-3 19-16,5-1 32 0,-1-2-10 15,2 1 10-15,-4-1 6 0,0 2-9 16,-2-2 2-16,-2 2 43 0,0 1 74 16,-2 1 23-16,-2 1-39 15,-4 1-63-15,2 3-27 0,-2-4-27 16,3 0-14-16,-5-1-1 0,6-2-1 15,-2-3-24-15,4-3-54 0,2 0-47 16,0-5-76-16,6-3-96 0,4-6-34 16,-2-5 103-16,9-2-109 0,-3-4-109 15,5 0-76-15,-2-3 44 0,3 4 290 16,-3-3 189-16,1 4 39 0,-3 2 117 16,-3 3-38-16,-3 2-86 0,-1 5-16 15,-4 1 72-15,-2 5 202 0,-2 2 35 16,0 3 48-16,-2 0 15 0,-2 3-150 15,-4 4-141-15,-1 2-85 0,3 4 37 16,-4 0 56-16,3 1-31 0,3 0-26 16,0 0-23-16,2-1-22 0,2 0-2 15,2-2-1-15,6-1 36 0,-5-1 2 16,11-2 9-16,-6 0-2 0,7-1 9 16,-5-1-6-16,2 2 21 0,-1-2 39 15,-1 1-67-15,-2 0-22 16,-5 0-4-16,-3 1 26 0,0 1 110 15,-3 0 19-15,-5 3-58 0,-2-2-44 16,2 0-27-16,-3 0-41 0,-3 0-71 16,3-3-119-16,1-1-83 0,2-1-119 15,4 0-155-15,0-1-244 0,4 1-704 0</inkml:trace>
  <inkml:trace contextRef="#ctx0" brushRef="#br0" timeOffset="226506.7963">26818 8154 75 0,'0'0'2602'0,"0"0"-2037"0,0 0-295 0,0 0 27 16,0 0-96-16,0 0-140 15,0 0-61-15,0 0-120 0,0 0-281 16,0 0-899-16</inkml:trace>
  <inkml:trace contextRef="#ctx0" brushRef="#br0" timeOffset="233058.7388">9873 9038 352 0,'0'0'271'0,"0"0"-33"0,0 0-72 16,0 0-78-16,0 0-66 15,0 0-22-15,-39 25-17 0,31-19-2 16,6 0-7-16,-4 0-72 0,3 0-45 15,-1-1-1-15,0-2-19 0,0-1 46 16,4 0 117-16,-6-2 102 0,6 0 113 16,0 0-29-16,0 0-52 0,-4 0-33 15,4-3-14-15,0 2-8 0,0 1-27 16,0 0-26-16,0 0-26 0,0 0-14 16,0 0-25-16,0 0-46 0,-4 0-6 15,4 1 3-15,0 2 36 0,-3-2 6 16,3 2-29-16,0-1 33 0,-4 0 42 15,4-1 29-15,0 1 0 0,-4-2-12 16,2 1 22-16,0-1 23 0,0 0 16 16,-2 0 3-16,0 0-32 0,4 0-47 15,-4 0-1-15,4 0 78 16,-4 0 60-16,1 0 34 0,3 0 15 16,-2 0 7-16,0 0-7 0,-4 0-39 15,6 1 13-15,-2-1-7 0,2 0-26 16,-6 0-1-16,6 0-64 0,-4 0-19 15,4 0-6-15,0 0 9 0,0-2 32 16,-4 2 28-16,4-3-6 0,0 2-16 16,0 0-4-16,-4-1-9 0,4 2 9 15,0-1-6-15,0 1-7 0,0-2-16 16,0 2-24-16,0 0-29 0,0 0-18 16,0 0-1-16,0 0-19 0,0 0-12 15,0 0 3-15,0 0 3 0,0 0 3 16,0 0-4-16,4 0 14 15,0-1 31-15,0-3 38 0,4 1-10 16,2 0 7-16,-3-3-23 0,7 1 4 16,-2-4-15-16,5 1 15 0,-2-1 6 15,3-1-6-15,5-1 0 0,-2-3 5 16,7-2-21-16,-5 1 0 0,6-4-11 16,2 1 10-16,-4-2 1 0,12-2 0 15,5-4 1-15,7-5 12 0,3-2-13 16,-7 3 0-16,-1 3 0 0,-9 5 12 15,4-1-12-15,1 0 2 0,-1 1 0 16,-2 1 9-16,1 1-11 0,-1 1-1 16,-6 2-1-16,-8 5 2 0,-5 2 0 15,-3 1-13-15,4 0 13 0,1-2-2 16,1 2-17-16,-6 0 18 0,1 4-1 16,-7 0-17-16,-3 2-25 0,-2 2-25 15,-2 1-20-15,-4 0-31 16,0 0-17-16,0 0-10 0,0 0-13 15,0 0-87-15,0 0-137 0,0 0-284 16,-2 1-308-16</inkml:trace>
  <inkml:trace contextRef="#ctx0" brushRef="#br0" timeOffset="233681.0836">10836 8176 62 0,'0'0'809'0,"0"0"-161"0,0 0-154 16,0 0-148-16,0 0-61 0,0 0-57 15,0 0-22-15,0 0-27 0,0 0-36 16,0 0-41-16,0 4-36 0,0-3-66 16,0 1-25-16,0 1-42 0,0 4 13 15,0 4 54-15,0 5 118 0,4 4-4 16,-4 6-48-16,0 8-28 0,0 12-22 15,0 8-1-15,0 3 1 0,0-10-16 16,0-12 1-16,0-13-1 0,4-2-3 16,-4-1 1-16,3 3-23 0,1-1 0 15,0-3-10-15,0-5-32 0,-2-4-21 16,2-2 2-16,0-3-31 0,0-3-27 16,0-1-35-16,-2 0 38 0,1-5 38 15,1-2 64-15,0-2-61 0,0-5-113 16,4-4-124-16,-4-2-205 0,0 2-175 15,-1-10-62-15</inkml:trace>
  <inkml:trace contextRef="#ctx0" brushRef="#br0" timeOffset="234664.7235">10880 8109 1630 0,'0'0'494'0,"0"0"-83"0,0 0-127 16,0 0-101-16,0 0-4 16,0 0 0-16,0 0-27 0,0 0-31 15,0 0-33-15,0 0-9 0,-19-13-10 16,19 13-22-16,0 0-3 0,0 0-6 15,0 0-38-15,0 0-13 0,0 0-31 16,0 0-9-16,0 0 3 0,0 0 9 16,0 0-22-16,0 0-23 0,4 2 4 15,-4 0 61-15,4 1 21 0,4 0 19 16,-3 0-3-16,-1 0 3 0,8 0 3 16,-4-1 13-16,1 1 6 0,7-3-3 15,-3 4 12-15,-1-4-12 0,5 0 3 16,-1 1-6-16,1 0-4 0,1 0 7 15,1 1 12-15,-1 0-28 0,3 0-6 16,2 3-15-16,-5-1-1 0,3 1 1 16,0-1 15-16,5 1-3 15,-5-2 8-15,2 0 14 0,-2-1 8 16,1 0 17-16,3 0 14 0,-2 1-2 16,-2-3 5-16,1 3-9 0,3-3-9 15,-4 0-13-15,3 0-18 0,-1 0-10 16,-4 1-16-16,6-1 1 0,-3 0 0 15,3 0 13-15,-2-1-13 0,2-1 18 16,1-2 4-16,-1 0 3 0,0-1-13 16,0 0-12-16,0 0-1 0,1 0 1 15,-1 1 0-15,-2-1-3 0,0 2 0 16,-1-2-1-16,-3 2 1 0,0-1 0 16,3 3 0-16,-9-2 0 0,3 2 0 15,1-1-1-15,-5 2 1 16,1-2-3-16,-1 1 0 0,-2 1 1 15,-3-1 1-15,1 1 0 0,-2 0 1 16,-2 0-1-16,2 0-1 0,-4 0 0 16,-2 0 2-16,0 0 11 0,0 0 20 15,0 0 24-15,0 0 9 0,0 0 16 16,0 0 14-16,-2 0-2 0,2 0-7 16,0 0-15-16,-6 0-31 0,6 0-36 15,-2 0-1-15,0 0-1 0,0 0-1 16,2 0-2-16,0 0-10 0,0 0-6 15,0 0 3-15,0 0-12 0,0 0-1 16,0 0-5-16,0 0-13 0,0 0 3 16,0 3-5-16,0 0-16 0,0 3 3 15,0 5 61-15,0 3 21 0,0 4-9 16,0 4-12-16,0 7 0 0,2 12-12 16,2 7 12-16,2 4 1 0,-6-2-1 15,2-5-1-15,3-4 1 16,-1 0 1-16,0-3 0 0,2-5 0 15,-4-7-1-15,2-4-1 0,-4-5-2 16,4 1 0-16,1 2-12 0,1-2-4 16,-6-3-8-16,4-2 8 0,-2-5 1 15,-2-1-25-15,4-4-12 0,-4-2-25 16,0-1-27-16,0 0-32 0,0 0-116 16,0 0 78-16,0 0-9 0,0 0-85 15,0 0 55-15,0 0 9 0,-4 0-46 16,0 0-85-16,2 0-462 0,-9 0-606 15</inkml:trace>
  <inkml:trace contextRef="#ctx0" brushRef="#br0" timeOffset="235236.1286">10966 8895 1914 0,'0'0'337'0,"0"0"-42"0,0 0-47 16,0 0-110-16,0 0-61 15,0 0-3-15,0 0 60 0,0 0 7 16,0 0-17-16,0 0-20 0,-31-5-15 16,31 5-13-16,0 0-32 0,0 0-44 15,0 0-7-15,2 0-49 0,-2 0-17 16,0 0 6-16,2 2-24 0,1-2-27 15,3 2 118-15,2 1 60 0,0-1-12 16,5 2-10-16,1 0 6 0,5 0 1 16,3 1 15-16,3 0-13 0,4-1-6 15,12 2-6-15,5-1 3 16,8-2 0-16,4 0 31 0,-3-3 9 16,-5 0-14-16,-9-3-21 0,1 1-11 15,-3-2-14-15,0 0-2 0,-8 0-16 16,-2 0 2-16,-6 2-2 0,-1-1 3 15,-1 1-1-15,4-1-2 0,4 2-16 16,-4-3-5-16,-3 2-29 0,-3 2-10 16,-5-1-79-16,-1 1-68 0,-5 0-40 15,-4 1-56-15,0-1-73 0,-4 3-72 16,0 0-335-16,-8-2-539 0</inkml:trace>
  <inkml:trace contextRef="#ctx0" brushRef="#br0" timeOffset="236756.9001">10944 7624 1395 0,'0'0'410'0,"0"0"-173"0,0 0-94 15,0 0-143-15,0 0-10 0,0 0 10 16,-36 43 0-16,34-29 0 0,-2 2-7 16,4-2 6-16,0-1-1 0,6-1 2 15,1 0 0-15,1-4 20 0,2 1 57 16,-1-4 14-16,1 0 6 0,2 0-39 15,-3 0-6-15,3 0-20 0,-4 0-19 16,2-1 3-16,-3 1 13 0,-1 1 26 16,-2 1-17-16,-4 1 4 0,0 2 29 15,0 2 19-15,-2-1-10 0,-6 2-22 16,4-2-26-16,-3 0-10 0,1-1-9 16,-2-2-13-16,4-3 0 15,0-1-19-15,4-2-19 0,0-2 12 16,0-5 0-16,0-4-60 0,4-3-136 15,4-6-14-15,2-3 130 0,1-6 5 16,3 0-44-16,-3-4-50 0,7 1-19 16,-6-1 41-16,3 2 79 0,-1 1 68 15,-3 3 26-15,-5 4 78 0,2 2 94 16,-4 8 59-16,0 2 25 0,-3 4 26 16,-1 5-24-16,0 0-78 0,0 0-98 15,0 5-82-15,0 3-128 0,0 3 128 16,0 5 61-16,0 2 0 0,0 3 10 15,2 2-4-15,-2 1 13 0,2 1-23 16,2-1-38-16,0-2-19 0,0-1-22 16,0-4 6-16,4-2-19 15,-6-4 0-15,3-3 0 0,1-1-17 16,2-5-2-16,-2-2 25 0,2 0 29 16,-1-3 35-16,1-4 55 0,2-1 54 15,-3-3-10-15,1 1-64 0,2-1-26 16,-4 0-28-16,0 2 22 0,-3 0 25 15,-3 0 20-15,0 3 36 0,0-2-2 16,0 3-17-16,-3 1-8 0,-3 1-11 16,2 3 0-16,0 0-10 0,-4 0-49 15,4 0-22-15,0 3-75 0,1 4-37 16,-1 1 19-16,2 2 33 0,-2 3 25 16,4-1-15-16,0 0-23 0,2-1-18 15,2-2-10-15,3 0-6 0,1-3-7 16,0-1-33-16,2-3-3 0,1-2-26 15,3-2 45-15,-3-4 18 16,5-2-51-16,-6-3-1 0,3 0-146 0,-5 0 246 16,4 0 62-16,-5 1-8 15,-1 1 11-15,-2 1 33 0,0 2 57 16,0 2 127-16,-4 1 61 0,0 3 12 16,0 0-15-16,0 1-68 0,0 5-74 15,0 0-108-15,0 2-24 0,-4 5 45 16,4 1-8-16,-4 2-10 0,4 0-25 15,0-2-3-15,0-1-4 0,0-3-30 16,0-3-11-16,0-2-18 0,4-2-32 16,0-3-1-16,0 0 20 0,3-3 47 15,-1-4 29-15,2-1 29 16,4-1 19-16,-7 0-48 0,3 2-13 16,-4 0-16-16,0 6-3 0,0 0-28 15,0 1 34-15,-2 5 26 0,0 5 26 16,-1 3 63-16,3 5 48 0,-4 4-38 15,0 3-24-15,4 3-27 0,-4-1-48 16,0 0-3-16,0-3 1 0,0 0-30 16,4-5-91-16,0-2-49 0,-4-5 95 15,0-2-41-15,0-3-26 0,0-2-97 16,0-4 170-16,-4 0 10 0,0-1-214 16,0-2-270-16,-1 0-44 0,-7-9-465 0</inkml:trace>
  <inkml:trace contextRef="#ctx0" brushRef="#br0" timeOffset="236984.1164">11032 7790 189 0,'0'0'2259'15,"0"0"-1741"-15,0 0-131 0,0 0-161 16,0 0-106-16,0 0-120 0,0 0-111 15,0 0 29-15,0 0 82 0,0 0 0 16,36-33-6-16,-14 24-10 0,3-3-10 16,0 3-56-16,4-1-40 0,4 1-15 15,0 2-94-15,2-2-230 0,-8 3-191 16,8 2-723-16</inkml:trace>
  <inkml:trace contextRef="#ctx0" brushRef="#br0" timeOffset="237493.3893">11644 7581 1384 0,'0'0'585'0,"0"0"-144"16,0 0-70-16,0 0-34 0,0 0-40 16,0 0-53-16,0 0-45 0,0 0-36 15,0 0-53-15,0 0-41 0,-33-24-35 16,33 21-34-16,4-4-106 0,4 0 69 15,-3 1 37-15,3 2 2 0,0-1-2 16,0 4-16-16,-2-2 1 0,1 3 11 16,-3 0-15-16,0 3 3 0,0 2 3 15,0 2 12-15,-2 2-1 0,-2 4-45 16,0 1 47-16,-4 2 3 0,-2 0-3 16,2-1-25-16,0-1-3 0,0 0-35 15,2-4 44-15,1 0-9 16,-1-2-7-16,2-2-37 0,0-1-14 15,0-1-21-15,3-3 21 0,3 1 35 16,-2-1 51-16,4-1 6 0,2 0 48 16,-3 0 48-16,1 0-48 0,4 0 28 15,-3-1 16-15,1 1-45 0,-2 0-30 16,0 0-8-16,-1 3 33 0,1-1-5 16,-2 2-11-16,-2-2-10 0,0 5 0 15,0-2 3-15,-4 0 48 0,0 2 83 16,0 0 20-16,0 3-64 0,-4-1 39 15,0 1-38-15,-6 0-67 0,2-2-15 16,-1 2 0-16,-3-2-30 0,0 0-1 16,3 0-31-16,-3 0-33 0,4-3-68 15,1-1-106-15,1 1-132 0,2-1-65 16,0 1-260-16,4-1-368 0,0-1-350 16</inkml:trace>
  <inkml:trace contextRef="#ctx0" brushRef="#br0" timeOffset="238870.9324">12086 8445 414 0,'0'0'486'0,"0"0"-229"16,0 0-97-16,0 0-40 0,0 0 4 15,0 0 16-15,0 0 48 0,0 0 23 16,0 0-29-16,8 17-27 0,-8-16-16 16,0-1 16-16,0 0 25 0,0 0 15 15,0 0 0-15,0 0-7 0,0 0-26 16,0 0-33-16,0 0-25 0,0 0-32 16,2 0-16-16,-2 0-27 15,1 0-29-15,1-2 0 0,0 0-19 16,0 0 0-16,2-1-9 0,4-4-16 15,2-1 17-15,1-5 27 0,9-1 1 16,1-4-1-16,8-6 1 0,14-9 2 16,9-11 13-16,4-3-1 0,6-4-2 15,-4 3 9-15,-3 4 6 0,-1-1 3 16,0 1-5-16,2-3-10 0,-3 4 0 16,1-2-1-16,0 2-12 0,-2 4 0 15,-1 1-2-15,-3 3-1 0,-3 1-1 16,-6 5 0-16,-14 7 0 0,-2 7 0 15,-7 0 1-15,3 2-4 0,-4-1-14 16,3 3 16-16,-6 4-20 0,-5 4-67 16,-3 3-141-16,-4 0-118 0,0 8 124 15,-6 4 167-15,1 4-94 16,-7 6-209-16,2-5-307 0,-9 16-548 0</inkml:trace>
  <inkml:trace contextRef="#ctx0" brushRef="#br0" timeOffset="239622.0504">12158 8550 1639 0,'0'0'507'0,"0"0"-103"16,0 0-98-16,0 0-97 16,0 0-30-16,0 0-26 0,0 0-20 15,0 0-28-15,0 0-45 0,0 0-44 16,-6-5-13-16,6 5 19 0,0 0 9 15,0 0 10-15,4 0 3 0,-4 0-25 16,0 0-19-16,0 1-41 0,0 0-37 16,2 1-27-16,1 2 68 0,1 0 37 15,4 0 1-15,-2 2-1 0,4 1 2 16,-1 1 1-16,3 0 0 0,-2 3 0 16,5 1 22-16,-1 0-9 0,7 2 6 15,-2 1 10-15,5 1-10 0,-1 2-9 16,6 1 5-16,4 1 1 0,2 2-3 15,11 7-13-15,5 3 13 16,1 0 3-16,0-5-6 0,-5-2 24 16,-5-5 10-16,7 2 70 0,-3-1 49 15,3-1 29-15,-5 3-71 0,5-2-47 16,-5 0-46-16,-1 1-3 0,-2 1-3 16,-8-4-23-16,-6-3 25 0,-6-3-25 15,-3-1 11-15,5 2-10 0,4 3-3 16,-6 0-2-16,1-1-10 0,-3-2 12 15,-4-1 0-15,-1-2-2 0,-4-2 1 16,-3-1 0-16,1-2-1 0,-4-2-1 16,2-1 2-16,-4 0-2 0,0-3-40 15,-2 0-59-15,2 0-68 0,0 0-60 16,0 0-138-16,1-1-135 0,-1-1-81 16,2-3-778-16</inkml:trace>
  <inkml:trace contextRef="#ctx0" brushRef="#br0" timeOffset="242404.9819">12274 7880 398 0,'0'0'557'0,"0"0"-137"0,0 0-88 15,0 0 77-15,0 0-172 0,0 0-53 16,0 0 10-16,-25-36 18 0,21 32-93 16,2 3-4-16,0-2-10 0,2 2-9 15,0 0-14-15,0 1-18 0,0 0-64 16,0 0-10-16,0 4-104 16,2 1-29-16,0 3 143 0,5 2 128 15,-1 6-1-15,2 2-38 0,0 2-10 16,0 1-36-16,-3-4-43 0,1 0-41 15,2-3-19-15,-6-2 25 0,2-4 23 16,0-3-23-16,-2-1-26 0,0-3 7 16,-2-1 54-16,0-1 77 0,0-5 65 15,0 0-53-15,0-6-89 0,0-3-57 16,0-5 32-16,1 2 9 0,3-3 14 16,-2 1-2-16,2-1-15 0,2 3-9 15,-6 4-4-15,4 0 7 0,4 6 6 16,-6 0-19-16,3 3-29 0,-1 2-9 15,4 2 34-15,0 1 10 0,-1 1 32 16,1 4 7-16,2 1-7 16,0-1-3-16,-5 2 3 0,3-2 0 0,-2-1-2 15,0 0-10-15,0-2-17 16,-3-2-3-16,3 0 13 0,-4 0 19 16,2-6 51-16,-2 0 35 0,2-4 3 15,-2 0-41-15,0 2-45 0,0-2-3 16,-2 2-29-16,4 3 10 0,-4 3-12 15,0 2-30-15,2 0-54 0,1 1-13 16,3 3 128-16,0 0 19 0,2 5 23 16,1-1 0-16,1-2-7 0,-2 2-23 15,2-1 4-15,-1-4-16 0,3-1-6 16,-6-2 6-16,3-1 26 0,-1-3 34 16,0-4 36-16,-4-2 2 0,2 0-25 15,-1-4-19-15,-3 2-13 16,-2 0 16-16,0 1 16 0,0-1-14 15,-3 4-8-15,-1 0-26 0,-2 1 3 16,2 2-9-16,-2 2 0 0,2 1 3 16,0 1 0-16,2 1-22 0,0 0-13 15,2 3-119-15,0 0-91 0,0 2-38 16,4 4 172-16,0-1 45 0,2 1-59 16,2 1-37-16,3-4-63 0,-1-2-58 15,6-3-36-15,-3-1-167 0,1-3-135 16,1-7-427-16</inkml:trace>
  <inkml:trace contextRef="#ctx0" brushRef="#br0" timeOffset="242820.6295">12768 7601 440 0,'0'0'1201'0,"0"0"-685"16,0 0-179-16,0 0-60 0,0 0-42 16,0 0-65-16,0 0-52 0,-39-6-102 15,33 13-16-15,3 2-9 16,-1 2 9-16,0 3 38 0,2 3 17 0,0 0-5 15,2-1-43-15,0 0-7 16,4-2-42-16,0-3-21 0,0-3-20 16,3-3-13-16,1-3 19 0,0-2 77 15,-2-4 10-15,3-6 67 0,-1-4 19 16,-2-3-54-16,2-5-42 0,-5 0-25 16,3-2-1-16,-4 1 0 0,0-2 12 15,-2 2 14-15,0 1 25 16,-2 2 4-16,-4-2-7 0,1 3-22 0,-5 0-31 15,0-2 29-15,2 4-39 16,1 1 18-16,3 4 21 0,2 3 2 16,0 5 51-16,2 1 51 0,-2 3-32 15,2 0-70-15,0 6-165 0,4 0 2 16,2 6 163-16,-2 4 112 0,5 1-23 16,1 2-28-16,2 3-17 0,-1 2-9 15,1-2-13-15,-1 0-22 0,1-1-10 16,4-4-70-16,-5 0-35 0,3-6-12 15,1-2-37-15,1-3-64 0,-3-5-117 16,1-1-122-16,-4 0-206 0,1-11-354 0</inkml:trace>
  <inkml:trace contextRef="#ctx0" brushRef="#br0" timeOffset="243295.1956">12940 7258 470 0,'0'0'1382'0,"0"0"-908"0,0 0-145 16,0 0-42-16,0 0-66 0,0 0-74 15,0 0-147-15,0 0-48 0,0 0-45 16,0 0 93-16,-5 51 13 0,10-29 35 15,7 0 16-15,-2 2-10 0,-2-2-6 16,5 0-33-16,-3-2-15 0,1-3-13 16,-1-3-22-16,0-3-32 0,-2-4 13 15,-3-4 22-15,3-2 32 0,-4-1 18 16,4-8 52-16,-2-1 102 16,1-6-52-16,-1-2-85 0,0-3-35 15,0 1-21-15,-2-1-1 0,-2 4-3 16,-1-1 13-16,-1 3 12 0,0 0 0 15,0 4-15-15,0 1 15 0,0 5 22 16,0 1 35-16,-1 3-3 0,1 0-54 16,0 3-63-16,0 3-137 0,0 3 53 15,1 3 147-15,1-1 90 0,2 5-39 16,2-1-16-16,0 0-16 0,0 1-3 16,0-1-16-16,1-3-64 0,1-2-12 15,0 0-23-15,0-3-48 0,1-4-149 16,1-3 32-16,-4 0-193 0,-2-3-170 15,1-10-468-15</inkml:trace>
  <inkml:trace contextRef="#ctx0" brushRef="#br0" timeOffset="243640.3604">13237 7240 995 0,'0'0'1245'0,"0"0"-967"16,0 0-165-16,0 0-13 0,0 0 9 15,-17 42-19-15,17-29-26 0,-4 0-9 16,4 1-14-16,0-2-25 0,4 0-13 16,-4-4-3-16,3 1-2 0,-1-6-17 15,0-2-29-15,2-1-19 0,-2-3 67 16,2-3 35-16,-4-2 135 0,4-3-42 16,-2 1-81-16,-2-2-18 0,2 1 9 15,-2 3 7-15,0 1-7 0,0 2 19 16,0 2 50-16,0 2 23 0,0 1-33 15,0 0-97-15,0 0-28 0,0 3-85 16,0 1-68-16,4 3 181 0,5 3 23 16,-5-1 8-16,2 2-10 0,0-1-21 15,5 0-2-15,-1 0-71 16,2-3-152-16,-3-2 17 0,3-3-42 16,2-2-292-16,-9 0-204 0,1-9-680 0</inkml:trace>
  <inkml:trace contextRef="#ctx0" brushRef="#br0" timeOffset="243959.7621">13448 7309 704 0,'0'0'639'0,"0"0"-80"0,0 0-21 15,0 0-26-15,0 0-300 16,0 0-94-16,0 0-45 0,0 0 1 15,0 0-27-15,-37-41-18 0,32 29-27 16,-5-3 46-16,0 1-4 0,0-5-32 16,-1 0 74-16,-3-2-24 0,1-2-62 15,-1-5-60-15,3 1 28 0,5-3-40 16,2 3-14-16,4 0 86 0,4 2 76 16,3 2 0-16,1 4 16 0,4 1-29 15,-1 5-28-15,1 2-35 0,4 3-37 16,-3 3-1-16,5 2 22 0,-5 3 13 15,-1 0-86-15,3 5-18 0,-3 0-81 16,-2 5-166-16,-1 1-68 0,-5-2-319 16,-2 11-695-16</inkml:trace>
  <inkml:trace contextRef="#ctx0" brushRef="#br0" timeOffset="244601.1665">13613 7275 661 0,'0'0'1533'0,"0"0"-1009"0,0 0-123 16,0 0-123-16,0 0-75 0,-39-21-26 0,31 15-20 16,-1-1-31-16,-3 0-10 15,0-2-94-15,-1-2 28 0,1 0-19 16,-7-3-28-16,3-3-3 0,-3 1-65 16,2-2 65-16,5-3-3 0,2 1-21 15,2 1-42-15,7-1 0 0,1 1 37 16,1-2 26-16,9 5-16 0,0-3-9 15,3 3-3-15,1 3-1 0,2 2-12 16,1 2-25-16,-5 3-82 0,1 5-81 16,-1 1-4-16,1 1-46 0,-5 7-137 15,0 3-80-15,-4-4-229 16,-2 10-448-16</inkml:trace>
  <inkml:trace contextRef="#ctx0" brushRef="#br0" timeOffset="244973.4396">13499 7186 391 0,'0'0'623'0,"0"0"-141"0,0 0-79 15,0 0-117-15,40-10-89 0,-26 6-35 16,-3-3 12-16,-1 1 48 0,4-1-52 16,-3-2 15-16,1 1-16 0,-2-1-36 15,-3-2 50-15,3 3-1 0,-4-2-24 16,-2 3 4-16,-2-2-47 0,2 2-35 15,-4-1-12-15,0 2-43 0,-4-1 0 16,0 1 55-16,-2 2-22 0,-2 1-39 16,2 2-7-16,1 1-9 0,-1 0-3 15,-2 4-28-15,2 4-58 16,2 1 12-16,1 5 28 0,1 0 44 16,2 2-26-16,0 2 28 0,5-2 0 15,1-2 9-15,4-3 3 0,0 0-11 16,-1-4 0-16,7-2 27 0,-3-2-10 15,5-3-6-15,1 0-9 0,-1-3-3 16,3-3-49-16,-4 0-50 0,3-1-90 16,-7 2-216-16,3-1-213 0,-6 3-67 15,-1 0-724-15</inkml:trace>
  <inkml:trace contextRef="#ctx0" brushRef="#br0" timeOffset="245875.5873">12121 9045 238 0,'0'0'339'0,"0"0"828"0,0 0-787 15,0 0-95-15,0 0-40 0,0 0-29 16,0 0-72-16,0 0-137 0,0 0-7 16,0 0 0-16,-14 47 61 0,14-29 16 15,6 3 12-15,-4-2-12 0,4-2-46 16,0-2-31-16,1-3-38 15,-1-1 3-15,2-6 0 0,0-3-7 0,1-1 21 16,1-1 21-16,-2-6 23 16,-1-3 63-16,1-1-3 0,2-3-74 15,-4-2-9-15,-2 1-48 0,1-1 28 16,-5 1 20-16,4 1 2 0,-4 4 17 16,0 3-16-16,0 3 13 0,0 2 31 15,0 1-34-15,0 2-13 0,4 3-121 16,-2 5 9-16,2 2 112 0,0 5 102 15,0 2-59-15,3 1-43 0,-1 0 0 16,0-2-19-16,0 0-80 0,4-5-68 16,-3-2 46-16,1-5-134 0,0-4-149 15,2-2 155-15,-3-8 5 0,-1-3 78 16,4-6-97-16,-4 1-245 0,1-11-236 0</inkml:trace>
  <inkml:trace contextRef="#ctx0" brushRef="#br0" timeOffset="246540.8703">12396 8950 280 0,'0'0'832'0,"0"0"-243"16,0 0-148-16,0 0-224 16,0 0-100-16,0 0-91 0,0 0 64 15,0 0 187-15,2 54-78 0,-2-27-103 16,0 2-13-16,-2 3-16 0,0 3-35 16,2 0-32-16,0 0-20 0,0 0-66 15,0-5-58-15,2-3-29 0,0-5-75 16,0-4 15-16,0-7 159 0,-2-3 22 15,0-5 0-15,4-3-32 0,-2 0-7 16,1-7 91-16,5-2 20 0,2-2 190 16,0-3-6-16,3-2-33 0,3-2-36 15,-5 2-70-15,3-2-14 16,1 1-13-16,-3 0-15 0,-2 3-20 16,-1 2 16-16,-3 4 17 0,0-2 2 15,-4 4 16-15,-2 3 45 0,0 1 99 16,-2 0 30-16,-6 2-77 0,2 0-53 15,-1 2-32-15,-5 3-66 0,4 5-97 16,0 4 18-16,1 3 76 0,3 3 3 16,-2 1 3-16,6 2-3 0,0 0-16 15,0-1-12-15,2-1-16 0,2-1-39 16,0-3-40-16,3-2-42 0,1-4-27 16,0-3 22-16,4-2-13 0,-5-4-29 15,3-2-37-15,0-2-146 0,-3-5 203 16,-1-3 23-16,2-1-69 0,-4 1 102 15,0-2 136-15,2 3 94 0,-2 2 150 16,-3 4 110-16,-1 3-36 0,0 0-14 16,0 1-7-16,0 3-121 0,2 4-174 15,-2 2 114-15,2 2 15 16,0 2 3-16,2 0-52 0,-4 1-82 16,6-4-31-16,0-3-84 0,-2-2-13 15,1-3 32-15,1-3 32 0,0 0 29 16,2-10 35-16,0-1 96 0,1-6-32 15,1-1-64-15,0-1-9 0,1 2-14 16,-3 1 1-16,0 5 9 0,-4 4-16 16,3 1 0-16,-3 5-12 0,-2 1 9 15,2 1 16-15,-2 6 16 0,0 3 69 16,0 2 117-16,0 5-21 0,2 1-85 16,-4-1-80-16,4 1 0 15,1-3-89-15,-1-1-29 0,0-2-67 0,4 0-66 16,2-4-94-16,-7-1-339 15,7-6-414-15</inkml:trace>
  <inkml:trace contextRef="#ctx0" brushRef="#br0" timeOffset="246958.2349">12946 9194 749 0,'0'0'1227'0,"0"0"-825"15,0 0-312-15,0 0-6 0,-9 51 81 16,9-32-27-16,-2 5-16 0,2 2-13 16,-2 0-23-16,2 2-22 0,0 0-41 15,0 1-21-15,0-4-2 0,0-1-16 16,0-4-13-16,2-3-12 15,0-6-7-15,-2-4-7 0,3-3-28 16,3-4-55-16,-2-1 25 0,2-6 113 16,2-4 119-16,-2-2-64 0,5 0-34 15,-3-1-20-15,2 3 17 0,-1 0 5 16,-5 3-2-16,0 3-21 0,0 2 0 16,0 1 13-16,-4 2-10 0,6 0 17 15,-6 5-1-15,0 3 35 0,0 3 100 16,2 2-11-16,-2 1-86 0,1 2-57 15,-1 1-50-15,2-4-80 0,0 0-65 16,2-2-104-16,0-2-111 0,0-4-284 16,0 0-750-16</inkml:trace>
  <inkml:trace contextRef="#ctx0" brushRef="#br0" timeOffset="247483.9702">13165 9410 143 0,'0'0'2154'0,"0"0"-1468"16,0 0-439-16,0 0-154 0,-29 40 8 16,23-22 20-16,-1 2-17 0,1 0-15 15,2 0-13-15,-2-1-54 0,2-2-22 16,4-3-29-16,0-5-15 0,0-1-28 16,0-3-33-16,4-4-34 0,-4-1 18 15,8 0 58-15,-4-6 63 0,2-2 70 16,1-3 26-16,-3 1-57 15,4 2-39-15,-4 2-48 0,2 3-3 16,-6 1 32-16,4 2 6 0,-1 0-8 16,1 3 21-16,6 4 22 0,-6 1 1 15,2 3 8-15,-1 2-18 0,3 1-13 16,0 0-134-16,0 0-86 0,-2-1-143 16,1-2 17-16,3-2-92 0,-6 1-95 15,0-3-47-15,0 0 251 0,-1 0 35 16,-1-3 126-16,2 0 168 0,-4-2 243 15,0-1 354-15,0 1-72 0,2-2-77 16,-2 0-110-16,0 0-63 0,0 0 9 16,0-3 9-16,0-2-37 0,0-3-78 15,0-5-137-15,0-3-22 0,0-7 23 16,0-6 30-16,2-11-5 0,0 1-4 16,0 4-60-16,2 8-2 0,0 7-1 15,5-1 32-15,-3 2 12 0,0 5-32 16,-2 4-12-16,4 3-66 0,-2 3-3 15,1 4 22-15,-5 0-77 0,4 4-67 16,-2 6-29-16,-2 3 89 16,-2 2-8-16,0 3-144 0,0 1-160 15,-6 2-145-15,2-1-18 0,0-4-69 16</inkml:trace>
  <inkml:trace contextRef="#ctx0" brushRef="#br0" timeOffset="247661.3976">13258 9624 1030 0,'0'0'1074'0,"0"0"-640"15,0 0-205-15,0 0-229 0,0 0 58 16,0 0-52-16,0 0 120 16,0 0-43-16,0 0-48 0,37-24-22 0,-29 17-13 15,0 2-32-15,-3-1-74 0,1 2-42 16,0-2-64-16,0 0-115 0,-2 2-215 16,0-3-465-16</inkml:trace>
  <inkml:trace contextRef="#ctx0" brushRef="#br0" timeOffset="247924.4234">13448 9778 1542 0,'0'0'1274'0,"0"0"-924"16,0 0-95-16,0 0-1 0,0 0-12 15,0 0-31-15,0 0-64 0,0 0-23 16,0 0-124-16,-37-34-25 0,32 7 25 16,-1-12 0-16,2-10 0 0,4 5-11 15,0 8 8-15,2 12 3 0,0 9 65 16,2-3-53-16,-1 1-12 16,7-1-40-16,-2 4-25 0,0 5-44 15,3 3-41-15,-1 4 17 0,2 2-96 16,-1 3-146-16,-1 7 27 0,-2 1-109 15,-1 0-305-15,1 9-690 0</inkml:trace>
  <inkml:trace contextRef="#ctx0" brushRef="#br0" timeOffset="248244.2111">13570 9763 1030 0,'0'0'1022'0,"0"0"-624"0,0 0-159 16,33 5-20-16,-17-11-17 0,-3-5-39 15,3-4 5-15,-3-2-28 16,3-2-42-16,-6-3-32 0,1 1-34 16,-5-2-20-16,0 1 4 0,-4 3 9 15,-2 1 1-15,-2 3-14 0,-4 2 23 16,-2 5 18-16,-1 4-9 0,-1 4 29 16,-2 1-14-16,1 7-18 0,-5 4-4 15,4 4 29-15,1 2 18 0,3 4 15 16,0 1-22-16,6 2-37 0,2-1-37 15,2 2-2-15,6-4 15 0,2 0-13 16,1-4-3-16,7-5-31 0,-3-2 9 16,7-4-21-16,-3-3-25 0,0-4-78 15,1-1-44-15,-3-6-46 0,-1-2-99 16,-3-3-207-16,-1 3-152 0,-6-8-789 16</inkml:trace>
  <inkml:trace contextRef="#ctx0" brushRef="#br0" timeOffset="267338.1021">11989 5776 668 0,'0'0'985'16,"0"0"-572"-16,0 0-200 0,0 0-70 15,0 0-1-15,0 0-7 0,0 0 4 16,0 0-7-16,0 0-4 0,0-8-10 15,0 8-25-15,0 0-26 0,0 0-34 16,0 2-33-16,2-1-50 0,-2 4-52 16,4 0-13-16,0 5 115 0,-1 2 25 15,1 3 23-15,6 6 22 16,-4-1-41-16,2 3-13 0,-3-1 0 16,1 0-15-16,0-2-1 0,-2-3-1 15,2-4 1-15,-2-1-2 0,-4-7-14 16,4-2 14-16,-3 0 0 0,-1-3 2 15,2 0 26-15,-2-3 31 0,0-1 45 16,0-5 107-16,4-3-121 0,-4-4-88 16,0-1-1-16,2-6-2 0,2 0-10 15,0-3-12-15,0 2-9 0,0-3 11 16,2 3-2-16,-1 0 3 0,-1 4-3 16,4 1 3-16,-6 7 3 0,6 1 0 15,-4 5 3-15,3 4-3 0,-5 2-16 16,2 2-19-16,4 4 19 0,0 5 35 15,-3 4 0-15,-1 4 19 0,0 3 3 16,2 3 4-16,-2-1-14 0,-2 1-12 16,0-3-1-16,0-2-1 0,0-4-17 15,0-3-13-15,-1-5 13 16,5-2 0-16,-6-5-41 0,2-1-30 16,-2 0 33-16,4-5 57 0,-2-2 18 15,2-6 135-15,2-2-48 0,0-5-72 16,-3 0-33-16,5-3-12 0,0 2 11 15,-2-2 1-15,1 2-16 0,1 1 14 16,0 3-14-16,-2 3-16 0,2 1 32 16,-5 5 4-16,1 2-4 0,-2 5-17 15,0 1-28-15,0 3 1 0,4 5 44 16,-4 1 43-16,2 6-8 0,2 1-10 16,-3 2 4-16,3 3-3 15,-4 1-14-15,2 1-11 0,0-1-1 0,0-2-1 16,2-1-15-16,-2 0-41 15,1-2-64-15,1-2-39 0,0-2-70 16,2-1-54-16,-2-4-49 0,1-1-75 16,-1-3-64-16,0-1 0 0,-2 0-144 15</inkml:trace>
  <inkml:trace contextRef="#ctx0" brushRef="#br0" timeOffset="267782.6174">12433 5934 1040 0,'0'0'433'16,"0"0"-56"-16,0 0-30 0,0 0-30 15,0 0-36-15,0 0-27 0,0 0-59 16,0 0-74-16,0 0-51 0,0 0-54 16,2-8-16-16,0 8-54 0,0-2 6 15,-1 0 48-15,5 1 54 0,-4-3 26 16,6 3-33-16,-2-1-33 0,0 1-14 16,-1 1-16-16,-1 0 15 0,0 0-1 15,-2 3 0-15,2 1 1 0,0 0 0 16,-2 3 1-16,-2 0 12 15,2 1 11-15,-2 0-1 0,0 3 0 16,0-5-22-16,-2 1-22 0,2-2-23 16,0-3-85-16,0-1 25 0,0-1 3 15,0 0 3-15,0 0-46 0,2 0 45 16,2-1 100-16,-1 1 32 0,3-2 16 16,0 2 64-16,2 0-9 0,0 0-52 15,-1 0-16-15,1 2-16 0,0 1 0 16,0 1 4-16,-3 1 12 15,-1 1 0-15,0 1 6 0,0 1 26 16,-4 1 16-16,0 0 11 0,0 1 17 16,0 1 15-16,-2-1-23 0,-4 0-43 15,2 1-24-15,-1-4-11 0,-3 0-1 16,6-1 5-16,-6-2-29 0,2 0-56 16,1-2-48-16,3-2-59 0,-4 0-74 15,6-3 15-15,0-7-226 0,0-2-284 16,6 2-54-16,1-13-253 0</inkml:trace>
  <inkml:trace contextRef="#ctx0" brushRef="#br0" timeOffset="268060.4549">12615 5846 790 0,'0'0'1000'0,"0"0"-698"0,0 0-76 15,0 0 49-15,0 0-49 0,0 0-91 16,0 0-99-16,0 0-36 16,0 0-51-16,0 0-46 0,8 1 97 0,-1-2 84 15,-1-3 63-15,6 1 4 16,-1-4-30-16,-1 3-29 0,4 1-92 16,-1-2 0-16,-1 1-3 0,0 3-13 15,-1-1-38-15,-3 1-42 0,2 1-12 16,-5 0-24-16,-1 3-102 0,0 3-121 15,-4 4-141-15,0 2-89 0,-2-2 158 16,-6 7-130-16</inkml:trace>
  <inkml:trace contextRef="#ctx0" brushRef="#br0" timeOffset="268246.1976">12665 5991 388 0,'0'0'587'15,"0"0"-167"-15,0 0-173 0,0 0-42 16,0 0 84-16,0 0 25 0,0 0-50 15,0 0-29-15,0 0-36 0,0 0-27 16,41-2-9-16,-31-2-14 0,-3 1-70 16,5-3-55-16,-2 2-24 0,3 0-19 15,-3-3-13-15,4 1-22 0,-1-1-66 16,3 0-80-16,-1-2-152 0,-3 3-254 16,3-2-612-16</inkml:trace>
  <inkml:trace contextRef="#ctx0" brushRef="#br0" timeOffset="268962.3554">13061 5709 990 0,'0'0'485'0,"0"0"-108"0,0 0-94 15,0 0-60-15,0 0-35 0,0 0-27 16,0 0 16-16,0 0 15 0,0 0-25 16,0 0-27-16,-37-33-3 0,37 30 2 15,0 1-41-15,0-1-35 0,0-2-63 16,0 0-83-16,6-3 4 0,-1 0 57 15,1 1 22-15,2-1 21 0,2 1 17 16,1 0 9-16,-3 1-12 0,6 1-32 16,-7 3 13-16,1 0-1 0,4 2-1 15,-3 0-14-15,-1 2-3 0,4 5 3 16,-6 0 1-16,1 1 0 16,-3 2 18-16,0 4 9 0,-4 1 7 15,0-1 9-15,0 4-3 0,-4-1-16 16,-2 2-22-16,1-1-1 0,1 0-2 15,0-2-2-15,-2 0-23 0,2-4-7 16,0 0 1-16,4-4 0 0,-2-1-20 16,2-1-28-16,0-3-12 0,2-2 2 15,2 2 7-15,0-2 53 0,4 1 29 16,-2-1 23-16,5-1 34 0,-1 0 28 16,2 0-25-16,-1 0-6 0,1 1-16 15,-2 0-26-15,1 0-9 16,1 1 15-16,-3 0-17 0,1 2 20 15,-4 0-2-15,0 0 0 0,2 1 13 16,-3 2 30-16,-3-1 14 0,0 1-10 16,-2 3 68-16,0 0 114 0,-4 1-10 15,0 3-85-15,-5-1-64 0,1 0-4 16,0-2-30-16,-1-1-9 0,-3 0-25 16,2-4 1-16,-1 2 23 0,3-5 10 15,0 1-55-15,-2-4-12 0,7 1 11 16,1-1-1-16,0 0-59 0,2 0-43 15,0-1-39-15,2 1-78 0,0-4-137 16,7-1-41-16,-1-1-115 0,0 1-245 16,3-4-982-16</inkml:trace>
  <inkml:trace contextRef="#ctx0" brushRef="#br0" timeOffset="270829.9691">4278 15304 1572 0,'0'0'523'0,"0"0"-151"15,0 0-91-15,0 0-72 0,0 0-23 16,0 0 27-16,0 0-19 0,0 0-35 15,0 0-112-15,-12-20-47 0,12 23-92 16,0 1-28-16,0 4 66 0,0 6 16 16,0 14 38-16,0 19 3 0,0 19 32 15,2 7-19-15,2 6-13 0,2-5-1 16,0-5 1-16,1-3 13 0,-5-4-15 16,2-6 0-16,0-8-1 0,0-10-19 15,0-10-6-15,0-9-23 16,-4-5-15-16,4 0-20 0,0-2-48 15,-3-3-84-15,3-6-55 0,2-4-85 16,4-10 43-16,-2-6 163 0,-1-10-91 16,3 2-216-16,2-18-284 0</inkml:trace>
  <inkml:trace contextRef="#ctx0" brushRef="#br0" timeOffset="271070.5056">4516 15300 1965 0,'0'0'392'0,"0"0"15"16,0 0-25-16,0 0-86 0,0 0-143 0,0 0-153 16,-7 36-70-16,3 3 7 0,-2 19 63 15,2 8 64-15,2 5 12 16,2 1-22-16,0-5-42 0,4 1-12 16,4 0 0-16,-4-6-1 0,3-4-1 15,-1-12-29-15,-2-12-30 0,4-11-27 16,-4-4-65-16,-1-1-51 0,-1 0 11 15,0-1-83-15,0-6-44 0,0-6-27 16,-2-4-114-16,0-1 11 0,-2-5-231 0</inkml:trace>
  <inkml:trace contextRef="#ctx0" brushRef="#br0" timeOffset="271364.1249">4169 15773 2572 0,'0'0'331'0,"0"0"-36"15,0 0-94-15,0 0-106 0,0 0-6 16,0 0-38-16,0 0-51 0,0 0-124 16,0 0-13-16,10-40 137 0,8 33 32 15,1 1 25-15,6 1-15 0,4 1-23 16,2 2-17-16,2 2 11 0,4 0-11 15,-4 1-1-15,2 2 1 0,-2 0-1 16,4 1 0-16,-8-1-1 0,0 1-70 16,-4 0-76-16,0-1-65 0,-7 2-46 15,1 0-68-15,-9 2-216 0,1-1-190 16,-11 7-407-16</inkml:trace>
  <inkml:trace contextRef="#ctx0" brushRef="#br0" timeOffset="271615.3419">4229 15984 2644 0,'0'0'434'16,"0"0"-68"-16,0 0-99 0,0 0-122 0,0 0-42 16,0 0-97-16,0 0-6 0,0 0-144 15,0 0-49-15,0 0 54 0,20 3 139 16,-1-4 67-16,6-1-4 0,3-2 10 15,1 1-58-15,0 0-13 0,2-1-1 16,2 2-1-16,0-2 0 0,3 1-26 16,-1-1-66-16,6-1-69 0,4 0-59 15,7 1-78-15,0 2-124 0,-13 2-239 16,-6 0-529-16</inkml:trace>
  <inkml:trace contextRef="#ctx0" brushRef="#br0" timeOffset="272030.2464">4991 15822 1406 0,'0'0'624'0,"0"0"-213"0,0 0-111 15,0 0-104-15,0 0-29 0,0 0-39 16,0 0-128-16,0 0-139 0,0 0 4 16,0 0 135-16,18-7 38 0,-7 16 1 15,7 1 22-15,-5 4-17 0,3-1-12 16,1 1 7-16,-5 0-1 0,1-1-16 15,3-2-20-15,-8-1-1 0,1-3-1 16,-1-4 3-16,-6 0 22 0,2-3 10 16,2 0 16-16,-6-3 22 0,5-3 61 15,-1-3 80-15,0-4-16 0,0-3-112 16,2-4-86-16,-2 0-106 0,4-2-79 16,-1 1-99-16,-3 1-137 0,2 3-52 15,4 2-64-15,-5 3-148 0,7 1-479 16</inkml:trace>
  <inkml:trace contextRef="#ctx0" brushRef="#br0" timeOffset="272427.0596">5404 15730 368 0,'0'0'1668'16,"0"0"-1179"-16,0 0-163 0,0 0-12 15,0 0 40-15,0 0-20 0,0 0-217 16,0 0-116-16,0 0 2 0,0 0-1 15,-45 34 1-15,38-23 16 0,-3 2 3 16,2 1 16-16,-2 0 25 0,5 2 2 16,3 1-65-16,-2-1 0 0,4-2-43 15,0 1 2-15,0-3-10 0,0 0-2 16,4-3 6-16,3-2-10 0,-1-2-6 16,2-3 4-16,4-2 11 0,-7-2 48 15,7-6 0-15,-4 0 38 0,1-4 16 16,3 0-10-16,-4-3-44 15,2 4 0-15,-7 3-25 0,5 2-10 0,-4 4-9 16,0 2 22-16,2 1 22 16,1 4 0-16,1 2 25 0,-4 3 3 15,4 4 20-15,0 1-14 0,-3 0-9 16,1 2-25-16,0-3-14 0,0-1-68 16,2-4-48-16,-4-3-53 0,3-5-82 15,-3-1-45-15,2-6-64 0,2-5 15 16,-2-8 18-16,-3 4-117 0,5-16-607 15</inkml:trace>
  <inkml:trace contextRef="#ctx0" brushRef="#br0" timeOffset="272608.5046">5600 15463 1592 0,'0'0'640'0,"0"0"-155"16,0 0-52-16,0 0-76 0,0 0-95 15,0 0-70-15,0 0-110 0,0 0-82 16,0 0 0-16,2 39 77 0,-4 2 7 15,0 10-9-15,0 2-29 0,2-11-27 16,0-9-19-16,0-12-26 0,0-1-24 16,6 4-59-16,-3 1-111 0,9 4-70 15,-4-2-56-15,7-2-28 0,-9-7-320 16,6 2-448-16</inkml:trace>
  <inkml:trace contextRef="#ctx0" brushRef="#br0" timeOffset="273033.7238">5890 15766 1319 0,'0'0'621'0,"0"0"-212"15,0 0-12-15,0 0 65 0,0 0-68 16,0 0-356-16,-19 42-22 16,7-21 101-16,3 5 9 0,1 2-61 15,0 2 1-15,-4 1-15 0,7-3-1 16,1-5-16-16,0-2-34 0,2-5-28 15,2-5-7-15,0-5-32 0,0-4-36 16,0-2-35-16,2-1-17 0,2-6 88 16,4-4 67-16,1-3 70 0,3-5-5 15,1-1-65-15,-5 3-34 0,4 1 5 16,3 3-21-16,-5 4 15 0,-2 3 16 16,5 3 19-16,-3 3 15 0,2 1 3 15,1 5 5-15,5 5 15 16,-7 4 22-16,5 2 22 0,-5 4 9 0,3 2 3 15,-2 2 11-15,-3 3-30 16,3 3-7-16,-4 6 29 0,3 6-26 16,-9 8-31-16,2 0-2 0,-4-8-4 15,0-12-22-15,0-11 13 0,-4-2-4 16,2 1 1-16,-5 4-7 0,-1 0-15 16,2-3-9-16,-8-4-68 0,7-5-66 15,-7-4-53-15,2-5-83 0,3-5-224 16,-3-3-270-16,-1-17-549 0</inkml:trace>
  <inkml:trace contextRef="#ctx0" brushRef="#br0" timeOffset="273776.4807">6979 15181 2395 0,'0'0'548'0,"0"0"-346"0,0 0-161 15,-23 41-41-15,19-14 16 0,-5 13 77 16,5 15 34-16,0 8-9 0,-4 4 12 16,6-2 2-16,-2-3-25 0,0 2-66 15,4 0-35-15,0-2-6 0,0-2-38 16,4-6-21-16,-4-5-26 0,4-11-10 16,-4-12-63-16,0-8-71 0,0-10 24 15,-4-2 0-15,4-4 128 0,-4-2 48 16,1-5-245-16,-5-9-105 0,-2-6-102 15,2-3 182-15,1-5-14 0,-1-1-146 16,4 0 243-16,-2-2 216 0,6 2 56 16,0 1 146-16,0 3 75 0,6 6 13 15,2 3 3-15,-1 5-52 0,7 3-11 16,2 3-38-16,-5 3-14 0,7 1-23 16,-1 1-13-16,2 0-35 0,3 0-27 15,-5 0 10-15,3 0-19 0,1 0-26 16,-4 0-4-16,-1-3 4 15,1 1 23-15,-3 0-8 0,-3 0 4 16,-3 2-26-16,-4 0 7 0,2 0-7 16,-6 2-12-16,4 2 21 0,-4 4 64 15,0 4 135-15,0 3-45 0,0 3-78 16,0 3-32-16,0 2-20 0,0 2-27 16,4-1-16-16,-1 1-4 0,5-4-17 15,2-5-7-15,-2-2-41 0,-1-5-11 16,3-5 17-16,-2-3 29 0,4-2 6 15,-7-5 127-15,3-4 96 0,0-2-8 16,0-4-114-16,-5 0-40 0,-3-1-33 16,0 1-10-16,0 2 4 0,-3-2 10 15,-5 3-32-15,0 0-88 16,-2 0-53-16,-5 1-47 0,1 2-34 16,-1-1-110-16,1 2-80 0,3 1-42 15,3-4 12-15,2 1-81 0,6 1-263 16,0-12-336-16</inkml:trace>
  <inkml:trace contextRef="#ctx0" brushRef="#br0" timeOffset="274009.1349">7348 15236 1110 0,'0'0'998'0,"0"0"-665"0,0 0-139 16,0 0-94-16,36 1 48 0,-28 21 105 15,2 16 91-15,-6 17-81 0,3 9-65 16,1 2-12-16,-4-5-46 0,2-6-62 15,-2-1-16-15,4 0-43 0,-1-3-19 16,3-3-56-16,-6-8-40 0,0-12-29 16,0-6-26-16,0-6-53 0,-1-1 52 15,-3 0-35-15,0-2 18 16,0-6-128-16,0-4-93 0,0-3 64 16,-7-5-300-16,3 0-39 0,-4-13-150 0</inkml:trace>
  <inkml:trace contextRef="#ctx0" brushRef="#br0" timeOffset="274453.6241">7450 15763 937 0,'0'0'762'16,"0"0"-340"-16,0 0-205 0,47-32-20 16,-26 24-36-16,-3 1 0 0,5 3-29 15,-2-2-17-15,-3 1-22 0,1 0-4 16,-2 2-54-16,-3-1 0 0,-2 2-6 16,-1 1-13-16,-1-1-13 0,-6 2 13 15,0 0 3-15,-4 0 3 0,0 2 29 16,0 1 57-16,0 3 78 0,-4 5 56 15,-4 2-104-15,2 2-103 0,-2 5-1 16,5 0 19-16,-5 1 18 0,4 0 13 16,2 1-44-16,-2-1-12 0,4-2-28 15,0-3-13-15,0-4-15 16,4-4-31-16,-2-3-31 0,2-4-10 16,0-1 7-16,0-1 34 0,-1-6 59 15,5-1 21-15,-2-5 10 0,-2-1 3 16,4 0 0-16,-4 2-18 0,-1 2-16 15,-3 3-13-15,4 4-2 0,-4 2 15 16,0 1-1-16,2 3-1 0,2 2-33 16,0 6 35-16,0 1 69 0,0 4 46 15,3 4-47-15,3 1-12 0,-2 0-56 16,0-1 0-16,1-1-25 0,3-2-24 16,0-4-85-16,1-3 28 0,-1-3-76 15,-2-7-60-15,5 0-31 16,-1-10 12-16,-3-6 49 0,3-5-58 0,1-10 41 15,-1-10-81-15,1-10-145 16,3-6-62-16,-7-1 28 0,3 1 3 16,-6 17 259-16</inkml:trace>
  <inkml:trace contextRef="#ctx0" brushRef="#br0" timeOffset="274862.5339">8043 15358 322 0,'0'0'600'0,"16"-43"-17"16,-6 22-86-16,-3 1-128 0,1 7-114 15,-4 7-126-15,-2 6-87 0,2 5 13 16,-4 15 70-16,0 13 271 0,0 22-94 15,0 8-138-15,4 5-54 0,-1 1 22 16,1-3 6-16,4 1-20 0,2-3-44 16,1-4-43-16,3-15-31 0,-6-11-80 15,3-11-129-15,-1-7 74 0,2-3-44 16,1-2-102-16,3-6 179 0,-3-5-19 16,-1-13 35-16,1-12 70 0,-1-13-19 15,0-13-131-15,-3-5-21 0,-1 1-12 16,0 1 83-16,-4 2 67 15,-4-3 4-15,0-4-75 0,0-1-185 16,0 2-254-16,0 11-72 0,0 13 125 16,0 13 506-16,0 7 1162 0,2 3-466 15,-2 1-166-15,4 6-231 0,-4 4-168 16,0 10-83-16,4 14-47 0,-1 15 295 16,5 19-20-16,0 10-103 0,0 3-25 15,-3-3-36-15,3-6-6 0,2-1-34 16,-2-3-29-16,3-3-43 15,-1-5-46-15,-2-11-91 0,-1-10-32 16,-3-11-105-16,0-5 126 0,-2 0-17 16,4-5 9-16,-6-1 3 0,0-6-33 0,-6-1-62 15,0-6-379-15,2-1-98 16,-7-12-298-16</inkml:trace>
  <inkml:trace contextRef="#ctx0" brushRef="#br0" timeOffset="275039.5443">8200 15659 2711 0,'0'0'161'0,"0"0"32"16,35 0-1-16,-14 0-46 0,3 0-50 15,-3 0-55-15,4-2-18 0,-3-1-23 16,3-1 0-16,0-2-32 0,-2 2-101 16,-5-2-27-16,3 3-19 0,-4-1-161 15,-1 1-61-15,-8 2-189 0,-3 0-554 16</inkml:trace>
  <inkml:trace contextRef="#ctx0" brushRef="#br0" timeOffset="275549.9682">6681 15604 1971 0,'0'0'577'0,"0"0"-277"0,0 0-53 16,0 0-59-16,0 0-70 0,0 0-118 15,0 0-22-15,0 0-141 0,0 0 13 16,0 0 150-16,15 4 153 0,7-5-9 16,7-2-4-16,12-3-10 0,13 1 2 15,10-2-6-15,2 1-32 0,0-1 8 16,-3 0-34-16,-1 2-9 0,1-1 1 15,-5-1 8-15,2 2 3 0,-2 1-6 16,0 2 6-16,0 1-34 0,-7-1 19 16,3 1-10-16,-10-1-18 0,3 1 0 15,-14 0 5-15,-4 1-5 0,-8 0-10 16,-3 0-1-16,1 3-17 16,2-1-2-16,1 3-14 0,-1 1-2 15,-9 1-28-15,1 2-74 0,-1 0-72 16,-1 1 3-16,-1 2-121 0,-2 0-104 15,0-3-279-15,1 3-842 0</inkml:trace>
  <inkml:trace contextRef="#ctx0" brushRef="#br0" timeOffset="276378.6607">8855 15313 1676 0,'0'0'516'16,"0"0"-44"-16,0 0-150 0,0 0-133 15,-31-37-158-15,31 23-31 0,0-1 32 16,0 0 48-16,6-2 19 0,4 1-16 16,5-1 2-16,-1 0 7 0,1 3-10 15,9 1-25-15,-3 4-4 0,-4 1 4 16,1 3 18-16,-1 4-8 0,-1 1-42 16,-1 0-23-16,-5 3 14 15,2 2 2-15,-7 5 13 0,3-1 29 16,-4 4-23-16,-4 2 25 0,4 4 16 0,-4 2-16 15,-4 3-31-15,0 1-28 16,-4 2-3-16,3-2-10 0,-7 1-28 16,4-4 7-16,-3 2 28 0,1-3-12 15,2-2-10-15,0-1-22 0,-1-2-2 16,5-3 21-16,0-2 6 0,4-4-3 16,0 0-25-16,4-1-22 0,0-2 24 15,5 2 36-15,-1-4 12 0,0 0 54 16,5-2 8-16,-1 0-24 0,4 0-7 15,-7 0-19-15,3 0-12 16,1 1-3-16,-1-1-37 0,-2 2-51 16,-2 0-57-16,3 2-50 0,-1 2-33 15,-2 3-30-15,-1 6-169 0,3 1-31 16,-6 0-539-16,0 11-237 0</inkml:trace>
  <inkml:trace contextRef="#ctx0" brushRef="#br0" timeOffset="276576.5627">9096 15865 3417 0,'0'0'741'0,"0"0"-425"15,0 0-316-15,0 0-167 0,0 0-118 16,0 0-58-16,0 0 156 0,0 0-87 16,0 0-459-16,31-56-1418 0</inkml:trace>
  <inkml:trace contextRef="#ctx0" brushRef="#br0" timeOffset="315288.4566">10518 15320 197 0,'0'0'352'0,"0"0"-85"0,0 0 163 0,0 0-94 16,0 0-50-16,0 0-53 15,0 0-74-15,0 0 13 0,0 0 28 16,0 0 3-16,-23-33-14 0,23 29-29 16,-2 0-10-16,-2 1 6 0,4 0-23 15,-4 0-13-15,4 2 16 0,0 1-2 16,0 0-29-16,0 0-86 0,0 1-19 16,0 1-105-16,0 3-11 0,4 2-32 15,2 5 148-15,2 5 52 0,-1 11 33 16,5 13-19-16,-2 10 6 0,1 2-9 15,-1-9-35-15,-6-11 1 16,0-13-27-16,0-4-1 0,-1 1-1 0,1 1-16 16,0 0 4-16,0-6-1 15,-2-4 12-15,-2-3-11 0,4-3-10 16,-4-2 19-16,0 0 3 0,0-5 71 16,0-4 35-16,0-4 43 0,0-5-106 15,0-7-43-15,0-3-3 0,4-4-19 16,0-1 6-16,0 0 14 0,-1 1 0 15,1 1-10-15,2 2-7 0,-2 4-2 16,4 3 17-16,-4 5-11 0,1 4-7 16,-1 4-18-16,0 6-13 0,0 3-25 15,0 2-6-15,4 5 29 0,-1 3 55 16,3 6 10-16,-2 4 12 0,2 5-3 16,-3 2-18-16,1 3-1 0,-4 3 3 15,2-3-2-15,-2 0-1 0,-1-5-14 16,1-5-5-16,0-4 0 0,-4-5-28 15,4-3 29-15,0-4-17 0,-2-4-28 16,0 0-31-16,0-2 24 16,2-4 70-16,0-4 70 0,3-5 59 15,-3-6-29-15,6-5-62 0,-2-6-36 16,-1 0 0-16,3-3-2 0,-2 3-3 16,3 3-19-16,-3 2 3 0,-2 4 7 15,6 5 8-15,-9 4 4 0,3 7 4 16,-4 3-4-16,2 4-42 0,-2 0-18 15,2 6 41-15,-4 4 19 0,8 4 79 16,-4 5 18-16,-1 4 38 0,-1 5-22 16,0 3-20-16,0-1-28 0,-2 2-28 15,0-3-3-15,0-1-23 0,4 0-11 16,-4-3-2-16,4 0-16 0,-4-2-19 16,4 0-66-16,-4-2-124 15,4-1-37-15,2-5-80 0,-1 1-20 16,1-3-59-16,-2-4-250 0,4 0-554 0</inkml:trace>
  <inkml:trace contextRef="#ctx0" brushRef="#br0" timeOffset="315516.9817">11061 15657 2017 0,'0'0'1330'0,"0"0"-880"16,0 0-196-16,0 0-106 0,0 0-14 15,0 0-1-15,0 0-22 0,0 0-77 16,0 0-18-16,4 44-16 0,-8-29 12 16,4 2 6-16,0 0-18 0,0-2-2 15,0 0-22-15,0-1-13 0,0 0-65 16,0 0-137-16,0-3-81 0,4 0-24 16,-4-1-66-16,3-5-117 15,-3-1-269-15,0-2-815 0</inkml:trace>
  <inkml:trace contextRef="#ctx0" brushRef="#br0" timeOffset="320197.46">11272 15491 1026 0,'0'0'1127'0,"0"0"-703"0,0 0-179 15,0 0-62-15,0 0-13 0,0 0-4 16,0 0-20-16,0 0 0 0,0 0-33 16,-6-9-21-16,4 7-32 0,2-1-26 15,-4 1-9-15,4 0 0 0,0 1-25 16,0-1-14-16,0 0-12 0,0 0 1 15,0 2-6-15,0 0 15 0,0 0 15 16,0 0-1-16,0 0-20 0,0 2 20 16,0-2 2-16,0 1 1 15,0 0 24-15,-4 1 35 0,4-2-13 16,0 0-10-16,0 1 15 0,0 1-9 16,0-2-14-16,0 0-14 0,0 0 7 15,0 0 6-15,0 0 6 0,0 0 1 16,0 0-35-16,0 0 0 0,0-1-69 15,0 0-71-15,0 0-69 0,0 1-141 16,4 0-305-16,0 0-437 0,2 0-90 0,-20 3 608 16</inkml:trace>
  <inkml:trace contextRef="#ctx0" brushRef="#br0" timeOffset="321584.2794">11590 15413 277 0,'0'0'310'16,"0"0"62"-16,0 0 28 0,0 0-84 15,0 0-50-15,0 0-55 0,0 0-30 16,0 0 10-16,0 0-42 0,0 0-14 16,-18-31-10-16,18 28 10 0,0 0 18 15,0 2 7-15,0 1-23 0,0 0-14 16,0 0-57-16,0 0-66 0,0 1 0 15,0 2-50-15,0 2-51 0,0 4 21 16,2 3 80-16,4 6 83 0,0 2 9 16,2 2-39-16,-3 1-21 0,3-2-10 15,-4-1-20-15,4-4 0 0,-4-2 11 16,0-4-13-16,-1-2-1 0,1-2 1 16,-4-2-1-16,2-2-12 15,-2-2-6-15,0 0 9 0,0 0 10 16,4-3 28-16,-4-2 3 0,0-3-2 15,4-6 31-15,-4-5-4 0,4-2-50 16,4-4-6-16,-3-1-3 0,3 1-12 16,0 1 13-16,-2 2-17 0,0 4-3 15,-1 4 19-15,-1 3-23 0,0 2-15 16,4 4-6-16,-6 3-3 0,4 1-7 16,-4 1 3-16,1 4 19 0,5 4 35 15,0 5 21-15,0 4 27 0,-2 5-7 16,1 4 22-16,-1 3-35 0,0 1-6 15,0 0-22-15,-2-2-10 0,-1 0 9 16,-3-4 1-16,6-2-19 16,-4-4 0-16,0-3-3 0,0-7-6 15,2-2-29-15,-4-3-26 0,2-3-31 16,-2-3 28-16,4-5 86 0,0-6 73 16,1-5 39-16,1-5-46 0,0-6-64 15,2-2-2-15,2-2 0 0,-3 2 0 16,3-1 32-16,0 3-16 0,-3 4-14 15,3 5-2-15,-2 4 1 0,-4 5 18 16,2 4 16-16,-3 3-29 0,-3 4-6 16,4 1-70-16,0 5 42 0,0 5 28 15,2 3 73-15,-2 6 37 0,0 3 6 16,-1 2-53-16,3 2-10 0,-6 0-11 16,0-2-20-16,2 1-10 0,-2-2-12 15,4-2-1-15,0-1-24 0,-2 0-23 16,2-3-27-16,2-2-44 0,-6-3-96 15,5-2-115-15,-1-2-16 0,2-1-131 16,0-4-77-16,-4 0-210 0,2-3-354 16</inkml:trace>
  <inkml:trace contextRef="#ctx0" brushRef="#br0" timeOffset="325878.2225">12161 15716 72 0,'0'0'45'0,"0"0"60"16,0 0-104-16,0 0 136 0,0 0 32 15,0 0 157-15,0 0-78 0,0 0-43 16,-9-7 10-16,9 7 42 0,-2-1 6 15,2 0-33-15,0 0-10 0,-2 1-14 16,2 0-25-16,0 0-30 0,0 0-23 16,0 0-29-16,0 0-16 0,0 0-1 15,0 0 7-15,0 0 16 0,0-1 2 16,0 1-15-16,0-1-33 0,0-3-28 16,2 0-31-16,-2-3-47 0,2 0-4 15,2-2 20-15,-2-1 15 0,1 1 14 16,1-2-20-16,4 2 19 0,-2 2 3 15,0 2-1-15,-1-1-14 16,3 4-1-16,0 1 0 0,4 1 7 0,-7 1 9 16,7 4 28-16,-2 3-2 15,-3 2-14-15,3 4 39 0,-2 1-7 16,-4 2-16-16,2 2 29 0,-6 2-17 16,0-1-15-16,0 0-6 0,-8 1 3 15,2-1-3-15,-2-2 4 0,-1-2 11 16,1 0 7-16,-6-4 6 0,5-2-4 15,-5 0 4-15,-1-3-16 0,3-3 3 16,0-2 13-16,3-2-7 0,1 0-21 16,0-5-19-16,4-1-25 0,2-1-25 15,2-1-30-15,0 0-1 0,0-1 40 16,2-1 10-16,6 0 12 16,0 2-3-16,1 0-3 0,5 2 22 0,-2 2 0 15,5 1 0-15,-3 1-10 16,1 2 13-16,1 0 2 0,3 4 14 15,-2 0 6-15,-1 2-19 0,-1 0 10 16,-3 0-12-16,4 1 11 0,-7 1-10 16,3 0 17-16,-4-3-7 0,-1 2-12 15,-1-1-14-15,-2-2-61 0,4 0-77 16,-2 0-84-16,-1 0-116 0,-3-3-13 16,2 0-208-16,0-1-621 0</inkml:trace>
  <inkml:trace contextRef="#ctx0" brushRef="#br0" timeOffset="326237.858">12454 15573 688 0,'0'0'1787'0,"0"0"-1198"16,0 0-251-16,0 0-132 15,0 0-48-15,0 0-22 0,0 0-58 16,0 0-78-16,0 0-16 0,0 0-78 16,-14-23-35-16,20 22-7 0,-4-1-38 15,4 1-33-15,0 0-62 0,4 1-89 16,-7 0-205-16,11-2-587 0</inkml:trace>
  <inkml:trace contextRef="#ctx0" brushRef="#br0" timeOffset="327022.5208">12621 15412 1955 0,'0'0'615'0,"0"0"-373"0,0 0-155 0,0 0 22 16,0 0 29-16,0 0-10 0,0 0-30 16,0 0-34-16,0 0 0 0,0 0-62 15,7-2 48-15,-1 15 99 0,-4 3 6 16,6 2-42-16,-2 4-54 0,0 0-33 15,-1 1-24-15,-1-2-2 0,6-2 0 16,-8-2-20-16,4-3 17 0,-4-2-19 16,2-3 0-16,-3-3 21 15,-1-4-24-15,6-2 10 0,-6 0 12 16,0 0 3-16,0-5 1 0,0-3 46 16,2-3 16-16,-2-5-22 0,4-3-41 15,-2-5 0-15,2-1-28 0,2-2 12 16,0-1 12-16,-3 0-15 0,7 2-3 15,-2 2-6-15,0 5 0 0,3 3 6 16,-3 2-6-16,-2 7-1 0,3 3 17 16,-1 3-17-16,-2 2-2 0,0 7 31 15,5 2 16-15,-3 6 6 0,-2 4 12 16,4 3 10-16,-4 3 7 0,-1-1-39 16,-1 1 19-16,6-3-9 0,-8-1-22 15,2-5 0-15,0-2 1 0,0-5-1 16,-4-4 2-16,1-2 2 0,-1-4 12 15,2 0 16-15,0-4 8 0,-2-3 13 16,0-4 22-16,4-3 6 0,0-2-41 16,0-7-40-16,0-1-12 15,2-2 11-15,-4-1-1 0,3-1-1 16,3 3 3-16,-2 1 1 0,0 5-1 16,0 4-19-16,-3 5 19 0,3 3 28 15,-6 6-28-15,2 1-13 0,0 2-42 16,2 7 55-16,2 0 12 0,-2 6 72 15,2 2 33-15,-3 4 7 0,3 2-16 16,-4 1-19-16,4 0-22 0,-4-2-49 16,0 0-3-16,0-4-15 0,4 1-22 15,-6-1-27-15,9-2-64 0,-5 1-72 16,2-2-134-16,0 0-149 0,5-1-126 16,-3-5-223-16,2-2-1146 0</inkml:trace>
  <inkml:trace contextRef="#ctx0" brushRef="#br0" timeOffset="327760.7596">13175 15666 447 0,'0'0'2123'0,"0"0"-1602"0,0 0-278 16,0 0-147-16,0 0-46 0,0 0 42 16,0 0-22-16,0 0 9 0,0 0-10 15,-17-39-21-15,17 31 5 0,3-2 7 16,1-1 15-16,2 0 4 0,2 1-1 16,-2-1-18-16,5 4-46 0,-3 0-14 15,2 2-12-15,-1 2-1 0,1 3 1 16,-2 0-7-16,0 4 16 0,1 3 3 15,-3 1 17-15,0 4 18 0,-2 2 5 16,2 3 4-16,-4 0-32 0,-2 1-12 16,0 3-28-16,0-2-3 15,-2-1 9-15,-4-2-6 0,2-2 16 0,4-4 11 16,-4-1-12-16,4-3-18 0,-2-4-3 16,2-2 0-16,0 0-27 15,0-1-2-15,2-2 4 0,2 0-20 16,0-2 79-16,5 0 129 0,-3 0 22 15,2 0-38-15,2 0-64 0,-3 3-21 16,1-1-6-16,2 2 28 0,0 1 2 16,-1 0-5-16,3 2-16 0,-2 2 15 15,-1 3 28-15,1-1 3 0,-4 3 34 16,0-1-26-16,-4 1 19 0,-1 1 12 16,3 0 28-16,-4 2-23 15,0-1-18-15,-4-1-21 0,1 1-15 0,-3 0-22 16,-2 0-5-16,0-4-1 15,-3 2-12-15,1-4-3 0,-2 0-24 16,1-3 17-16,-3-2-17 0,4 0-57 16,-1 0-9-16,3-2-16 0,0-1-15 15,6-2-12-15,0 1-7 0,2 0-27 16,0 0-49-16,6 0-208 0,4 1-308 16,0 0-60-16,1 3 28 0,1 0-721 0</inkml:trace>
  <inkml:trace contextRef="#ctx0" brushRef="#br0" timeOffset="387139.6051">11611 7251 851 0,'0'0'274'0,"0"0"250"0,0 0-287 15,0 0-162-15,0 0 38 0,0 0 46 16,0 0 39-16,0 0 2 0,0 0-55 15,-4-31-46-15,4 25-22 0,-2 0-44 16,-2 1-5-16,2-1 46 0,-1 2 3 16,-3-3 0-16,2 4-1 0,-4-3 10 15,2 1-25-15,-5-2-46 0,1 1 8 16,-6-1 2-16,-1 1-25 0,-2 1-32 16,1 2-6-16,-3 0 19 0,0 3-6 15,-3 0 6-15,3 0 1 16,0 0 18-16,-1 4 2 0,-1 2 1 15,2-1-3-15,-4 1-16 0,3 0 16 16,1 2-1-16,-4-1 1 0,3-1-16 16,-1 1 15-16,2 2-1 0,1-2-17 15,3 3 18-15,-4 1 1 0,5-2 0 16,-1 2-1-16,-1 1-3 0,1 1 4 16,-2 3 4-16,1-2 40 0,3 1 45 15,-3 1-89-15,3 0-9 0,-3 2 9 16,1-1 10-16,1 0-7 0,3 0 60 15,-3 0-63-15,3 0-16 0,-3-1 0 16,3-1 14-16,1-1 2 0,-2 3 41 16,3-1-41-16,-3-1 13 0,3 2 25 15,1 0-19-15,-2 2 6 0,1-1 13 16,-3 1-22-16,6-1-13 0,-3 0 13 16,1-1-13-16,-2 1 26 15,5 0-28-15,-3 0 11 0,2-1 1 16,0 0-10-16,-1 0 13 0,5 0-13 15,0 0-3-15,0 0 0 0,0 0 0 16,0-1 0-16,2 2-1 0,2-2 1 16,0 0 19-16,0 0-18 0,0-1 1 15,0 1-1-15,2-4 0 0,0 3-1 16,2-2-2-16,-2-1 0 0,2 0 2 16,0 0 0-16,4-1-2 0,-3-1-17 15,3 0 16-15,-4-2-23 0,4 0 11 16,1 1 15-16,-1-1 11 0,4 2-9 15,-2-1 17-15,1 1-17 0,1 0 14 16,-3 0-16-16,7 1 0 0,-2-2-1 16,-3 1-1-16,7-2 2 0,-5 1 0 15,-1 0 1-15,3-3 1 0,-1 1 11 16,1-1 9-16,-1-1 0 16,3-1 0-16,-1 0 28 0,-3-1-12 15,3-1-23-15,-2 0 36 0,1-1-3 16,-1 1-23-16,1 0 0 0,-1-1 25 15,1 1-19-15,3-1-29 0,-5 0 35 16,3 0-15-16,1-1-19 0,-1 0 13 16,5 0 18-16,-4-1 12 0,3-1-11 15,-3-2-23-15,6 0 13 0,-3 0 15 16,-1 1-23-16,3-2-15 0,-5 1-1 16,2-2 23-16,-1 2-21 0,-1-1-3 15,-1 0 1-15,5 0 0 16,-4-1 15-16,-1 2-14 0,-1-2 1 0,-1 1 0 15,3 1-3-15,1-2 13 16,-3-1-13-16,3 2 18 0,-3-4-16 16,3 1 0-16,1 1-2 0,-1-1-8 15,3-1 8-15,-4 1 18 0,3-4-14 16,1 2 8-16,4-1-1 0,-1-2-10 16,-1 1 0-16,0-1 27 0,-2 1-26 15,5-2-1-15,-5 2-1 0,0 0-18 16,-1 1 18-16,-1 1 12 0,2 1-12 15,-5-1 0-15,-1 2-2 0,-1-1 5 16,3 1-3-16,-7-2 18 0,2 3 7 16,-3-3 3-16,3 1 2 0,-6-2 23 15,5 0 33-15,-1-1-19 0,-2-1-21 16,3-3 6-16,-3 0-18 0,0 0-7 16,2 0-3-16,-3-2 7 0,-1 0 2 15,2 0 4-15,-4-1 9 0,0-1-22 16,3 0 12-16,-3-1 1 15,-2-1 2-15,0 3 4 0,-2-2-1 16,0 2-2-16,0-1-7 0,-4 1-3 16,0 1 4-16,-3-1-13 0,3 3 3 15,-4-1 9-15,-2 1-8 0,3 2-4 16,-3-2 6-16,-2 1-15 0,3-1 0 16,-5 2-12-16,0 0 24 0,1 0-9 15,-3 4-11-15,5-2 26 0,-5 1-6 16,1 1-3-16,-5 0-3 0,3 0-6 15,0 2-10-15,-5-2-2 0,-1 3-24 16,2 0 0-16,-5 0 3 0,1 3 9 16,-2 1-9-16,4 1-31 0,0 2 4 15,1 0-25-15,5 0-36 16,3 3-52-16,-1 3-6 0,7 1-114 16,-2 4-288-16,5 2-190 0,3-2 54 15,-2 8-810-15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0:01.5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A1258F-327B-4CE5-88F0-E83D8762E1CB}" emma:medium="tactile" emma:mode="ink">
          <msink:context xmlns:msink="http://schemas.microsoft.com/ink/2010/main" type="inkDrawing" rotatedBoundingBox="17051,14499 17425,4804 17571,4810 17197,14505" semanticType="callout" shapeName="Other">
            <msink:sourceLink direction="with" ref="{4E3FB3F4-C683-4B42-A937-EDAA46C2114B}"/>
            <msink:sourceLink direction="with" ref="{A71D154F-CD91-43BB-A930-DDF8F1E9A90B}"/>
          </msink:context>
        </emma:interpretation>
      </emma:emma>
    </inkml:annotationXML>
    <inkml:trace contextRef="#ctx0" brushRef="#br0">305 40 342 0,'0'0'652'0,"0"0"-192"0,0 0-207 15,0 0-119-15,0 0-24 0,0 0 33 16,0 0 38-16,0 0-16 0,2-38-23 15,-2 36-19-15,0 2-20 0,0 0-19 16,0 0-17-16,0 0-3 0,0 0-6 16,0 0-17-16,0 0 4 0,0 2-13 15,0-2-29-15,0 1-3 0,0 0 0 16,0 2-13-16,0-3 10 0,0 1-16 16,0 2 16-16,0 4 3 15,0-1 32-15,0 4 6 0,0 0-6 16,0 2 10-16,0 4-4 0,0 1-3 15,0 3-7-15,0 3-5 0,0 2 5 16,0 2-9-16,0 2-6 0,0 5 19 16,0 1-7-16,0 0-9 0,3 3-15 15,-3 0 21-15,0 1-3 0,0 2 10 16,2 0 18-16,-2 5-31 0,0-4-13 16,2-1-1-16,1 1-2 0,-1-6 1 15,0 8 3-15,1-3-2 0,1 0 10 16,-1 1 10-16,-1 4-19 0,2 7 32 15,-1 9-19-15,-1 2 3 0,-2-2-7 16,0-7 1-16,0-4 15 16,0 3 4-16,0 2-1 0,0 0 4 15,0 4-4-15,0-2-3 0,0 2-12 16,0 1 7-16,0 1-4 0,0 1-7 16,2 2-11-16,-2 0 2 0,3 0 16 15,-3 1 3-15,2-2-19 0,-2 4 12 16,0 0-11-16,0 3 8 0,0 1 1 15,0 2-10-15,0 3 9 0,-2-4 4 16,-3 4-14-16,0 0 1 0,1 3 12 16,-3 2-11-16,0 3-2 0,0-1 19 15,-2 1 7-15,0-1 4 0,2 0-11 16,-3 0 7-16,1 2-9 0,-2-1-17 16,2 5 16-16,-3-1-5 0,0 1-1 15,3 1-9-15,0-3-1 0,2 1 0 16,-2 2-1-16,2 0 1 0,0 0-1 15,0 1-1-15,0-2 0 16,0 3 0-16,3-4 3 0,-1 1-2 16,-2 1-1-16,3 0 3 0,-1 2-3 15,0 1 12-15,1 0-9 0,-3-2 13 16,2 1-13-16,1 1 0 0,-1 0 0 16,-2 6 16-16,0 0-16 0,2 1 9 15,-1 0-9-15,3-2 9 0,-1 1-12 16,-1 0 0-16,0-2 2 0,1 3-2 15,-1 0 1-15,1 0-1 0,-1-1 0 16,0 0 3-16,1 0-1 0,-3 2-2 16,2-1 12-16,3-1-10 0,-3-1-1 15,3-1 1-15,0-2 1 16,2-1-1-16,-3 1-1 0,1 2 11 16,0-1 0-16,2-1 0 0,0-3-9 15,0-3 9-15,0 0-12 0,0-3-1 16,0 2 1-16,0 0 2 0,0-6-2 15,2-2-1-15,0-2 1 0,1-8 0 16,-3-3 1-16,4-3-1 0,-1-1 0 16,-1-4 0-16,0-2 0 0,-2-5 0 15,0-5 0-15,0-7 2 0,0-9 1 16,0-9-1-16,0-2-1 0,0 0-1 16,0 0-12-16,0 2-32 0,0-8-30 15,-2-3-34-15,2-6-44 0,0-4-71 16,0-2-148-16,0-4-148 0,4-9-118 15,-1 2-63-15,-3-29-961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0:02.5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C27802F-87ED-44E6-9AB5-50BD15820E86}" emma:medium="tactile" emma:mode="ink">
          <msink:context xmlns:msink="http://schemas.microsoft.com/ink/2010/main" type="writingRegion" rotatedBoundingBox="18897,4694 27125,4792 27115,5631 18887,5533"/>
        </emma:interpretation>
      </emma:emma>
    </inkml:annotationXML>
    <inkml:traceGroup>
      <inkml:annotationXML>
        <emma:emma xmlns:emma="http://www.w3.org/2003/04/emma" version="1.0">
          <emma:interpretation id="{7A691F1B-782E-48A2-8060-5532DBDFD10A}" emma:medium="tactile" emma:mode="ink">
            <msink:context xmlns:msink="http://schemas.microsoft.com/ink/2010/main" type="paragraph" rotatedBoundingBox="18897,4694 27125,4792 27115,5631 18887,55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4FD469-F660-4D5A-B454-920D399DCA1B}" emma:medium="tactile" emma:mode="ink">
              <msink:context xmlns:msink="http://schemas.microsoft.com/ink/2010/main" type="line" rotatedBoundingBox="18897,4694 27125,4792 27115,5631 18887,5533"/>
            </emma:interpretation>
          </emma:emma>
        </inkml:annotationXML>
        <inkml:traceGroup>
          <inkml:annotationXML>
            <emma:emma xmlns:emma="http://www.w3.org/2003/04/emma" version="1.0">
              <emma:interpretation id="{4E3FB3F4-C683-4B42-A937-EDAA46C2114B}" emma:medium="tactile" emma:mode="ink">
                <msink:context xmlns:msink="http://schemas.microsoft.com/ink/2010/main" type="inkWord" rotatedBoundingBox="18897,4694 21288,4723 21278,5562 18887,5533">
                  <msink:destinationLink direction="with" ref="{DAA1258F-327B-4CE5-88F0-E83D8762E1CB}"/>
                </msink:context>
              </emma:interpretation>
            </emma:emma>
          </inkml:annotationXML>
          <inkml:trace contextRef="#ctx0" brushRef="#br0">6 271 460 0,'0'0'808'0,"0"0"-304"16,0 0-195-16,0 0-118 0,0 0-71 15,0 0-20-15,-7-45 0 0,7 40 13 16,0-4 6-16,0 6-3 0,0-1-20 16,0 2 3-16,0 0 0 15,0 2 0-15,0 0-3 0,0 0-33 16,0 0-35-16,0 0-28 0,0 0-35 15,0 3-10-15,2 1-31 0,1 3 22 16,1 4 54-16,3 5 89 0,2 4-35 16,3 5-10-16,-1 6-12 15,1 0 3-15,2 5-13 0,-3 2 3 0,1 3-2 16,-1-2 5-16,-1-1-6 0,1-4-20 16,1-2-2-16,-3-6 0 0,2-4-12 15,-1-5-1-15,-3-3 10 16,2-5-10-16,-5-4 13 0,1-2 0 15,0-3 16-15,-3 0 25 0,3-7 76 16,-3-6 52-16,2-3-49 0,1-7-45 16,2-7-37-16,0-10-20 0,2-12 10 15,3-10 10-15,-1-2-1 0,1 4-9 16,-3 6 22-16,-2 14-16 0,0 7-34 16,-3 9-12-16,3 1-22 0,-2-2-19 15,4-1-27-15,-2-1-39 0,2 1-41 16,-2 6-57-16,0 4-58 0,0 5-57 15,-5 6-4-15,1 2-74 0,-1 3-151 16,0 3-1-16,1 5 96 0,-1 6-111 0</inkml:trace>
          <inkml:trace contextRef="#ctx0" brushRef="#br0" timeOffset="335.3304">446 136 499 0,'0'0'743'16,"0"0"-177"-16,0 0-193 0,0 0-120 16,0 0-37-16,0 0-3 0,0 0-18 15,0 0-44-15,0 0-84 0,0 0-67 16,0 13-13-16,3-2 13 0,-1 5 102 15,3 5 35-15,-3 3 31 0,3 7-68 16,-3 8-27-16,0 13 28 0,-2 9-23 16,0 4-30-16,0-5-26 15,0-13-20-15,0-12-2 0,0-9-38 16,0-4-107-16,0-1-41 0,0 3-7 16,2-1-23-16,-2-8 9 0,5-4-34 15,-3-7-33-15,3-4-56 0,0-5-88 16,-1-3-109-16,3-14-297 0</inkml:trace>
          <inkml:trace contextRef="#ctx0" brushRef="#br0" timeOffset="892.2576">682 209 82 0,'0'0'1790'16,"0"0"-1330"-16,0 0-21 0,0 0-101 15,0 0-144-15,0 0-98 0,0 0-71 16,0 0 64-16,-7 45-3 0,2-20-7 15,3 6-44-15,-1 0 6 16,1 4-4-16,2-2-2 0,0 2 3 16,0-2 3-16,0-1-13 0,2 0-25 15,3-4-3-15,0-3 0 0,-1-5-15 16,3-5-4-16,-2-5-3 0,-1-4-13 16,3-4 0-16,-4-2 23 0,4 0 12 15,0-5 50-15,-1-6 38 0,6-2 0 16,4-9-27-16,0-5-40 0,10-12-21 15,8-11-2-15,10-8 0 0,-2 3 0 16,-10 12 2-16,-7 14 2 0,-6 9-2 16,-1 2 0-16,3-4-15 0,-3 4-7 15,-4 2-1-15,-5 7 4 0,-4 2-6 16,-3 7-35-16,-2 0-69 0,-2 3-38 16,-5 5-1-16,-2 2 63 0,-5 5 35 15,-2 5 0-15,-5 1-39 0,-2 3-16 16,2 0 55-16,-4 2 38 0,4-1 3 15,0 1 6-15,1-1-44 0,1-2-30 16,3-2 29-16,2-1 29 0,5-6 39 16,2 0 45-16,0-4 42 0,7 1 19 15,-2-6-19-15,2 2 15 16,2-2-2-16,3 2 40 0,2 1 13 16,2-1-35-16,0 3-17 0,5 1-18 15,-2 0-30-15,1 2-24 0,4-1-10 16,-4-1-18-16,1 1-1 0,0-1-11 15,2-2-24-15,-2 0-56 0,0-3-67 16,0-2-37-16,-3-4-92 0,3 0-83 16,0-3-83-16,-3-1-138 0,6-9-454 0</inkml:trace>
          <inkml:trace contextRef="#ctx0" brushRef="#br0" timeOffset="2104.346">1224 268 1737 0,'0'0'819'0,"0"0"-426"0,0 0-73 16,0 0-164-16,0 0-60 0,0 0-36 16,0 0 0-16,0 0 0 0,0 0-60 15,0 0-40-15,20-19 24 0,-3 13 16 16,3 2 0-16,1 0 1 0,4 2-1 16,3 2 0-16,0 0-16 0,-1 0-28 15,-1 0-45-15,1 0-25 0,-1 0-1 16,-1 1 19-16,-4 0 42 15,2-1 51-15,-5 0 3 0,-1-1 19 16,-4-3 10-16,-1 2-4 0,0-1-2 16,-3-1-21-16,0 4-2 0,-2 0 0 15,-2 0 20-15,1 1 28 0,-1 7 16 16,0 0 15-16,-1 5 33 0,-1 4-14 16,-1 4 12-16,0 5 7 0,-2 5-4 15,0 2-21-15,0 11-8 0,0 8-22 16,0-5-12-16,-2-5-34 0,2-5-16 15,0-11-1-15,0 6-2 0,0-3-32 16,2-2-39-16,0-5-29 0,1-5-8 16,-1-6-2-16,0-7-26 0,1-1-45 15,-1-3-54-15,5-5 27 0,-2-6 108 16,1-5-54-16,1-4-185 0,3-7-212 16,-1-4-110-16,0-5 123 0,3-8 202 15,4-11 255-15,7-8 84 0,-2 7 22 16,-3 11 119-16,-2 16 100 15,-4 9 186-15,-1-3 48 0,3 3-85 0,0-2-140 16,-3 6-76-16,-4 4 1 16,-2 6-36-16,-3 3-27 0,-2 3 33 15,0 6 5-15,-2 6-60 0,-3 3 95 16,1 9 59-16,-5 13-48 0,-1 15-39 16,-4 12-31-16,5 7-64 0,2-6-15 15,3-12-22-15,4-15-25 0,2-10 0 16,5-5-28-16,2 3-13 0,7 0-2 15,0-2 8-15,5-6 7 16,2-6 28-16,0-5 0 0,5-5 28 0,-3-2 25 16,5-10 60-16,-4-3-8 15,-1-5-49-15,-2-1-34 0,-4-2-19 16,-3-1 19-16,-5 0 5 0,-4-1-5 16,-5-2-7-16,-2-3-15 0,-2 4 1 15,-5-1-1-15,-2 5 0 0,-3 4 0 16,1 4 29-16,-5 4 2 0,2 5 6 15,-2 3-35-15,-3 3-2 0,1 8 3 16,-1 5 7-16,1 2-10 0,0 3-2 16,1 2-13-16,6-2-7 0,4-1-2 15,0-4-10-15,5-1 6 0,2-6-28 16,0-1-46-16,7-7-10 0,4-1 87 16,5-4 25-16,7-5 50 0,7-7-16 15,3-4-18-15,-1-1-14 0,5-3 17 16,-3-1-16-16,1 5 25 0,-5 2 12 15,-2 3 0-15,-5 5 28 0,-2 1-40 16,-5 5 3-16,-2 4 6 0,-5 3-36 16,-5 7 1-16,1 4 21 15,-5 8 32-15,0 5 31 0,-5 5 6 16,-2 2 3-16,-2-2-40 0,0 1-29 16,0-5-26-16,2-3-12 0,5-2-12 15,-1-4-47-15,3-1-88 0,0-3-29 16,3-3-44-16,-1-2-124 0,5-2-129 15,0-2-202-15,-3-4-544 0</inkml:trace>
          <inkml:trace contextRef="#ctx0" brushRef="#br0" timeOffset="1126.1256">1362 286 1216 0,'0'0'641'0,"0"0"-323"16,0 0-143-16,0 0-72 0,0 0 68 16,0 0 55-16,0 0 27 0,23 53 3 15,-23-21 7-15,-5 5-130 0,1 8-45 16,-1-1-6-16,1 0-13 0,-1-2-25 16,5-6-44-16,0 4-4 0,0-4-30 15,2-4-66-15,3-4-70 0,2-7-46 16,0-4-64-16,-3-8 31 0,3-4 11 15,-2-5 15-15,0-4 52 0,-1-5 32 16,1-4-144-16,-3 1-289 0,-2-12-508 0</inkml:trace>
        </inkml:traceGroup>
        <inkml:traceGroup>
          <inkml:annotationXML>
            <emma:emma xmlns:emma="http://www.w3.org/2003/04/emma" version="1.0">
              <emma:interpretation id="{514BD0EB-23B2-4FCA-A77A-A13DCC96B5C0}" emma:medium="tactile" emma:mode="ink">
                <msink:context xmlns:msink="http://schemas.microsoft.com/ink/2010/main" type="inkWord" rotatedBoundingBox="21996,4783 27039,4843 27031,5562 21987,5502"/>
              </emma:interpretation>
            </emma:emma>
          </inkml:annotationXML>
          <inkml:trace contextRef="#ctx0" brushRef="#br0" timeOffset="3075.0566">3096 430 1322 0,'0'0'1189'15,"0"0"-789"-15,0 0-38 0,0 0-136 16,0 0-116-16,0 0-66 0,0 0-44 16,0 0 0-16,0 0 47 0,0 0 29 15,30 45 12-15,-2-41 0 0,4-1-57 16,3-1-31-16,2 0-27 0,0 1-92 16,2-3-131-16,2 1-138 0,-1 0-142 15,-10 1-263-15,9-2-678 0</inkml:trace>
          <inkml:trace contextRef="#ctx0" brushRef="#br0" timeOffset="2887.746">3232 117 2383 0,'0'0'548'16,"0"0"-148"-16,0 0-83 0,0 0-121 16,0 0-55-16,0 0-27 0,0 0-39 15,0 0-53-15,0 0-22 0,0 0-47 16,26-14 47-16,-3 11 97 0,7 2 11 16,4-2-5-16,3 3-38 0,0 0-65 15,0 1 0-15,-2 3-28 0,-5 2-25 16,-5 0-49-16,-2 1-29 0,-4 1-26 15,-3 0-56-15,-9 3-62 16,-3-1-50-16,-4 5 15 0,0-2-51 16,-7 7-85-16,-2-8-246 0,-9 10-495 0</inkml:trace>
          <inkml:trace contextRef="#ctx0" brushRef="#br0" timeOffset="2638.861">3283 141 866 0,'0'0'1453'15,"0"0"-1042"-15,0 0-71 0,0 0-158 16,0 0-67-16,0 0-7 0,0 0-19 16,0 0-64-16,0 0-25 0,0 0 0 15,0 21 0-15,7-2 124 0,-2 4-55 16,-1 3 0-16,-1 7-6 0,-3 10 22 16,0 9-6-16,0 12-32 0,0 1-34 15,0-11-13-15,-3-14-4 0,3-16-61 16,0-3-71-16,0 0-15 0,3-1-23 15,-3-3-35-15,2-4 5 0,0-7-20 16,1-5-30-16,-3-2-24 0,2-8 48 16,-2-5-234-16,0 3-346 0</inkml:trace>
          <inkml:trace contextRef="#ctx0" brushRef="#br0" timeOffset="3400.9122">3680 331 1299 0,'0'0'1257'0,"0"0"-989"0,0 0-30 15,-44 7-59-15,32 2-55 0,-1 2-38 16,1 7 31-16,3 0 16 0,-3 4-10 15,8 3-54-15,1 2-34 0,3 2-16 16,3-1-18-16,8-2 14 0,3-3-15 16,5-3 13-16,1-7-1 15,10-3 26-15,-4-6 16 0,1-4 24 16,1-2-6-16,0-6 12 0,-3-2 0 16,-4-4 40-16,-3-4 5 0,-4 3-27 15,-2-3-29-15,-8-1-5 0,-1-1-7 16,-3-1-12-16,-5-2-49 0,-4-1-40 15,-7 0-39-15,-1 0-41 0,-3 1-68 16,-1 0-137-16,2 6-92 0,-1 1 24 16,6 4 36-16,7 4 23 0,2 4-15 15,5-1-195-15,5 3-710 0</inkml:trace>
          <inkml:trace contextRef="#ctx0" brushRef="#br0" timeOffset="3924.024">3910 311 1384 0,'0'0'569'0,"0"0"-209"0,40 47-124 15,-24-26-33-15,0 8-4 0,0-1-13 16,-2 2-42-16,-3 0-55 0,1-1-41 16,-3-3-16-16,0-2-20 0,-2-1-9 15,0-7-3-15,-4-7 0 16,1-2 0-16,-2-6 3 0,-2-1 82 16,0-1 124-16,0-6 119 0,0-6-79 15,-2-5-249-15,0-8-28 0,0-4-28 16,2-13 22-16,6-13 18 0,15-7-18 15,2 3-29-15,7 14-36 0,-4 12 99 16,-3 12 89-16,7-2 33 0,4-2 11 16,-1 3-18-16,1 4-65 0,-2 6-50 15,-8 9-4-15,-1 4-17 0,-3 4-7 16,-6 5 9-16,0 4 17 16,-7 7 2-16,-5-1 3 0,-2 5 22 15,-7 2 22-15,-9 3 5 0,-5 2-18 16,-6-2-31-16,-3 2-1 0,-3-2-2 15,-1-1-18-15,-1-2-29 0,1-3 4 16,-1-2-22-16,1-5 31 0,4-4-13 16,-5-4-33-16,10-3 2 0,4-4 19 15,5-1 59-15,9 0 15 0,2-1 66 16,5 1-81-16,2 0-6 0,5 0-125 16,3 0 83-16,6 3 48 0,4 5 110 15,4 4-13-15,1 0-16 0,3 4-25 16,-1 1-22-16,-1 0 6 0,1 0-37 15,-1-2 13-15,-1 3-13 0,0-4 18 16,-4-2-21-16,2 0-24 0,-4-3-54 16,-3-1-30-16,-2-4-33 0,0-1-38 15,-1-3-60-15,-1-7-97 0,-1-5-79 16,-4-3-188-16,0 1-469 16,0-14-96-16</inkml:trace>
          <inkml:trace contextRef="#ctx0" brushRef="#br0" timeOffset="4212.64">4621 279 1175 0,'0'0'1258'0,"0"0"-862"15,0 51-123-15,0-23-8 0,0 13-46 16,0 12-83-16,0 8 59 0,0-5-2 16,4-11-50-16,-4-14-68 0,7-12-55 15,5 0-20-15,2 2-12 0,6-1-7 16,1-8 19-16,5-7 28 0,-6-5 40 15,6-3 56-15,-1-11 43 16,-2-3 14-16,-2-7-37 0,-3-4-83 16,1-4-28-16,-8 0-8 0,-1-2-10 15,-6-10 4-15,-4-5-19 0,0 1-64 16,-2 8-70-16,0 4-87 0,-1 12-35 16,3-1 33-16,0 2 42 0,0 4-23 15,0 7-33-15,0 1-138 0,3 6-173 16,-3 2-457-16,6 2-302 0</inkml:trace>
          <inkml:trace contextRef="#ctx0" brushRef="#br0" timeOffset="4601.8032">4946 208 228 0,'0'0'2665'16,"0"0"-2062"-16,0 0-167 0,0 0-216 16,0 0-136-16,0 0-62 0,0 0 34 15,0 0 15-15,0 0-39 0,53-19-32 16,-32 18-2-16,2 1 2 0,2 0-15 16,3 0-47-16,0 2-88 0,2 4-104 15,2-1-71-15,-2 0 24 0,0 4-71 16,-3-1-62-16,3 2-146 0,-9-4-227 15,7 4-308-15</inkml:trace>
          <inkml:trace contextRef="#ctx0" brushRef="#br0" timeOffset="4427.2495">5075 197 1664 0,'0'0'688'0,"0"0"-381"0,0 0 14 16,19 60-7-16,-15-31-107 0,-2 12 68 15,1 12-43-15,-3 11-53 0,0-1-26 16,0-10-66-16,0-14-75 15,0-15-12-15,4-1-37 0,-1 0-87 16,-1 0-23-16,3 0-16 0,-3-8-64 16,0-5-13-16,1-8-85 0,-3-2-25 15,0-5 179-15,0-6-84 0,-7-6-237 16,-3-4-247-16,-1-3 48 0,2 5 218 16</inkml:trace>
          <inkml:trace contextRef="#ctx0" brushRef="#br0" timeOffset="4948.0144">5486 278 78 0,'0'0'2044'16,"0"0"-1459"-16,0 0-161 0,0 0-67 15,0 0-85-15,-53-8-49 0,39 6-47 16,0 0-20-16,0 2-47 0,3 0-63 15,-3 0-46-15,2 0 0 0,3 5 17 16,-5 2-17-16,5 2-31 0,-3 4 15 16,3 0-6-16,2 1 10 0,3-2-13 15,4 3-24-15,0-2-10 0,7 1 18 16,2 0 22-16,7 2 19 16,7-4 25-16,-5 4 0 0,10-2 3 15,0 1 13-15,-3 2-10 0,0 2 15 16,1 2-2-16,-5-1-1 0,-5 2 3 15,-5 1 1-15,-1-1-1 0,-6 1 6 16,-4-1-15-16,0 0 0 0,-7 2 6 16,0-3-12-16,-9 0 6 0,2 2-16 15,-2-5-21-15,-2-1 0 0,2-3-58 16,2-3-53-16,-2-5-40 0,4-6-47 16,1 0-63-16,1-9-171 0,1-6-77 15,4-10-146-15,3 5-595 0</inkml:trace>
          <inkml:trace contextRef="#ctx0" brushRef="#br0" timeOffset="5234.7066">5619 358 1744 0,'0'0'451'0,"0"0"-124"0,60-27-75 15,-37 23-44-15,-4 4-79 16,-3 0-18-16,-4 10 14 0,-1 7 75 16,1 5-7-16,-8 5-35 0,1 6-46 15,-3 3-42-15,-2 1 5 0,0 2-3 16,0 0-25-16,-2-3-19 0,0-2-5 15,2-3-23-15,0-1-1 0,4-4 1 16,3-5 0-16,2-5 4 0,5-4 11 16,0-3 16-16,4-2 12 0,1-3 26 15,2-4 5-15,4 0-13 0,-4 0-30 16,2-4-31-16,-2 0-2 0,4 0-19 16,-9-2-29-16,3 2-42 0,-8-2-54 15,1 2-25-15,-1-3-43 16,-6 1-85-16,-5-2-38 0,-5 1-18 15,-4-2-138-15,-3 1-103 0,3-1-71 16,-12-6-121-16</inkml:trace>
          <inkml:trace contextRef="#ctx0" brushRef="#br0" timeOffset="5737.8371">5795 553 2402 0,'0'0'654'0,"0"0"-341"15,0 0-294-15,0 0 96 0,0 0 84 16,46 5-13-16,-30-5-39 0,7 0-61 15,2-5-49-15,1-2-25 0,1-1-12 16,-4 1-35-16,1 1-97 0,-11-3-53 16,-1 2-1-16,-7-1-2 0,-5 0-28 15,0-1-85-15,-12 2-183 0,-2-1-183 16,-4-1 74-16,-3 1 414 0,-4 0 179 16,-5-4 238-16,0 2 26 15,2 0-66-15,7 1 59 0,0 2 112 16,8 2 12-16,1 2-75 0,7 3-86 15,5-3-54-15,0 1-166 0,10 2-92 16,1-4 92-16,8-3 14 0,4 2-14 16,7-6-19-16,2 2-39 0,3-3-47 15,1 0-14-15,4 2 55 0,-3 0 19 16,4 2 3-16,-2 2-32 0,-4 2-26 16,0 1 30-16,-6 3 70 0,-8 0 3 15,0 0 132-15,-7 0 90 0,-5 1-30 16,-2 3-38-16,-5 4 40 15,1 4 34-15,-1 3-37 0,-2 4-5 16,0 7-42-16,-5 2-14 0,1 9-15 16,-6 8-10-16,-3 8 5 0,3-4-18 15,3-5-58-15,3-8-34 0,4-11-3 16,-5 3-24-16,5 0-44 0,0-7-45 16,0-4 14-16,0-6 9 0,0-4-2 15,0-5-39-15,0-2-43 0,0-2 38 16,0-5 42-16,-4-5-123 0,-3-2-180 15,-3-5-139-15,-6-4-133 0,5 6-115 16,-15-16-242-16</inkml:trace>
          <inkml:trace contextRef="#ctx0" brushRef="#br0" timeOffset="6316.9769">6035 372 2535 0,'0'0'671'0,"0"0"-241"16,0 0-197-16,0 0-117 0,0 0-36 15,0 0-5-15,57-45 3 16,-36 40 3-16,4-3-38 0,5 1-3 15,0 0 19-15,5-2-22 0,-5 4-1 16,4 1-36-16,-8 0-18 0,1 4-4 16,-1-3 1-16,-1 3-7 0,-4 0-13 15,0 0-36-15,-3 3 5 0,-4-1 19 16,-2 0 38-16,-3 1 15 0,-5-1 2 16,3 4-2-16,-4 3 2 0,-1-1 10 15,-2 8 29-15,0 1 15 0,0 7-6 16,-5 4-7-16,-2 5 0 0,3 1 1 15,-10 4-7-15,2-1-3 0,3 1-9 16,-5-1-10-16,3-2-15 0,-3-7-1 16,5-1-14-16,2-9-22 0,-2-4-1 15,2-6 4-15,2-5 34 0,0-3 44 16,1-1-44-16,2-10-16 0,-1-4-77 16,-1-3-15-16,4-9 27 0,-5-2 24 15,5-5 33-15,0-10-11 0,5 4 19 16,2-2-6-16,2 3 0 15,5 11-7-15,-5 2-8 0,2 7 37 16,3 10 53-16,-2 4 4 0,2 5-25 16,-1 9-1-16,1 7 41 0,2 9 37 15,1 8-19-15,1 3-28 0,-6 4-31 16,1 1-7-16,1 0-5 0,2-1-4 16,-2-6-14-16,0-3-1 0,2-6 2 15,-7-6-1-15,1-2 11 0,1-9 16 16,-6-3 30-16,-1-4 62 0,1-1 79 15,-5-1-34-15,2-4-24 16,1-7 4-16,-3-4-57 0,2-5-60 0,-2-5-28 16,0-5-1-16,5-1-27 15,-5-2-23-15,0 0-28 0,9 3-18 16,-5 1-25-16,1 1-62 0,7 4-113 16,-3 1-155-16,2 4-178 0,1 6-352 15,-1-1-358-15</inkml:trace>
          <inkml:trace contextRef="#ctx0" brushRef="#br0" timeOffset="6519.9388">6876 372 202 0,'0'0'2017'15,"0"0"-1552"-15,0 0-127 0,0 0 1 16,0 0-54-16,0 0-26 0,16 56 48 16,-11-34-15-16,-5 8-48 0,0 0-91 15,0 5-83-15,0-2-39 0,0-1-31 16,0-3-17-16,2-4-44 0,1-2-68 15,1-4-71-15,1-5-48 0,0-1-71 16,1-9-24-16,4-3-73 0,-6-2-3 16,6-8-13-16,1-1-321 15,-2-15-592-15</inkml:trace>
          <inkml:trace contextRef="#ctx0" brushRef="#br0" timeOffset="7467.828">7185 266 300 0,'0'0'2092'15,"0"0"-1657"-15,0 0-277 0,0 0 117 16,10 44 147-16,-20-5-76 0,-3 13-24 16,-4 15-90-16,-1-1-32 0,2-13-46 15,2-14-32-15,7-15-61 0,2-5-61 16,-4 0-12-16,2 1-25 16,3-4 1-16,1-6 2 0,1-4 0 15,2-6-8-15,0-2 26 0,0-7 16 16,0-5 6-16,2-7-6 0,1-6-36 15,1-4 17-15,3-11 19 0,2-8-18 16,-2 3-1-16,3 6-27 0,3 8-15 16,-1 11-1-16,2 4 31 0,0 2 31 15,-1 7 25-15,4 7 27 0,-8 6 13 16,2 8-13-16,3 8 25 0,-2 7 6 16,2 3-31-16,-5 4 15 0,-2-1 6 15,0-2-55-15,4-3-15 0,-4-4 25 16,0-5 2-16,0-7 19 0,-2-3-7 15,-1-4-11-15,1-2 14 0,-5-3 10 16,0 0 27-16,0-3 12 0,4-4-25 16,-4-5-14-16,0-7-10 0,3-5-44 15,-1-9-1-15,0-10-18 0,3-14-9 16,4-9-46-16,0 2-33 0,1 15-15 16,1 16 0-16,-2 13 38 15,5 0 32-15,-2 0 29 0,2 3 10 16,-3 6 11-16,3 6-35 0,-9 5-7 15,-1 5 0-15,1 7 18 0,-1 8 25 16,-4 7 33-16,0 10-17 0,0 13 8 16,-4 11 6-16,-3 6 16 0,0-1 0 15,2-17-19-15,5-13 25 0,-4-11 6 16,4-2-40-16,4 1-17 0,1 1 1 16,2 1 13-16,2-3 13 0,5-7 8 15,2 0-9-15,2-8-8 16,3-1 5-16,0-5 3 0,7-2 0 15,-3-8-6-15,-2-2-2 0,2-5-4 16,1-6 12-16,-5 1-3 0,-3-5-3 16,-2-1-8-16,-2-3-10 0,-7 2-3 15,-2 0-9-15,-5 2 9 0,0 2 21 16,0 3-21-16,-7 4 0 0,2 7 15 16,-9 1 3-16,3 4-18 0,1 4-12 15,-8 0-12-15,2 10-7 0,-3 3 4 16,3 1 12-16,0 2 13 0,7 1-10 15,-5-2 10-15,7-2-10 0,3-3-3 16,1-3-7-16,3 0-8 0,0-3-9 16,7-3 11-16,5-1 27 0,1 0 1 15,4-5 11-15,3-6-11 0,8-2-1 16,-3-4 0-16,5-3 0 0,0 0-2 16,-4 0 0-16,-1 3-7 0,-2 2 10 15,-9 3 2-15,2 5-2 16,-9 2 0-16,0 3-1 0,0 2 1 0,-7 0 3 15,5 4 19-15,-5 9 35 16,0 3 10-16,0 5 2 0,-5 7-11 16,-2 2-10-16,0 4-11 0,0 0-4 15,3-1-3-15,-1-1-30 0,0-4 0 16,3-2-33-16,2-4 12 0,0 1-40 16,2-5-45-16,3-1-27 0,0-4-46 15,-5-3-98-15,0-1-130 0,0-3-157 16,0-2-16-16,-5-3-174 0,-2 0-493 15</inkml:trace>
          <inkml:trace contextRef="#ctx0" brushRef="#br0" timeOffset="11301.8098">8027 688 2678 0,'0'0'660'0,"0"0"-314"16,0 0-138-16,0 0-104 0,0 0 53 16,0 0-23-16,0 0-59 0,46-21-75 15,-32 13-25-15,-2 1-125 0,2 0-95 16,-8 1-98-16,4 2-176 0,-6 0-460 16,1 3-749-16</inkml:trace>
        </inkml:traceGroup>
        <inkml:traceGroup>
          <inkml:annotationXML>
            <emma:emma xmlns:emma="http://www.w3.org/2003/04/emma" version="1.0">
              <emma:interpretation id="{7BFBB391-0EE9-483D-857B-786B15EA7552}" emma:medium="tactile" emma:mode="ink">
                <msink:context xmlns:msink="http://schemas.microsoft.com/ink/2010/main" type="inkWord" rotatedBoundingBox="26929,5320 27079,5322 27077,5527 26927,5525"/>
              </emma:interpretation>
            </emma:emma>
          </inkml:annotationXML>
          <inkml:trace contextRef="#ctx0" brushRef="#br0" timeOffset="14225.1969">8131 633 443 0,'0'0'1198'0,"0"0"-711"0,0 0-140 16,0 0-73-16,0 0-46 0,0 0 3 15,0 0-18-15,0 0-38 0,0 0-42 16,0 0-45-16,-12-7-35 0,10 10-15 16,-2 3-25-16,-6 4-1 0,3 1 16 15,-2 4 29-15,5 1-6 0,-6 4-17 16,6 0-12-16,-1-2-6 0,3 2-16 16,2-4 0-16,2-1-13 0,3-2-5 15,-1-5 18-15,6 0 0 0,-1-3 3 16,2-5 68-16,3 0 76 0,-5 0 11 15,7-8 2-15,-6-1-28 0,-1-3-9 16,2 0-19-16,-6-2-9 0,0-1 9 16,-5-1-13-16,0 0-36 0,-10 0-7 15,6 4 4-15,-8-1-52 0,3 3-16 16,-5 4-3-16,5 4-11 0,-2 2-25 16,-3 3-45-16,2 8-56 15,-6 6-36-15,4 1 23 0,2 4 12 16,3-1-57-16,7 1-155 0,2-4-133 15,0-2-218-15,16-3-687 0</inkml:trace>
        </inkml:traceGroup>
        <inkml:traceGroup>
          <inkml:annotationXML>
            <emma:emma xmlns:emma="http://www.w3.org/2003/04/emma" version="1.0">
              <emma:interpretation id="{F897C75A-C0E9-4309-8330-CEB768485D34}" emma:medium="tactile" emma:mode="ink">
                <msink:context xmlns:msink="http://schemas.microsoft.com/ink/2010/main" type="inkWord" rotatedBoundingBox="26983,5123 27004,5124 27004,5137 26982,5136"/>
              </emma:interpretation>
            </emma:emma>
          </inkml:annotationXML>
          <inkml:trace contextRef="#ctx0" brushRef="#br0" timeOffset="11136.1429">8087 428 1315 0,'0'0'1898'0,"0"0"-1415"16,0 0-144-16,0 0-82 0,0 0-223 15,0 0 81-15,0 0-59 0,0 0-44 16,0 0-12-16,0 0-52 0,0 0-44 15,0 0-63-15,2 0-67 0,1 0-95 16,-1 0 3-16,3 0-82 0,-1 0-167 16,1 2-551-16,-5 9-134 0,-21-24 1252 0</inkml:trace>
        </inkml:traceGroup>
        <inkml:traceGroup>
          <inkml:annotationXML>
            <emma:emma xmlns:emma="http://www.w3.org/2003/04/emma" version="1.0">
              <emma:interpretation id="{51D46100-59EB-455A-BF20-BBE53367C903}" emma:medium="tactile" emma:mode="ink">
                <msink:context xmlns:msink="http://schemas.microsoft.com/ink/2010/main" type="inkWord" rotatedBoundingBox="27011,4932 27123,4933 27120,5169 27008,5168"/>
              </emma:interpretation>
            </emma:emma>
          </inkml:annotationXML>
          <inkml:trace contextRef="#ctx0" brushRef="#br0" timeOffset="13825.8896">8216 322 78 0,'0'0'1320'16,"0"0"-300"-16,0 0-765 15,0 0-78-15,0 0-23 0,0 0 22 16,0 0-36-16,0 0-44 0,0 0-36 16,-30-27-6-16,26 27-6 0,-1 0 18 15,0 0-66-15,-4 5-3 0,2 1-29 16,3 3 32-16,-6 2 16 0,6 1 38 15,-5 5 3-15,2-1 28 0,2 1-44 16,5-1-25-16,-4 0-16 0,4-1-13 16,0-2 12-16,4-5-21 0,3 1 3 15,0-4 19-15,4-2 0 0,-1-3 35 16,-1 0 56-16,2-5 26 0,3-3 1 16,-4-4-15-16,1-1-13 0,-2-3-28 15,-4-2 0-15,0 0 12 0,-5 0-3 16,0-1-28-16,0 0-9 0,-5 1-12 15,0-1-22-15,-4 2-25 16,0 3 7-16,2 4 2 0,2 3 16 16,1 2-1-16,-1 5-23 0,0 0-44 15,1 4-56-15,-3 4-56 0,0 5 24 16,0 0-4-16,-2 7-29 0,4-1-57 16,3 2-57-16,2 2-94 0,-2-2-94 15,2 1-196-15,0-4-79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9992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1-01-26T12:10:30.0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A93E90B-117E-476D-A384-95B21A71D5EF}" emma:medium="tactile" emma:mode="ink">
          <msink:context xmlns:msink="http://schemas.microsoft.com/ink/2010/main" type="writingRegion" rotatedBoundingBox="2503,14145 11285,14087 11300,16345 2518,16403"/>
        </emma:interpretation>
      </emma:emma>
    </inkml:annotationXML>
    <inkml:traceGroup>
      <inkml:annotationXML>
        <emma:emma xmlns:emma="http://www.w3.org/2003/04/emma" version="1.0">
          <emma:interpretation id="{09A6AC0B-0180-45D3-A57F-D60FEFF30DD6}" emma:medium="tactile" emma:mode="ink">
            <msink:context xmlns:msink="http://schemas.microsoft.com/ink/2010/main" type="paragraph" rotatedBoundingBox="2497,14228 11280,14023 11332,16247 2549,164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FBC771-855C-4577-BC09-70F2F3B14419}" emma:medium="tactile" emma:mode="ink">
              <msink:context xmlns:msink="http://schemas.microsoft.com/ink/2010/main" type="inkBullet" rotatedBoundingBox="2504,14333 3167,14328 3171,14793 2507,14797"/>
            </emma:interpretation>
          </emma:emma>
        </inkml:annotationXML>
        <inkml:trace contextRef="#ctx0" brushRef="#br0">1626-505 2074 0,'0'0'637'15,"0"0"-373"-15,0 0-129 0,0 0-46 16,0 0 13-16,0 0 0 0,0 0-61 16,0 0-41-16,0 0 0 0,0 0 23 15,21 46 53-15,-17-29 13 0,5 0-29 16,-2 3-35-16,0-1-22 0,5-4-3 15,-8 0-38-15,6-3-50 0,-3-1-132 16,2-1-179-16,0-4-246 0,-4-1-747 0</inkml:trace>
        <inkml:trace contextRef="#ctx0" brushRef="#br0" timeOffset="-5109.245">1065-520 1132 0,'0'0'671'0,"0"0"-269"0,0 0-143 16,0 0-46-16,0 0-42 0,0 0-59 15,0 0-29-15,0 0-83 0,0 0 13 16,0 0 67-16,21 58 125 0,-12-34-104 15,1 3-37-15,-8-4-20 0,5-1-12 16,-5-2-10-16,3-6-9 16,-1-3-11-16,-4-3-1 0,5-4-1 15,-5-3-16-15,0-1-25 0,0-1-13 16,5-7 29-16,-5-2 25 0,0-7 60 16,4-5-3-16,-1-5-57 0,-1-5-49 15,5-1-39-15,-3-1-27 0,6 1-6 16,-1 1 12-16,-2 5 26 0,2 3 22 15,0 6 16-15,-2 6-3 0,2 6 19 16,-4 5 28-16,4 2-12 0,0 9 13 16,-4 3 96-16,7 4 23 0,-8 5 28 15,5 1-29-15,-4 0-41 0,0-1-26 16,-1-2-23-16,-1-4-6 0,1-5-19 16,-4-2-2-16,5-5-1 0,-5-3-2 15,0-1-18-15,0-2-30 0,4-6 5 16,-4-4 45-16,5-4 32 0,0-5 9 15,2-5-41-15,2-3-79 0,0-1-14 16,-2-1 10-16,2 1 29 0,0 3 16 16,1 1-4-16,-1 5-3 0,-2 5 13 15,2 3 6-15,-4 7 13 16,-1 3 13-16,-4 3 0 0,2 2 4 16,3 7 63-16,-3 3 58 0,5 6 51 15,-2 6 5-15,4 5-29 0,-9 5-57 16,5 1-39-16,-5 0-12 0,2-1-18 15,0-3-25-15,-2-2-1 0,5-2-19 16,-3-3-51-16,3 1-78 0,4-3-77 16,-2 1-139-16,7-3-109 0,-9-4-256 15,8-1-879-15</inkml:trace>
      </inkml:traceGroup>
      <inkml:traceGroup>
        <inkml:annotationXML>
          <emma:emma xmlns:emma="http://www.w3.org/2003/04/emma" version="1.0">
            <emma:interpretation id="{39B66821-2495-4AF7-AA64-04D9818907AB}" emma:medium="tactile" emma:mode="ink">
              <msink:context xmlns:msink="http://schemas.microsoft.com/ink/2010/main" type="line" rotatedBoundingBox="4986,14129 11285,14087 11290,14751 4991,14793"/>
            </emma:interpretation>
          </emma:emma>
        </inkml:annotationXML>
        <inkml:traceGroup>
          <inkml:annotationXML>
            <emma:emma xmlns:emma="http://www.w3.org/2003/04/emma" version="1.0">
              <emma:interpretation id="{CEEBBDF3-B354-40D1-A224-DE748C1FF580}" emma:medium="tactile" emma:mode="ink">
                <msink:context xmlns:msink="http://schemas.microsoft.com/ink/2010/main" type="inkWord" rotatedBoundingBox="5075,14148 5775,14515 5569,14909 4868,14542"/>
              </emma:interpretation>
            </emma:emma>
          </inkml:annotationXML>
          <inkml:trace contextRef="#ctx0" brushRef="#br0" timeOffset="-3960.7992">2371 178 323 0,'0'0'740'0,"0"0"-151"16,0 0-115-16,0 0-105 0,0 0-82 16,0 0-62-16,0 0-55 0,0 0-59 15,0 0-60-15,0 0-34 0,4-17-17 16,-4 18-50-16,5 0-65 0,0 0 47 15,4 3 68-15,2-1 83 0,8 0-15 16,2 0-21-16,-1 0 4 0,8-1-3 16,2 0-19-16,0 0-4 0,9-1-12 15,3 1-12-15,11-1 0 0,7 0-1 16,0-1 2-16,0 0 0 0,-7 0-2 16,-12-4 0-16,3 2-1 0,-14-1-1 15,-5 3 0-15,1-2 2 16,1 0 0-16,3 0 0 0,5 0-2 0,-5 1 0 15,-5 0 0-15,-6 1-1 0,-3 0 0 16,-2 0-9-16,-3 2 8 16,-6 1 4-16,0 2 0 0,-1 2 51 15,-4 1 38-15,0 4 56 0,0 1-16 16,-4 3-44-16,-6 2-22 0,3 4-3 16,3-1-16-16,-5 3-16 0,4 2 0 15,0 4-9-15,1 1 25 0,4 4-13 16,0 6-28-16,0-1 19 0,0 2 9 15,0 0-16-15,4-9-15 0,1 3-22 16,0-6-12-16,-1-3-44 0,1-6-15 16,-1-3-80-16,-1-5 41 0,1-3 12 15,-4-4-48-15,0-4-93 16,-4 0-200-16,1-2-59 0,-10-2-797 0</inkml:trace>
          <inkml:trace contextRef="#ctx0" brushRef="#br0" timeOffset="-3663.8652">2509 764 821 0,'0'0'1950'0,"0"0"-1770"0,0 0-180 16,0 0-276-16,0 0 118 0,0 0 158 15,0 0 38-15,53-8 75 0,-32 2-6 16,4-2 28-16,1-1 15 0,4-3 26 16,4 1-16-16,10-3-33 0,7-2-29 15,7-2-32-15,6-1-40 16,-9 4-23-16,-4 1-2 0,-2 0-1 16,-6 3-16-16,-3-1-57 0,-8 3-56 15,-4 2-21-15,-8-2-22 0,10-1-46 16,5 1-120-16,-10-1-267 0,15-3-686 0</inkml:trace>
        </inkml:traceGroup>
        <inkml:traceGroup>
          <inkml:annotationXML>
            <emma:emma xmlns:emma="http://www.w3.org/2003/04/emma" version="1.0">
              <emma:interpretation id="{C01D1A4C-1A1A-4889-B89B-FA46863E6206}" emma:medium="tactile" emma:mode="ink">
                <msink:context xmlns:msink="http://schemas.microsoft.com/ink/2010/main" type="inkWord" rotatedBoundingBox="7073,14115 7899,14109 7903,14743 7077,14748"/>
              </emma:interpretation>
            </emma:emma>
          </inkml:annotationXML>
          <inkml:trace contextRef="#ctx0" brushRef="#br0" timeOffset="4404.3347">5634-781 1971 0,'0'0'506'0,"0"0"-116"0,0 0-143 0,0 0-148 15,0 0-48-15,0 0-19 16,0 0-32-16,0 0-13 0,0 0 13 0,14 64 86 16,-5-37 13-16,-2 3-10 15,2 2-23-15,1-2-22 0,-3 0-18 16,2-6-10-16,-5-3-14 0,6-2 0 15,-6-7-1-15,1-3-1 0,-3-6-2 16,-2-1-27-16,5-2-2 0,-5-3-11 16,0-3-11-16,4-3 53 0,1-5 22 15,0-6 111-15,-1-5-133 0,3-4-45 16,-2-5-100-16,-1-1-24 0,1 1 13 16,4-2 31-16,-4 4 42 0,2 3 25 15,2 5 23-15,-4 5 13 0,-1 6 22 16,1 6 20-16,-1 5 12 0,-1 2-32 15,-1 2-23-15,0 5 23 0,3 4 141 16,4 3 16-16,-4 8 0 0,6 1-46 16,-6 4-38-16,0-2-35 0,-1 1-13 15,5-4-25-15,-9-3 2 16,5-4 11-16,-5-3-13 0,5-7-1 16,-3-1-2-16,-2-4-13 0,0 0-9 15,0-4-23-15,5-5 32 0,-5-3 16 16,4-4 60-16,1-6 11 0,-1-5-71 15,1 0-66-15,7-4-17 0,-8-1 16 16,5-2 23-16,1 3 3 0,1 0-30 16,-2 3-5-16,1 5 2 0,1 6 27 15,-6 4 47-15,-1 5 61 0,6 2-3 16,-10 4-57-16,4 2 21 0,1 2 23 16,-1 6 82-16,-1 2-6 0,1 5-13 15,1 6 21-15,4 6-15 0,-4 3-39 16,2 5-25-16,-3-1-31 0,1 2-3 15,0-3-16-15,-1-1-13 16,1-4-6-16,4-2-15 0,-2-4-45 16,-3-4-65-16,6-4-116 0,-6-1-59 15,6-4-56-15,-8-2-136 0,2-3-235 16,6-1-391-16</inkml:trace>
          <inkml:trace contextRef="#ctx0" brushRef="#br0" timeOffset="5238.4397">6229-602 965 0,'0'0'1524'0,"0"0"-1054"15,0 0-198-15,0 0-106 0,0 0-68 16,0 0-85-16,0 0-13 0,0 0-89 16,0 0 9-16,0 0 80 0,19-22 99 15,-12 13 31-15,-3 2-44 0,5 0-48 16,1 3-36-16,-3-1-2 0,2 1 0 16,-5 3 0-16,6 0 0 0,-6 1-1 15,-1 0-1-15,1 4 2 0,-4 1 19 16,5 1 18-16,-5 4 7 0,0 0 4 15,0 2-1-15,0-1-9 0,-5 2-10 16,1 1-27-16,-3-5-1 16,2 0-16-16,0-3-9 0,5-3-19 0,0 1-22 15,0-3-6-15,0 0-20 16,0-1-6-16,5 0-20 0,0 0 109 16,2 0 9-16,2 0 51 0,0 0 22 15,0 0-16-15,3 0-19 0,-3 0-10 16,0 1 1-16,7 1-14 0,-6 1 20 15,-1 1-7-15,2 0 29 16,-1 2-7-16,-1-1 4 0,0 2 2 0,-2 0-21 16,-2 0 63-16,-1 1-5 0,-4 1 13 15,0 1 9-15,0 1 2 0,0-1-6 16,-4 2-43-16,-6-1-28 0,6-1-12 16,-8 2-4-16,3-2-8 15,-3-1-4-15,-1-2-12 0,-1-1-12 16,-2 1-47-16,2-3-88 0,5 0-70 15,-3-3-119-15,7-1-156 0,1 0-156 16,4-1-498-16,0-9-637 0</inkml:trace>
        </inkml:traceGroup>
        <inkml:traceGroup>
          <inkml:annotationXML>
            <emma:emma xmlns:emma="http://www.w3.org/2003/04/emma" version="1.0">
              <emma:interpretation id="{22881C76-0D4C-41BF-8DDF-F59F815D8409}" emma:medium="tactile" emma:mode="ink">
                <msink:context xmlns:msink="http://schemas.microsoft.com/ink/2010/main" type="inkWord" rotatedBoundingBox="10542,14197 11286,14192 11290,14751 10545,14756"/>
              </emma:interpretation>
            </emma:emma>
          </inkml:annotationXML>
          <inkml:trace contextRef="#ctx0" brushRef="#br0" timeOffset="12273.1316">9112-689 1079 0,'0'0'1138'0,"0"0"-721"0,0 0-89 15,0 0-56-15,0 0-87 0,0 0-48 16,0 0-11-16,0 0-50 0,0 0-76 16,0 0-10-16,-9 28-34 0,9-13 44 15,0 5 33-15,0 1 14 16,2 2 16-16,1 0 16 0,-3 0-17 0,4-1-8 15,-4-4 6-15,2-2-19 16,-2-3-7-16,3-4-3 0,-3-5 10 16,0-2-19-16,0-2-1 0,2-1 0 15,-2-4-20-15,0-2 29 0,2-6-18 16,-2-3 1-16,5-8-13 0,-5-2-19 16,5-3-21-16,-1-2 3 0,-2 4 5 15,3-2 1-15,2 5-3 0,-2 3-3 16,-3 7 5-16,3 4 1 0,-1 7-1 15,-4 1-6-15,0 2 4 0,5 3-20 16,-1 5 51-16,1 4 3 0,2 3 54 16,2 3 8-16,0 2-7 0,1 1-24 15,-6-2-29-15,3-3 0 0,-2-2 20 16,-1-3-22-16,1-5-1 16,-3-1-12-16,1-4-2 0,-3-1-7 15,2-2-23-15,0-4 45 0,3-2 10 16,-3-6 97-16,7-4 23 0,-2-5-46 15,0-6-84-15,0 0-3 0,2-4-31 16,3 1 0-16,-3 0 9 0,0 1-9 16,3 4-7-16,-1 4 13 0,-4 6 13 15,-2 6-1-15,4 6-15 0,-7 5-13 16,3 0-4-16,0 4 48 0,-1 6 0 16,5 4 48-16,3 6 8 0,-3 3 3 15,0 5-27-15,3 0-4 0,-5 2-3 16,0-1-22-16,2-1 12 0,-2-2-14 15,-2-1-1-15,2 0-2 0,-1-1-38 16,-1-1-94-16,0-1-36 16,4-3-117-16,-2-2-69 0,0-1-105 0,-5-5-194 15,3-2-354-15,2-2-68 0</inkml:trace>
          <inkml:trace contextRef="#ctx0" brushRef="#br0" timeOffset="12727.1006">9578-564 78 0,'0'0'1824'0,"0"0"-1266"16,0 0-265-16,0 0-110 0,0 0-48 16,0 0-61-16,0 0-58 0,0 0-13 15,0 0 67-15,0 0 45 0,14 16 111 16,-14 5-12-16,0 2-85 0,0 3-47 16,0 1-15-16,0-2-39 15,0-1-16-15,0-3-12 0,0-6-15 16,0-5-1-16,0-4-29 0,0-4-64 15,0-2-17-15,0-4-13 0,4-6-4 16,-4-3 73-16,0-5 67 0,0-6-57 16,0-1-80-16,0-3-59 0,0-1-13 15,0 1 64-15,0 1 48 0,0 2 42 16,3 4 39-16,4 6-7 0,-3 6 26 16,3 2 55-16,2 7 58 0,3 0 3 15,-3 7 38-15,10 4 74 0,-3 3-81 16,0 6-4-16,2 0-35 0,3 1-42 15,-2 1 1-15,-3-2-32 0,-2-2-10 16,2-4 3-16,-5-4 60 0,-4-3-25 16,0-4 16-16,-2-3 19 0,-3 0 45 15,-2-3 25-15,0-4 48 0,0-3 92 16,0-6 0-16,0-4-135 16,-7-3-121-16,0-5-52 0,3-1-1 0,-1-2-26 15,3 0-40-15,-1 0-82 16,3 2-56-16,3 4-6 0,4 2-91 15,2 3-197-15,0 4-209 0,3-1-635 0</inkml:trace>
        </inkml:traceGroup>
      </inkml:traceGroup>
      <inkml:traceGroup>
        <inkml:annotationXML>
          <emma:emma xmlns:emma="http://www.w3.org/2003/04/emma" version="1.0">
            <emma:interpretation id="{48963434-1995-4950-918C-A1D6B81FACF5}" emma:medium="tactile" emma:mode="ink">
              <msink:context xmlns:msink="http://schemas.microsoft.com/ink/2010/main" type="line" rotatedBoundingBox="3740,15022 11258,14847 11291,16248 3772,16423"/>
            </emma:interpretation>
          </emma:emma>
        </inkml:annotationXML>
        <inkml:traceGroup>
          <inkml:annotationXML>
            <emma:emma xmlns:emma="http://www.w3.org/2003/04/emma" version="1.0">
              <emma:interpretation id="{F787CD0E-F91A-4570-ACD1-2D55C2D79E6E}" emma:medium="tactile" emma:mode="ink">
                <msink:context xmlns:msink="http://schemas.microsoft.com/ink/2010/main" type="inkWord" rotatedBoundingBox="3740,15022 7723,14930 7756,16330 3772,16423"/>
              </emma:interpretation>
            </emma:emma>
          </inkml:annotationXML>
          <inkml:trace contextRef="#ctx0" brushRef="#br0" timeOffset="1458.2235">4463 415 359 0,'0'0'404'0,"0"0"-251"16,0 0-153-16,0 0-130 0,0 0-76 16,0 0-9-16,0 0 75 0,0 0 140 15,0 0 68-15,0 0 96 0,-35 33-24 16,30-33 6-16,5 0 50 0,-4-3 52 16,4 0-24-16,0-1-152 0,-5-1-33 15,5-1 42-15,0 0 14 16,0-1-1-16,0 2-3 0,-4-3 32 15,4 0 30-15,0 1 2 0,0 0-16 16,0-2 0-16,0 3 6 0,0-2 3 16,0 2 3-16,0 1-14 0,0 1-25 15,0 0-7-15,0 2-12 0,0 2-5 16,0 0-18-16,0 0-51 0,0 0-19 16,0 2-38-16,0 2-13 0,0 3-9 15,4 2 41-15,1 7 19 0,4 6 146 16,0 6-14-16,-2 5-56 0,-2 5-32 15,4-1-9-15,-4 2-16 16,-5-2-17-16,4-4 10 0,-1-1-12 16,1-6-12-16,-4-3-17 0,0-7-11 15,0-5-1-15,0-4-4 0,0-5-5 16,0-2-13-16,0-1-48 0,0-7-32 16,0-3 29-16,0-6-33 0,0-6-26 15,0-3-71-15,0-3-53 0,0-2-131 16,-7-2-134-16,3 10-191 0</inkml:trace>
          <inkml:trace contextRef="#ctx0" brushRef="#br0" timeOffset="1840.2722">4433 359 802 0,'0'0'629'0,"0"0"-109"0,0 0-193 15,0 0-120-15,0 0-87 0,0 0-68 16,0 0-17-16,30-45 33 0,-10 39 15 16,-1 1 7-16,6-2-6 0,5 3-27 15,0-2-2-15,14 0-11 0,7-2-12 16,13-4 0-16,1-1-6 0,-1 2-4 15,-4-2-19-15,-7 3 0 16,-2 0-2-16,2-2-1 0,-2 3 0 16,-3-1 1-16,-1 1-1 0,-13 3 0 15,1 1-2-15,-15-1-21 0,-1 4-5 16,2-1 5-16,-3 1 22 0,-2 0-2 16,-2 2 0-16,-2 0-1 0,-8 0-10 15,-4 4 14-15,0 0 63 0,0 0 87 16,0 4 66-16,-4 3-71 0,1 3-31 15,-1 1-45-15,-1 6-19 0,1 0-3 16,-1 3-2-16,0 1-5 0,1 3-24 16,4 3-4-16,0 2 4 15,0-1 18-15,4 3-33 0,1 0-1 0,0 1-28 16,-1-2 26-16,8-1-32 16,-3-3-61-16,-4-3-37 0,4-2-25 15,-5-5 47-15,-4-3-33 0,7-1-35 16,-7-3-87-16,0-4-140 0,-2-1-314 15,-7-1-531-15</inkml:trace>
          <inkml:trace contextRef="#ctx0" brushRef="#br0" timeOffset="756.0569">4661 397 271 0,'0'0'264'15,"0"0"-153"-15,0 0-10 0,0 0-82 16,0 0-19-16,0 0-58 0,0 0-151 16,0 0-199-16</inkml:trace>
          <inkml:trace contextRef="#ctx0" brushRef="#br0" timeOffset="2108.2981">4643 931 401 0,'0'0'2975'0,"0"0"-2595"0,0 0-380 16,0 0-247-16,0 0-116 0,0 0 363 15,59-10 16-15,-31 4 108 16,9-2-15-16,16-3-20 0,12-3-20 16,-1-1-66-16,1 1 0 0,-5-1 0 15,-5-1 0-15,-2-2-3 0,-2 0-43 16,2-2-100-16,-2 2-65 0,-7-2-112 15,-5 4-83-15,-5 0-70 0,-13 7-181 16,4-7-433-16</inkml:trace>
          <inkml:trace contextRef="#ctx0" brushRef="#br0" timeOffset="2550.2604">5445 380 798 0,'0'0'1702'15,"0"0"-1209"-15,0 0-285 0,0 0-208 16,0 0-153-16,0 0 15 0,0 0 138 16,39-37 189-16,-13 13 41 15,8-14-4-15,10-13-65 0,7-11-23 16,4-1 10-16,-6 13-9 0,-15 12-83 15,-8 14-56-15,-6 2-12 0,3 0-3 16,7-1-23-16,-4-2-37 0,-1 5 2 16,-6 3 17-16,-3 5-1 0,-7 3-59 15,0 4-49-15,-4 3-63 0,-5 2-72 16,0 0 14-16,-5 9 89 0,-4 3-10 16,4-1-422-16,-11 13-637 0</inkml:trace>
          <inkml:trace contextRef="#ctx0" brushRef="#br0" timeOffset="3065.0856">5466 498 375 0,'0'0'1800'0,"0"0"-1309"16,0 0-153-16,0 0-117 0,0 0-122 16,0 0-99-16,0 0-10 0,0 0 10 15,0 0 13-15,0 0 155 0,48-40 3 16,-22 26-22-16,13-5-24 0,12-4-18 15,13-3-25-15,5-1-10 0,-4 3-56 16,-5 2-16-16,-7 1 0 0,-2-1 1 16,-3 0-1-16,-4 2-12 0,-9 5-25 15,-10 2-41-15,-4 1-11 0,4 0-2 16,0 1-19-16,-2-4-48 0,-2 4-67 16,-7 1-152-16,-2 3-147 0,-8 0-525 15,-4 5-419-15</inkml:trace>
          <inkml:trace contextRef="#ctx0" brushRef="#br0" timeOffset="3503.6967">5593 593 39 0,'0'0'1563'16,"0"0"-1056"-16,0 0-196 0,0 0-69 15,0 0-55-15,0 0-46 0,0 0 6 16,0 0-13-16,0 0-102 0,0 0-32 16,-5 15-16-16,17-9 16 0,6 3 255 15,3 3-34-15,9 1-51 0,0 4-44 16,4-2-35-16,1 1-44 0,4 0-22 16,0 0-22-16,-4 0-2 0,2-2 1 15,-5 0 1-15,-2-1-3 0,0-2-37 16,-4-1-26-16,-1-1 4 0,-4-1 5 15,-3 0 16-15,1-4-91 0,-8-1-54 16,3-3-86-16,-3-3-124 0,-1-1-239 16,-6-16-535-16</inkml:trace>
          <inkml:trace contextRef="#ctx0" brushRef="#br0" timeOffset="-1008.7896">3561-769 836 0,'0'0'992'15,"0"0"-859"-15,0 0-133 0,0 0-111 16,0 0-54-16,0 0-76 0,0 0 58 15,0 0 63-15,0 0 93 0,0 0 27 16,-14-17 55-16,14 17 105 0,0 0 87 16,0 0 42-16,0 0-19 0,0 4-50 15,0 1-104-15,2 2-112 0,5 6 34 16,-2 6 121-16,4 4 50 0,0 6-52 16,-2 1-61-16,2 3-83 0,-4-2 48 15,0-2-36-15,-1-4 1 16,-4-2 25-16,0-6-19 0,0-4 15 0,0-3 39 15,0-2-32-15,0-5-16 16,0-3 16-16,0-1 31 0,0-7-3 16,0-4-82-16,-4-3-61 0,4-8-11 15,-5-1 21-15,5-2 7 0,0-5-1 16,0 2-24-16,0-7-8 0,5 2 10 16,-1 0 55-16,1 1-27 0,-3 6-2 15,7 4-4-15,-4 7 3 0,0 6 7 16,-1 7-3-16,1 3-1 0,-3 5 39 15,7 5 52-15,-4 5 104 0,4 5 29 16,0 4-42-16,3 1-32 0,-7 2-29 16,-1 0-44-16,1-3-16 0,4-3 0 15,-9-3-20-15,7-4-1 0,-7-5 0 16,5-4-1-16,-5-4-12 0,0-1-23 16,0-2 7-16,4-5 28 15,-4-4 18-15,5-5 67 0,-1-6-75 16,3-2-10-16,3-3-76 0,-1-1-2 15,-5 2 8-15,6 2 10 0,1 3 6 16,-6 3 19-16,4 4 6 0,-4 7-12 16,-1 2-7-16,-1 5-12 0,1 0 60 15,5 8 35-15,-4 4 60 0,4 5 10 16,-2 5 19-16,2 3-20 0,1 4-54 16,-1 0-6-16,-7 1-22 0,7-2-22 15,-4 0-2-15,0-4-26 0,-1 1-35 16,1-5-73-16,2-4-89 0,-3 0-33 15,-4-5-37-15,5-2-231 0,0-4 14 16,-1-1-122-16,-4-4-194 0</inkml:trace>
          <inkml:trace contextRef="#ctx0" brushRef="#br0" timeOffset="-3202.8514">3506 433 189 0,'0'0'770'16,"0"0"-168"-16,0 0-293 0,0 0-153 15,0 0-56-15,0 0 94 0,0 0 52 16,0 0-43-16,0 0-42 0,55-37-13 16,-41 23-21-16,6-5-24 15,6-4 40-15,-1-5 47 0,7-4-7 16,3-3-70-16,2-3-41 0,2-1 33 15,-4-1-68-15,4 3-34 0,0 2-3 16,0 2-25-16,-4 5-47 0,-5 1-51 16,0 5-15-16,-5 2 8 0,1 4-22 15,-8 4-83-15,-2 5-143 0,-6 6-118 16,-1 1-325-16,-9 5-529 0</inkml:trace>
          <inkml:trace contextRef="#ctx0" brushRef="#br0" timeOffset="-674.4321">3948-606 111 0,'0'0'1277'0,"0"0"-760"15,0 0-166-15,0 0-93 0,0 0-41 16,35-44-47-16,-26 36-29 0,0 4-13 15,3 0-29-15,-3 1-29 0,0 3-28 16,1 0-1-16,-3 0 7 0,-3 3 12 16,1 2-3-16,-1 0-12 0,1 5 8 15,0 2 20-15,-5 1 6 0,0 3 6 16,-5 1-42-16,0 3-28 0,-4 0-15 16,5 0-2-16,-8-2-26 0,3 1-10 15,0-1 13-15,-1 0 6 0,3-3-12 16,3-2 15-16,-1-1-9 0,5-3 7 15,0-2 18-15,5-1 3 0,-1-2 28 16,8-1 17-16,2 0 8 16,0-3 29-16,2 0-18 0,4-3 11 15,4-2-31-15,-4-1-32 0,1-1-15 16,2 2-68-16,-2-3-62 0,-3 2-71 16,-2 0-26-16,3 0-110 0,-8 1-138 15,-1 0-242-15,-6-1-802 0</inkml:trace>
          <inkml:trace contextRef="#ctx0" brushRef="#br0" timeOffset="-4413.9378">2306 210 1106 0,'0'0'797'0,"0"0"-404"16,0 0-170-16,0 0-81 0,0 0-20 15,0 0 20-15,0 0 8 0,0 0 26 16,0-42-20-16,0 42-35 0,0 0-35 16,0 0-14-16,0 4-34 0,0 1-38 15,0 2-6-15,0 6 6 16,0 7 79-16,5 5-13 0,-1 12-19 15,6 13-6-15,-8 14 9 0,3 3-25 16,4-4 4-16,-5-11-9 0,1-17-20 16,-5-10-12-16,5-5 9 0,-5 1-32 15,4-1-18-15,-4-4 12 0,0-5 25 16,0-7-9-16,3-4-19 0,-3-6-50 16,0-7-20-16,0-6-22 0,0-5-42 15,0-7-46-15,0-5-116 0,-3 0-106 16,3-3-226-16,0 11-468 0</inkml:trace>
          <inkml:trace contextRef="#ctx0" brushRef="#br0" timeOffset="-2352.7934">3547 608 108 0,'0'0'2282'15,"0"0"-1744"-15,0 0-458 0,0 0-80 16,0 0-135-16,0 0 135 0,44 10 158 16,-21-6 30-16,2 1-19 0,5 0-45 15,5 1-41-15,4 0-1 16,-4 0 0-16,2 0-10 0,2 1-15 16,-5-1 21-16,1 1-15 0,-5-2-63 15,0 1-1-15,-5-1-1 0,-2-1-23 16,-2 1 9-16,-7 0 4 0,2-1-20 15,-7-1-37-15,-4 0-9 0,0-2-7 16,-5 1-7-16,0-1 35 0,-10 0 22 16,1-1-232-16,-2 0-314 0,-3 2-470 15,-12-2-352-15</inkml:trace>
          <inkml:trace contextRef="#ctx0" brushRef="#br0" timeOffset="-2082.0213">3575 679 2193 0,'0'0'437'0,"0"0"-177"15,0 0-260-15,0 0-64 0,-10 50 64 16,20-27 55-16,-6 2 112 16,8 4 60-16,2 3-30 0,2 3-39 15,2 1 3-15,3 3 19 0,4-2-48 16,3 1-44-16,-7-2-26 0,9-2-25 15,-5-2-24-15,5-4-13 0,0-2-1 16,-7-3 1-16,3-3-31 0,-1-2-41 16,-4-3-19-16,-3-3 0 0,-2-4-19 15,-2-3-16-15,0-2-19 0,-7-3-71 16,2-1-199-16,-4-9-171 0,-1 2-429 16</inkml:trace>
          <inkml:trace contextRef="#ctx0" brushRef="#br0" timeOffset="-2746.7252">3651 400 225 0,'0'0'1846'0,"0"0"-1383"0,0 0-311 15,0 0-152-15,0 0-113 16,0 0 22-16,0 0 91 0,0 0 120 16,0 0 25-16,0 0 28 0,53 22-6 15,-32-20 6-15,-1 1-11 0,8-2-22 16,-3-1-7-16,10 0-26 0,-5 0-41 16,5-2-41-16,-1 0-22 0,1-1-3 15,-5 2 0-15,0-2 0 0,0 0-12 16,0 2-79-16,-5-2-39 0,-6 2-3 15,-3 1-7-15,-2-3-45 0,-5 2-45 16,-2 0-101-16,-7 1-164 0,0 0-148 16,-3 0-368-16</inkml:trace>
        </inkml:traceGroup>
        <inkml:traceGroup>
          <inkml:annotationXML>
            <emma:emma xmlns:emma="http://www.w3.org/2003/04/emma" version="1.0">
              <emma:interpretation id="{D13844B8-8C5D-4024-BC6D-D31046484DB3}" emma:medium="tactile" emma:mode="ink">
                <msink:context xmlns:msink="http://schemas.microsoft.com/ink/2010/main" type="inkWord" rotatedBoundingBox="8113,15025 11214,14952 11238,15946 8137,16019"/>
              </emma:interpretation>
            </emma:emma>
          </inkml:annotationXML>
          <inkml:trace contextRef="#ctx0" brushRef="#br0" timeOffset="5996.0499">6681 258 2088 0,'0'0'695'0,"0"0"-303"16,0 0-163-16,0 0-124 0,0 0-105 16,0 0 0-16,0 0 16 0,0 0-16 15,0 0-18-15,0 0-58 0,0 10-45 16,10-10 121-16,-1 0-2 0,2 0-24 15,3 0-86-15,0-2-22 0,2-1-75 16,0-2-146-16,-2 1-218 0,0-1-464 0</inkml:trace>
          <inkml:trace contextRef="#ctx0" brushRef="#br0" timeOffset="6144.965">6889 314 2009 0,'0'0'770'0,"0"0"-376"16,0 0-317-16,0 0-77 0,0 0-41 15,0 0 41-15,0 0 18 16,0 0-18-16,0 0-58 0,51 14-76 16,-42-12-62-16,5 0-39 0,2-2-20 15,-2 0-144-15,2 0-608 0</inkml:trace>
          <inkml:trace contextRef="#ctx0" brushRef="#br0" timeOffset="6264.1963">7168 409 1365 0,'0'0'1162'0,"0"0"-1152"16,0 0-10-16,0 0-217 0,0 0-318 0,0 0-665 15</inkml:trace>
          <inkml:trace contextRef="#ctx0" brushRef="#br0" timeOffset="6406.7171">7403 346 2255 0,'0'0'1524'0,"0"0"-1524"0,0 0-66 15,0 0-302-15,0 0 26 0,0 0-257 16,0 0-796-16</inkml:trace>
          <inkml:trace contextRef="#ctx0" brushRef="#br0" timeOffset="9370.1202">7971 23 1018 0,'0'0'1256'16,"0"0"-884"-16,0 0-163 0,0 0-61 15,0 0-23-15,0 0-20 0,0 0-3 16,0 0 0-16,0 0-26 0,0 0-76 15,-14 13-16-15,7-4-15 16,7 4 31-16,-5 4 17 0,1 5 27 16,-1 5 0-16,5 10 17 0,-5 11 5 0,3 13 10 15,-3 4-48-15,3-1-9 0,0-13-7 16,-3-15-10-16,5-8-2 16,0-8-3-16,0 3-25 0,0-5-3 15,-4 1 5-15,4-9-18 0,0-4-19 16,0-5-22-16,0-1-62 0,0-7-92 15,0-2-11-15,0-6 54 0,0-4-7 16,4-5-130-16,1-3-236 0,-3 6-238 16</inkml:trace>
          <inkml:trace contextRef="#ctx0" brushRef="#br0" timeOffset="9894.2657">7987 15 1896 0,'0'0'715'0,"0"0"-715"0,0 0-35 15,0 0-4-15,0 0 39 0,0 0 3 16,53 0 36-16,-35 0 19 0,-2 0 0 16,7 0-6-16,0 0-7 0,0-2 0 15,7 0 35-15,-4-2 4 0,8 2-1 16,-4-1-41-16,5-1-10 0,4-1-31 15,-4 0 11-15,4 0-8 0,0-2 5 16,-2 2-6-16,2-2 6 0,-4 0-9 16,0 2-1-16,-1 0 1 0,1 2-1 15,-5-2 3-15,4 1 27 0,-6 1-10 16,0 1-16-16,-5-2-2 0,-3 4 1 16,-1-1 11-16,-3-1 19 15,-4 2 12-15,-6 0-15 0,-1 0-7 16,-3 0 4-16,-2 3 47 0,0-3 54 15,0 4 15-15,0-1-19 0,0 2-26 16,0 2-34-16,0 3 16 0,0 2-39 16,0 5-27-16,0 1-11 0,0 3 0 15,0 5 1-15,0 4 0 0,5 10 63 16,4 12 24-16,3 11-28 0,-3 4-47 16,5-4 41-16,-5-3-6 0,0-8-49 15,3 2 0-15,-3-3-2 0,-2-6-1 16,2-11-60-16,-4-9-41 0,-1-3 60 15,-4 4 3-15,7-2-94 0,-4 3 33 16,-3-6 63-16,0-4-28 0,-3-1-151 16,-4-5-5-16,-2-2-64 0,0-5-276 15,0-1-904-15</inkml:trace>
          <inkml:trace contextRef="#ctx0" brushRef="#br0" timeOffset="10213.2602">8005 730 1406 0,'0'0'1105'16,"0"0"-1050"-16,0 0-55 0,0 0-207 15,0 0 172-15,0 0 35 16,0 0 119-16,44 15 62 0,-23-8 19 16,2 1-23-16,14 1 11 0,11 2-12 15,12-2 2-15,9-2-39 0,-4-5-16 16,-1-2-60-16,-4-2-28 0,5-5-35 16,-1-3 0-16,-4-1-120 0,3-1-41 15,-3 1-4-15,-5 3-74 0,-2 3-120 16,-11 0-157-16,-12 3-496 0,-3 0-319 0</inkml:trace>
          <inkml:trace contextRef="#ctx0" brushRef="#br0" timeOffset="10833.9821">8948 402 901 0,'0'0'733'0,"0"0"-272"15,0 0-137-15,0 0-82 0,0 0-88 16,0 0-154-16,0 0-67 0,0 0 67 16,0 0 13-16,0 0 128 0,40-36 10 15,-15 20 15-15,3-3 10 0,11-7-33 16,12-7-29-16,9-10 9 0,4-4-7 15,1 0-3-15,-3 3-15 0,-9 6-14 16,0 1-37-16,-9 7-25 16,-10 6-22-16,-8 8 0 0,-1 1-12 15,1-1-4-15,1 0-50 0,3 0 1 16,-4 3-46-16,-8 4 30 0,-2 2-55 16,-7 5-66-16,-4 2-135 0,-5 5-90 15,0 3 179-15,-7 8 129 0,-4 2-250 16,1-2-343-16,-15 13-604 0</inkml:trace>
        </inkml:traceGroup>
        <inkml:traceGroup>
          <inkml:annotationXML>
            <emma:emma xmlns:emma="http://www.w3.org/2003/04/emma" version="1.0">
              <emma:interpretation id="{2CF8C1E8-9DC4-4BA7-8172-7F5B5CA34C07}" emma:medium="tactile" emma:mode="ink">
                <msink:context xmlns:msink="http://schemas.microsoft.com/ink/2010/main" type="inkWord" rotatedBoundingBox="10412,15683 11277,15663 11285,16025 10420,16045"/>
              </emma:interpretation>
            </emma:emma>
          </inkml:annotationXML>
          <inkml:trace contextRef="#ctx0" brushRef="#br0" timeOffset="11440.9518">8971 583 2568 0,'0'0'1035'16,"0"0"-698"-16,0 0-337 0,0 0-151 15,0 0-89-15,0 0 240 0,44 6 45 16,-18-2-1-16,4 0 60 0,11 5-13 16,8 5-2-16,8 4-30 0,3 2-12 15,-9 1 4-15,-14-6 5 0,-10-3 1 16,-1 2 49-16,4 2 39 0,4 1-77 15,6 3-3-15,-1 1 18 0,-5-2-52 16,-1-1 22-16,-6-3-32 0,-1 1-21 16,1-3-2-16,-3-1-13 0,-1-1-16 15,-5-1-43-15,-2-1-65 0,-2-5 6 16,-5 0-85-16,-2-4-90 0,2-2-59 16,-2-9 23-16,-2-7-9 0,-3 2-115 15,-2-23-631-15</inkml:trace>
        </inkml:traceGroup>
        <inkml:traceGroup>
          <inkml:annotationXML>
            <emma:emma xmlns:emma="http://www.w3.org/2003/04/emma" version="1.0">
              <emma:interpretation id="{C06E77D5-E3E1-48B8-867E-4E3C18C0B42C}" emma:medium="tactile" emma:mode="ink">
                <msink:context xmlns:msink="http://schemas.microsoft.com/ink/2010/main" type="inkWord" rotatedBoundingBox="10481,15396 11101,15381 11106,15582 10486,15597"/>
              </emma:interpretation>
            </emma:emma>
          </inkml:annotationXML>
          <inkml:trace contextRef="#ctx0" brushRef="#br0" timeOffset="11144.7902">9045 496 2108 0,'0'0'1132'0,"0"0"-871"0,0 0-261 16,0 0-191-16,0 0 53 0,0 0 138 15,0 0 39-15,58-19 98 0,-35 10 54 16,16-3-30-16,5-6-25 0,16-3 5 16,5-1 1-16,-6-1-49 0,-5 4-12 15,-13 5-65-15,-11 3-15 0,-2 1-1 16,-8 2-31-16,1 1-19 0,0 0-12 15,2-1-10-15,-9 3 2 0,-3 3-49 16,-6 2-73-16,-5 0-74 0,0 2 20 16,-9 6 112-16,-5 2-387 15,2-3-254-15,-22 10-836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3B86-34A7-F349-BD10-E7E22EEE0894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57-EB36-7542-8ED8-5F1079D825E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4845176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428342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4162704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42448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338550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2789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97341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737626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715327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508380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662585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984302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58216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185228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871868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230471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362257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909234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666357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937833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255741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97115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605774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4097671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364184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662610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2630219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8400252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789607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757877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0126725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02548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11674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010895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9211528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9384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43099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339852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147503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58598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/>
              <a:t>Løfter ofte en forelesningene for eksempel. Gruppearbeid.  </a:t>
            </a:r>
          </a:p>
          <a:p>
            <a:endParaRPr lang="nb-NO" dirty="0"/>
          </a:p>
          <a:p>
            <a:r>
              <a:rPr lang="nb-NO" dirty="0"/>
              <a:t>Heldigvis en erkjennelse av at yrkeserfaring kan være relevant og nyttig som bakgrunn for akademisk utdanning. </a:t>
            </a:r>
          </a:p>
        </p:txBody>
      </p:sp>
    </p:spTree>
    <p:extLst>
      <p:ext uri="{BB962C8B-B14F-4D97-AF65-F5344CB8AC3E}">
        <p14:creationId xmlns:p14="http://schemas.microsoft.com/office/powerpoint/2010/main" val="70442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bunnbilde_himmel_lig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95300" y="2236695"/>
            <a:ext cx="69342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1"/>
          </p:nvPr>
        </p:nvSpPr>
        <p:spPr>
          <a:xfrm>
            <a:off x="1816100" y="3609696"/>
            <a:ext cx="56134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Bilde 35" descr="logo_hvi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10033" cy="749809"/>
          </a:xfrm>
          <a:prstGeom prst="rect">
            <a:avLst/>
          </a:prstGeom>
        </p:spPr>
      </p:pic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8017934" y="6390219"/>
            <a:ext cx="944033" cy="365125"/>
          </a:xfrm>
        </p:spPr>
        <p:txBody>
          <a:bodyPr/>
          <a:lstStyle/>
          <a:p>
            <a:fld id="{F4A7D1CD-EB43-2341-98F2-04D27BDF8EE6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1422" y="6390219"/>
            <a:ext cx="7216511" cy="365125"/>
          </a:xfrm>
        </p:spPr>
        <p:txBody>
          <a:bodyPr/>
          <a:lstStyle/>
          <a:p>
            <a:endParaRPr lang="nn-NO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02859" y="6390219"/>
            <a:ext cx="577850" cy="365125"/>
          </a:xfrm>
        </p:spPr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8499E90B-DCC3-E240-8856-AEB0909235F4}" type="datetime1">
              <a:rPr lang="nn-NO" smtClean="0"/>
              <a:pPr/>
              <a:t>26.01.2021</a:t>
            </a:fld>
            <a:endParaRPr lang="nn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4650" y="1312332"/>
            <a:ext cx="4622800" cy="4385733"/>
          </a:xfrm>
          <a:prstGeom prst="ellipse">
            <a:avLst/>
          </a:prstGeom>
          <a:ln w="28575">
            <a:solidFill>
              <a:srgbClr val="0F6FC6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06824" y="914398"/>
            <a:ext cx="3802157" cy="2097621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6824" y="3087224"/>
            <a:ext cx="3802157" cy="31696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B53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AB0B043-75CC-9E41-98C5-F1725F8905F8}" type="datetime1">
              <a:rPr lang="nn-NO" smtClean="0"/>
              <a:pPr/>
              <a:t>26.01.2021</a:t>
            </a:fld>
            <a:endParaRPr lang="nn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73150" y="2590800"/>
            <a:ext cx="3797300" cy="3505200"/>
          </a:xfrm>
          <a:prstGeom prst="ellipse">
            <a:avLst/>
          </a:prstGeom>
          <a:ln w="28575">
            <a:solidFill>
              <a:srgbClr val="0F6FC6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86315" y="1260475"/>
            <a:ext cx="1358635" cy="1254125"/>
          </a:xfrm>
          <a:prstGeom prst="ellipse">
            <a:avLst/>
          </a:prstGeom>
          <a:ln w="28575">
            <a:solidFill>
              <a:srgbClr val="0F6FC6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B5395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" y="1054832"/>
            <a:ext cx="1949450" cy="1799493"/>
          </a:xfrm>
          <a:prstGeom prst="ellipse">
            <a:avLst/>
          </a:prstGeom>
          <a:ln w="28575">
            <a:solidFill>
              <a:srgbClr val="0F6FC6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B5395"/>
                </a:solidFill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606824" y="989603"/>
            <a:ext cx="3802157" cy="2097621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6824" y="3162429"/>
            <a:ext cx="3802157" cy="31696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B53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AA55E-F009-46D8-84BB-6B1493382C22}" type="slidenum">
              <a:rPr lang="nb-NO"/>
              <a:pPr>
                <a:defRPr/>
              </a:pPr>
              <a:t>‹#›</a:t>
            </a:fld>
            <a:endParaRPr lang="nb-NO" sz="140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D065-1881-3744-B7F7-2AE55EB62C58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01423" y="2015067"/>
            <a:ext cx="8301436" cy="4022198"/>
          </a:xfrm>
        </p:spPr>
        <p:txBody>
          <a:bodyPr/>
          <a:lstStyle>
            <a:lvl1pPr>
              <a:defRPr>
                <a:solidFill>
                  <a:srgbClr val="0B53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386" y="897456"/>
            <a:ext cx="860831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897456"/>
            <a:ext cx="860831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16654"/>
            <a:ext cx="4081272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982" y="2116654"/>
            <a:ext cx="4081272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7409-6F45-7C45-8D45-80831D6F1E23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113673"/>
            <a:ext cx="4081272" cy="762000"/>
          </a:xfrm>
        </p:spPr>
        <p:txBody>
          <a:bodyPr anchor="b"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0B53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3041522"/>
            <a:ext cx="4081272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7543" y="2113673"/>
            <a:ext cx="4081272" cy="762000"/>
          </a:xfrm>
        </p:spPr>
        <p:txBody>
          <a:bodyPr anchor="b"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0B53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7543" y="3041522"/>
            <a:ext cx="4081272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534A-631E-8943-BD86-07CDEBAE22B0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nhold, topp og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897456"/>
            <a:ext cx="85852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147973"/>
            <a:ext cx="8294555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3301-DB18-0D4D-B219-E841AA92C4C9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25500" y="3860568"/>
            <a:ext cx="8294555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342" y="2063314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0ED0-5080-8149-A526-109E896E1E77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022342" y="3775909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802386" y="2063314"/>
            <a:ext cx="4081272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25500" y="905934"/>
            <a:ext cx="85852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8265" y="2054848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5E-0A48-5643-8842-0670AC2A4388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998265" y="3843867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77346" y="2054848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77346" y="3843867"/>
            <a:ext cx="408127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01423" y="897468"/>
            <a:ext cx="85852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005D-7F7E-584F-A43C-CED993BF08B6}" type="datetime1">
              <a:rPr lang="nn-NO" smtClean="0"/>
              <a:pPr/>
              <a:t>26.01.2021</a:t>
            </a:fld>
            <a:endParaRPr lang="n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1423" y="897468"/>
            <a:ext cx="85852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7" y="914398"/>
            <a:ext cx="3802157" cy="2097621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rgbClr val="0B53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8300" y="1295400"/>
            <a:ext cx="3962400" cy="496146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847" y="3087224"/>
            <a:ext cx="3802157" cy="31696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B53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1915974B-9D4E-2D42-B3DA-F1C19C17766E}" type="datetime1">
              <a:rPr lang="nn-NO" smtClean="0"/>
              <a:pPr/>
              <a:t>26.01.2021</a:t>
            </a:fld>
            <a:endParaRPr lang="nn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F48-9CC9-D045-8B9B-52CCB28A42BB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6356351"/>
            <a:ext cx="9906000" cy="5016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423" y="2015067"/>
            <a:ext cx="8301436" cy="4022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b-NO" dirty="0"/>
          </a:p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7934" y="6390219"/>
            <a:ext cx="944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fld id="{7B45931D-122D-5347-A8AB-F21D98632795}" type="datetime1">
              <a:rPr lang="nn-NO" smtClean="0"/>
              <a:pPr/>
              <a:t>26.01.2021</a:t>
            </a:fld>
            <a:endParaRPr lang="nn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422" y="6390219"/>
            <a:ext cx="7216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nn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2859" y="6390219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C8027F48-9CC9-D045-8B9B-52CCB28A42BB}" type="slidenum">
              <a:rPr lang="nn-NO" smtClean="0"/>
              <a:pPr/>
              <a:t>‹#›</a:t>
            </a:fld>
            <a:endParaRPr lang="nn-NO" dirty="0"/>
          </a:p>
        </p:txBody>
      </p:sp>
      <p:pic>
        <p:nvPicPr>
          <p:cNvPr id="11" name="Bilde 10" descr="Him_topp_liten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906000" cy="8874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70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4" r:id="rId8"/>
    <p:sldLayoutId id="2147483765" r:id="rId9"/>
    <p:sldLayoutId id="2147483766" r:id="rId10"/>
    <p:sldLayoutId id="2147483767" r:id="rId11"/>
    <p:sldLayoutId id="2147483774" r:id="rId12"/>
  </p:sldLayoutIdLst>
  <p:transition spd="med">
    <p:fade/>
  </p:transition>
  <p:hf hdr="0" ftr="0"/>
  <p:txStyles>
    <p:titleStyle>
      <a:lvl1pPr algn="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3">
            <a:lumMod val="75000"/>
          </a:schemeClr>
        </a:buClr>
        <a:buSzPct val="100000"/>
        <a:buFontTx/>
        <a:buBlip>
          <a:blip r:embed="rId16"/>
        </a:buBlip>
        <a:defRPr sz="2800" kern="1200">
          <a:solidFill>
            <a:schemeClr val="tx1">
              <a:lumMod val="65000"/>
              <a:lumOff val="35000"/>
            </a:schemeClr>
          </a:solidFill>
          <a:effectLst/>
          <a:latin typeface="Calibri"/>
          <a:ea typeface="+mn-ea"/>
          <a:cs typeface="Calibri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3">
            <a:lumMod val="60000"/>
            <a:lumOff val="40000"/>
          </a:schemeClr>
        </a:buClr>
        <a:buSzPct val="70000"/>
        <a:buFontTx/>
        <a:buBlip>
          <a:blip r:embed="rId1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3">
            <a:lumMod val="60000"/>
            <a:lumOff val="40000"/>
          </a:schemeClr>
        </a:buClr>
        <a:buSzPct val="70000"/>
        <a:buFontTx/>
        <a:buBlip>
          <a:blip r:embed="rId1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3">
            <a:lumMod val="60000"/>
            <a:lumOff val="40000"/>
          </a:schemeClr>
        </a:buClr>
        <a:buSzPct val="70000"/>
        <a:buFontTx/>
        <a:buBlip>
          <a:blip r:embed="rId1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3">
            <a:lumMod val="60000"/>
            <a:lumOff val="40000"/>
          </a:schemeClr>
        </a:buClr>
        <a:buSzPct val="70000"/>
        <a:buFontTx/>
        <a:buBlip>
          <a:blip r:embed="rId1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customXml" Target="../ink/ink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emf"/><Relationship Id="rId4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customXml" Target="../ink/ink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emf"/><Relationship Id="rId4" Type="http://schemas.openxmlformats.org/officeDocument/2006/relationships/customXml" Target="../ink/ink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9.xml"/><Relationship Id="rId5" Type="http://schemas.openxmlformats.org/officeDocument/2006/relationships/image" Target="../media/image36.emf"/><Relationship Id="rId4" Type="http://schemas.openxmlformats.org/officeDocument/2006/relationships/customXml" Target="../ink/ink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customXml" Target="../ink/ink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emf"/><Relationship Id="rId4" Type="http://schemas.openxmlformats.org/officeDocument/2006/relationships/customXml" Target="../ink/ink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emf"/><Relationship Id="rId4" Type="http://schemas.openxmlformats.org/officeDocument/2006/relationships/customXml" Target="../ink/ink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customXml" Target="../ink/ink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customXml" Target="../ink/ink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emf"/><Relationship Id="rId4" Type="http://schemas.openxmlformats.org/officeDocument/2006/relationships/customXml" Target="../ink/ink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emf"/><Relationship Id="rId4" Type="http://schemas.openxmlformats.org/officeDocument/2006/relationships/customXml" Target="../ink/ink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customXml" Target="../ink/ink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emf"/><Relationship Id="rId4" Type="http://schemas.openxmlformats.org/officeDocument/2006/relationships/customXml" Target="../ink/ink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2.png"/><Relationship Id="rId7" Type="http://schemas.openxmlformats.org/officeDocument/2006/relationships/customXml" Target="../ink/ink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emf"/><Relationship Id="rId4" Type="http://schemas.openxmlformats.org/officeDocument/2006/relationships/customXml" Target="../ink/ink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emf"/><Relationship Id="rId5" Type="http://schemas.openxmlformats.org/officeDocument/2006/relationships/customXml" Target="../ink/ink3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emf"/><Relationship Id="rId4" Type="http://schemas.openxmlformats.org/officeDocument/2006/relationships/customXml" Target="../ink/ink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customXml" Target="../ink/ink12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customXml" Target="../ink/ink10.xml"/><Relationship Id="rId1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7427" y="1531345"/>
            <a:ext cx="5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7342163" y="229817"/>
            <a:ext cx="223009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Tirsdag </a:t>
            </a:r>
            <a:r>
              <a:rPr lang="nb-NO" dirty="0" smtClean="0"/>
              <a:t>26. </a:t>
            </a:r>
            <a:r>
              <a:rPr lang="nb-NO" dirty="0"/>
              <a:t>jan.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749" y="1900648"/>
            <a:ext cx="269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i="1" dirty="0" smtClean="0">
                <a:latin typeface="Calibri" pitchFamily="34" charset="0"/>
              </a:rPr>
              <a:t>Kombinatorikk</a:t>
            </a:r>
            <a:endParaRPr lang="nb-NO" sz="3200" b="1" dirty="0"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4462" y="4260620"/>
            <a:ext cx="3758068" cy="95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B427CC-2807-4A52-8FA1-272D38CA8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791565"/>
            <a:ext cx="1606261" cy="173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ADA51-39F1-4B04-BF1C-B02F6B9B9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023" y="1792433"/>
            <a:ext cx="1710742" cy="1672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A66D0-F37B-473F-9735-DA2F0771C81F}"/>
              </a:ext>
            </a:extLst>
          </p:cNvPr>
          <p:cNvSpPr txBox="1"/>
          <p:nvPr/>
        </p:nvSpPr>
        <p:spPr>
          <a:xfrm>
            <a:off x="7968998" y="5344152"/>
            <a:ext cx="16246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nb-NO" sz="1400" b="1" i="1" dirty="0">
              <a:latin typeface="Calibri" pitchFamily="34" charset="0"/>
            </a:endParaRPr>
          </a:p>
          <a:p>
            <a:pPr algn="ctr"/>
            <a:r>
              <a:rPr lang="nb-NO" sz="1400" b="1" i="1" dirty="0">
                <a:latin typeface="Calibri" pitchFamily="34" charset="0"/>
              </a:rPr>
              <a:t>MAT110 Statistikk1</a:t>
            </a:r>
          </a:p>
          <a:p>
            <a:pPr algn="ctr"/>
            <a:r>
              <a:rPr lang="nb-NO" sz="1400" b="1" dirty="0">
                <a:latin typeface="Calibri" pitchFamily="34" charset="0"/>
              </a:rPr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A7141-C831-48E3-B9F2-DF5CB69E2708}"/>
              </a:ext>
            </a:extLst>
          </p:cNvPr>
          <p:cNvSpPr txBox="1"/>
          <p:nvPr/>
        </p:nvSpPr>
        <p:spPr>
          <a:xfrm>
            <a:off x="286718" y="3688596"/>
            <a:ext cx="173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/>
              <a:t>Per Kristian Rekdal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B4CED-180D-4F3A-B87A-867A19C81AAB}"/>
              </a:ext>
            </a:extLst>
          </p:cNvPr>
          <p:cNvSpPr txBox="1"/>
          <p:nvPr/>
        </p:nvSpPr>
        <p:spPr>
          <a:xfrm>
            <a:off x="7607084" y="3643392"/>
            <a:ext cx="173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/>
              <a:t>Bård-Inge Pettersen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/>
              <p14:cNvContentPartPr/>
              <p14:nvPr/>
            </p14:nvContentPartPr>
            <p14:xfrm>
              <a:off x="3795480" y="2663640"/>
              <a:ext cx="2768760" cy="46656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6840" y="2655000"/>
                <a:ext cx="2783520" cy="48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62493DE-E377-4D74-905A-6A5C70A2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5874"/>
            <a:ext cx="9906000" cy="38262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70240" y="2662920"/>
              <a:ext cx="8295480" cy="3496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2680" y="2653560"/>
                <a:ext cx="8309520" cy="351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5204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5F29D28-3603-4BD2-81FB-E0BA407ED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7218"/>
            <a:ext cx="9906000" cy="3363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81360" y="2828880"/>
              <a:ext cx="7420320" cy="3502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160" y="2819880"/>
                <a:ext cx="7430760" cy="352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945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AA55E-F009-46D8-84BB-6B1493382C22}" type="slidenum">
              <a:rPr lang="nb-NO" smtClean="0"/>
              <a:pPr>
                <a:defRPr/>
              </a:pPr>
              <a:t>12</a:t>
            </a:fld>
            <a:endParaRPr lang="nb-NO" sz="140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AFBC284-509A-41BF-9816-CED7170F2D14}"/>
              </a:ext>
            </a:extLst>
          </p:cNvPr>
          <p:cNvSpPr txBox="1"/>
          <p:nvPr/>
        </p:nvSpPr>
        <p:spPr>
          <a:xfrm>
            <a:off x="2488452" y="966417"/>
            <a:ext cx="5424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u="sng" dirty="0" smtClean="0"/>
              <a:t>Eks: Antall rekkefølger</a:t>
            </a:r>
            <a:endParaRPr lang="nb-NO" sz="4000" b="1" u="sng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8600" y="1172880"/>
              <a:ext cx="9522360" cy="5244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120" y="1165680"/>
                <a:ext cx="9537840" cy="526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952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4DA81E-B045-4B51-8912-93FA1EECD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62" y="1827813"/>
            <a:ext cx="7744858" cy="41056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2310FC0-A8E5-44C2-9DFC-1FCF9CB6A7BC}"/>
              </a:ext>
            </a:extLst>
          </p:cNvPr>
          <p:cNvSpPr txBox="1"/>
          <p:nvPr/>
        </p:nvSpPr>
        <p:spPr>
          <a:xfrm>
            <a:off x="3320331" y="985244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URNEMODELLEN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749400" y="3015720"/>
              <a:ext cx="3156120" cy="1231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9680" y="3004560"/>
                <a:ext cx="3171960" cy="12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3108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33E6FA8-37FE-49F6-97C1-FB915020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4" y="991810"/>
            <a:ext cx="7256697" cy="51574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53240" y="1450080"/>
              <a:ext cx="8321040" cy="2929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4600" y="1437480"/>
                <a:ext cx="8332200" cy="29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2905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A43A0F1-91DE-4F3C-BEF0-D27CA80A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2405"/>
            <a:ext cx="9906000" cy="46931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49040" y="4183920"/>
              <a:ext cx="2750400" cy="992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480" y="4176360"/>
                <a:ext cx="2762280" cy="10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838240" y="4444560"/>
              <a:ext cx="1535400" cy="307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7080" y="4435560"/>
                <a:ext cx="1559160" cy="32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030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AA55E-F009-46D8-84BB-6B1493382C22}" type="slidenum">
              <a:rPr lang="nb-NO" smtClean="0"/>
              <a:pPr>
                <a:defRPr/>
              </a:pPr>
              <a:t>16</a:t>
            </a:fld>
            <a:endParaRPr lang="nb-NO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80360" y="1144080"/>
              <a:ext cx="9019440" cy="4670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720" y="1135080"/>
                <a:ext cx="9034560" cy="46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982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329C034-49C7-4385-ADF1-A177A5B41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77" y="1213750"/>
            <a:ext cx="8435248" cy="42808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564560" y="1079280"/>
              <a:ext cx="6128280" cy="30693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5200" y="1074240"/>
                <a:ext cx="6147360" cy="308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733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3B1C191-7FD0-4539-98AF-1A84E5B1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685"/>
            <a:ext cx="9906000" cy="41746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47760" y="2009160"/>
              <a:ext cx="7730280" cy="4296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840" y="2000160"/>
                <a:ext cx="7746120" cy="430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0932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132B-EE44-48F6-9BAD-0D2D6F203487}"/>
              </a:ext>
            </a:extLst>
          </p:cNvPr>
          <p:cNvSpPr txBox="1"/>
          <p:nvPr/>
        </p:nvSpPr>
        <p:spPr>
          <a:xfrm>
            <a:off x="3841796" y="107337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Eksempel?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CF78BF8-4C19-4677-96CC-2640816E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1" y="1832345"/>
            <a:ext cx="5824251" cy="11485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68080" y="3013200"/>
              <a:ext cx="9141120" cy="2963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600" y="3005640"/>
                <a:ext cx="9158040" cy="29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7262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AFBC284-509A-41BF-9816-CED7170F2D14}"/>
              </a:ext>
            </a:extLst>
          </p:cNvPr>
          <p:cNvSpPr txBox="1"/>
          <p:nvPr/>
        </p:nvSpPr>
        <p:spPr>
          <a:xfrm>
            <a:off x="2556465" y="2311568"/>
            <a:ext cx="4568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u="sng" dirty="0"/>
              <a:t>SPØRSMÅL</a:t>
            </a:r>
          </a:p>
        </p:txBody>
      </p:sp>
    </p:spTree>
    <p:extLst>
      <p:ext uri="{BB962C8B-B14F-4D97-AF65-F5344CB8AC3E}">
        <p14:creationId xmlns:p14="http://schemas.microsoft.com/office/powerpoint/2010/main" val="1035738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132B-EE44-48F6-9BAD-0D2D6F203487}"/>
              </a:ext>
            </a:extLst>
          </p:cNvPr>
          <p:cNvSpPr txBox="1"/>
          <p:nvPr/>
        </p:nvSpPr>
        <p:spPr>
          <a:xfrm>
            <a:off x="3841796" y="107337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Eksempel?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AC878D3-EF9D-4E6F-BD1E-0D339CAEF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75" y="1695610"/>
            <a:ext cx="5148549" cy="9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4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A9EE4EC-495F-43CA-8815-C7DA48FA6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347"/>
            <a:ext cx="9906000" cy="39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1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132B-EE44-48F6-9BAD-0D2D6F203487}"/>
              </a:ext>
            </a:extLst>
          </p:cNvPr>
          <p:cNvSpPr txBox="1"/>
          <p:nvPr/>
        </p:nvSpPr>
        <p:spPr>
          <a:xfrm>
            <a:off x="3841796" y="107337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Eksempel?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DDD2A00-5D10-4574-8C4C-C56CE3F9B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28" y="1830509"/>
            <a:ext cx="5824251" cy="10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132B-EE44-48F6-9BAD-0D2D6F203487}"/>
              </a:ext>
            </a:extLst>
          </p:cNvPr>
          <p:cNvSpPr txBox="1"/>
          <p:nvPr/>
        </p:nvSpPr>
        <p:spPr>
          <a:xfrm>
            <a:off x="3841796" y="107337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Eksempel?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B0A121A-D858-47D3-B9E3-DDD509887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31" y="1755355"/>
            <a:ext cx="4637805" cy="7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7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7D864D8-BB31-447E-89EE-5C2829A2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8" y="1641513"/>
            <a:ext cx="7371469" cy="36461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58F71BC-702B-47AD-BFB1-EE9BA4D8D7F5}"/>
              </a:ext>
            </a:extLst>
          </p:cNvPr>
          <p:cNvSpPr txBox="1"/>
          <p:nvPr/>
        </p:nvSpPr>
        <p:spPr>
          <a:xfrm>
            <a:off x="4227387" y="108087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2520" y="1105560"/>
              <a:ext cx="9748440" cy="52084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60" y="1098000"/>
                <a:ext cx="9768600" cy="522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3502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3DBD4B7D-2239-4FEA-8EE6-F6F49403AF93}"/>
              </a:ext>
            </a:extLst>
          </p:cNvPr>
          <p:cNvSpPr txBox="1"/>
          <p:nvPr/>
        </p:nvSpPr>
        <p:spPr>
          <a:xfrm>
            <a:off x="3654509" y="1157989"/>
            <a:ext cx="266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1 GENERELT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79178D4-F488-4288-BD0C-DC548699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3" y="2097838"/>
            <a:ext cx="5706737" cy="26903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57600" y="2763720"/>
              <a:ext cx="8480880" cy="2340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960" y="2754360"/>
                <a:ext cx="8493840" cy="236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3112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D5A4F6B-EF89-4D53-A863-12E774225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8" y="1930279"/>
            <a:ext cx="6771701" cy="352930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923C189-7708-412A-8DDB-28688A405B59}"/>
              </a:ext>
            </a:extLst>
          </p:cNvPr>
          <p:cNvSpPr txBox="1"/>
          <p:nvPr/>
        </p:nvSpPr>
        <p:spPr>
          <a:xfrm>
            <a:off x="4227387" y="108087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91080" y="2154600"/>
              <a:ext cx="9330120" cy="4380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80" y="2144880"/>
                <a:ext cx="9341640" cy="440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3095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77B51-1726-43AD-8C61-A64C821C76FE}"/>
              </a:ext>
            </a:extLst>
          </p:cNvPr>
          <p:cNvSpPr txBox="1"/>
          <p:nvPr/>
        </p:nvSpPr>
        <p:spPr>
          <a:xfrm>
            <a:off x="3654509" y="1157989"/>
            <a:ext cx="266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1 GENERELT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6260DE9-8897-4E21-97F9-B6E45C8D4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7" y="1781060"/>
            <a:ext cx="7069257" cy="28919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23840" y="1769760"/>
              <a:ext cx="9664920" cy="4482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00" y="1762560"/>
                <a:ext cx="9678960" cy="450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065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923C189-7708-412A-8DDB-28688A405B59}"/>
              </a:ext>
            </a:extLst>
          </p:cNvPr>
          <p:cNvSpPr txBox="1"/>
          <p:nvPr/>
        </p:nvSpPr>
        <p:spPr>
          <a:xfrm>
            <a:off x="4303623" y="76505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36282C0-64C2-4DE3-93DE-69E06CBC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7" y="1450203"/>
            <a:ext cx="5541109" cy="47439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43440" y="404280"/>
              <a:ext cx="8587080" cy="6217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4800" y="398160"/>
                <a:ext cx="8607600" cy="623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982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77B51-1726-43AD-8C61-A64C821C76FE}"/>
              </a:ext>
            </a:extLst>
          </p:cNvPr>
          <p:cNvSpPr txBox="1"/>
          <p:nvPr/>
        </p:nvSpPr>
        <p:spPr>
          <a:xfrm>
            <a:off x="3654509" y="1157989"/>
            <a:ext cx="266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3 GENERELT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ED81B7-9F3B-4F89-A974-8366A5CB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6" y="1791768"/>
            <a:ext cx="5692048" cy="35873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56920" y="1749600"/>
              <a:ext cx="5172120" cy="4516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920" y="1742040"/>
                <a:ext cx="5192280" cy="453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227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DED680D-BB73-480C-8BDA-74D3BF6DD6C9}"/>
              </a:ext>
            </a:extLst>
          </p:cNvPr>
          <p:cNvSpPr/>
          <p:nvPr/>
        </p:nvSpPr>
        <p:spPr>
          <a:xfrm>
            <a:off x="602289" y="1676265"/>
            <a:ext cx="870142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dirty="0"/>
              <a:t>Hvor mange studenter må samles i et klasserom slik</a:t>
            </a:r>
          </a:p>
          <a:p>
            <a:pPr algn="ctr"/>
            <a:r>
              <a:rPr lang="nb-NO" sz="2800" dirty="0"/>
              <a:t>at </a:t>
            </a:r>
            <a:r>
              <a:rPr lang="nb-NO" sz="2800" dirty="0">
                <a:solidFill>
                  <a:srgbClr val="FF0000"/>
                </a:solidFill>
              </a:rPr>
              <a:t>sannsynligheten</a:t>
            </a:r>
            <a:r>
              <a:rPr lang="nb-NO" sz="2800" dirty="0"/>
              <a:t> for at minst to studenter har </a:t>
            </a:r>
            <a:r>
              <a:rPr lang="nb-NO" sz="2800" dirty="0">
                <a:solidFill>
                  <a:srgbClr val="FF0000"/>
                </a:solidFill>
              </a:rPr>
              <a:t>bursdag</a:t>
            </a:r>
            <a:r>
              <a:rPr lang="nb-NO" sz="2800" dirty="0"/>
              <a:t> </a:t>
            </a:r>
          </a:p>
          <a:p>
            <a:pPr algn="ctr"/>
            <a:r>
              <a:rPr lang="nb-NO" sz="2800" dirty="0"/>
              <a:t>på </a:t>
            </a:r>
            <a:r>
              <a:rPr lang="nb-NO" sz="2800" dirty="0">
                <a:solidFill>
                  <a:srgbClr val="FF0000"/>
                </a:solidFill>
              </a:rPr>
              <a:t>samme dato</a:t>
            </a:r>
            <a:r>
              <a:rPr lang="nb-NO" sz="2800" dirty="0"/>
              <a:t>?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54CA05A-BA1A-45F7-85E9-09A3C56BF9B3}"/>
              </a:ext>
            </a:extLst>
          </p:cNvPr>
          <p:cNvSpPr/>
          <p:nvPr/>
        </p:nvSpPr>
        <p:spPr>
          <a:xfrm>
            <a:off x="4128058" y="3622581"/>
            <a:ext cx="192232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Alternativ 1: 	  </a:t>
            </a:r>
            <a:r>
              <a:rPr lang="nb-NO" dirty="0">
                <a:solidFill>
                  <a:srgbClr val="FF0000"/>
                </a:solidFill>
              </a:rPr>
              <a:t>23</a:t>
            </a:r>
          </a:p>
          <a:p>
            <a:r>
              <a:rPr lang="nb-NO" dirty="0"/>
              <a:t>Alternativ 2:	  </a:t>
            </a:r>
            <a:r>
              <a:rPr lang="nb-NO" dirty="0">
                <a:solidFill>
                  <a:srgbClr val="FF0000"/>
                </a:solidFill>
              </a:rPr>
              <a:t>76</a:t>
            </a:r>
          </a:p>
          <a:p>
            <a:r>
              <a:rPr lang="nb-NO" dirty="0"/>
              <a:t>Alternativ 3:	</a:t>
            </a:r>
            <a:r>
              <a:rPr lang="nb-NO" dirty="0">
                <a:solidFill>
                  <a:srgbClr val="FF0000"/>
                </a:solidFill>
              </a:rPr>
              <a:t>118</a:t>
            </a:r>
          </a:p>
          <a:p>
            <a:r>
              <a:rPr lang="nb-NO" dirty="0"/>
              <a:t>Alternativ 4:	</a:t>
            </a:r>
            <a:r>
              <a:rPr lang="nb-NO" dirty="0">
                <a:solidFill>
                  <a:srgbClr val="FF0000"/>
                </a:solidFill>
              </a:rPr>
              <a:t>185</a:t>
            </a:r>
          </a:p>
          <a:p>
            <a:r>
              <a:rPr lang="nb-NO" dirty="0"/>
              <a:t>Alternativ 5: 	</a:t>
            </a:r>
            <a:r>
              <a:rPr lang="nb-NO" dirty="0">
                <a:solidFill>
                  <a:srgbClr val="FF0000"/>
                </a:solidFill>
              </a:rPr>
              <a:t>210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520680" y="2669400"/>
              <a:ext cx="1378080" cy="4716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760" y="2661480"/>
                <a:ext cx="1396440" cy="4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242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923C189-7708-412A-8DDB-28688A405B59}"/>
              </a:ext>
            </a:extLst>
          </p:cNvPr>
          <p:cNvSpPr txBox="1"/>
          <p:nvPr/>
        </p:nvSpPr>
        <p:spPr>
          <a:xfrm>
            <a:off x="4227387" y="108087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4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AC2099C-C358-4CDC-9E32-D8761AEE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0" y="1763360"/>
            <a:ext cx="5971142" cy="1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45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77B51-1726-43AD-8C61-A64C821C76FE}"/>
              </a:ext>
            </a:extLst>
          </p:cNvPr>
          <p:cNvSpPr txBox="1"/>
          <p:nvPr/>
        </p:nvSpPr>
        <p:spPr>
          <a:xfrm>
            <a:off x="3654509" y="1157989"/>
            <a:ext cx="266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Situasjon 4 GENERELT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D45CDF5-E66D-459E-8989-7AF51F7B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41" y="1705413"/>
            <a:ext cx="6433851" cy="383477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B3760AD-9594-4C0E-AAC1-6F50871E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09" y="4107309"/>
            <a:ext cx="1298491" cy="8492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22BDE44-6673-404A-A06D-879CEFA87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754" y="4143242"/>
            <a:ext cx="1046373" cy="61277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23EB15F-E865-4505-85F5-98C198A1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834" y="4181976"/>
            <a:ext cx="74342" cy="13209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86D7B3C-9894-41C0-9B36-7EF3C0D6C16E}"/>
              </a:ext>
            </a:extLst>
          </p:cNvPr>
          <p:cNvSpPr/>
          <p:nvPr/>
        </p:nvSpPr>
        <p:spPr>
          <a:xfrm>
            <a:off x="3886049" y="4109525"/>
            <a:ext cx="241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b="1" dirty="0"/>
              <a:t>4</a:t>
            </a:r>
            <a:endParaRPr lang="nb-NO" sz="12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3358800" y="3102840"/>
              <a:ext cx="6182280" cy="17539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1240" y="3096360"/>
                <a:ext cx="6195960" cy="17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826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D01DA06-EEF3-4D7F-8CD7-496585F48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4465"/>
            <a:ext cx="9906000" cy="46690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347920" y="1545480"/>
              <a:ext cx="3764880" cy="985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39280" y="1536120"/>
                <a:ext cx="3783240" cy="10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470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6F99289-CE95-4ED6-BAC1-B9F86D8A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42" y="1120334"/>
            <a:ext cx="7181850" cy="13049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12F6EE1-B8EF-4346-8DBD-2ED2C774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4" y="2223810"/>
            <a:ext cx="4438983" cy="35839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51360" y="2107080"/>
              <a:ext cx="8069400" cy="27702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20" y="2097000"/>
                <a:ext cx="8086680" cy="278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1313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82D417C-6652-4CBB-927E-F9F4F19D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50" y="1149427"/>
            <a:ext cx="5718488" cy="42984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71800" y="2932920"/>
              <a:ext cx="9432720" cy="3512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240" y="2923920"/>
                <a:ext cx="9442800" cy="353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979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" y="1013460"/>
            <a:ext cx="6873013" cy="4768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895" y="2570258"/>
            <a:ext cx="4284345" cy="22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45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1002982"/>
            <a:ext cx="9010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2345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8" y="952500"/>
            <a:ext cx="8500038" cy="38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82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941070"/>
            <a:ext cx="87725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8671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" y="876300"/>
            <a:ext cx="88487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8411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AFBC284-509A-41BF-9816-CED7170F2D14}"/>
              </a:ext>
            </a:extLst>
          </p:cNvPr>
          <p:cNvSpPr txBox="1"/>
          <p:nvPr/>
        </p:nvSpPr>
        <p:spPr>
          <a:xfrm>
            <a:off x="2556465" y="2311568"/>
            <a:ext cx="5353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u="sng" dirty="0"/>
              <a:t>Kombinatorikk</a:t>
            </a:r>
          </a:p>
        </p:txBody>
      </p:sp>
    </p:spTree>
    <p:extLst>
      <p:ext uri="{BB962C8B-B14F-4D97-AF65-F5344CB8AC3E}">
        <p14:creationId xmlns:p14="http://schemas.microsoft.com/office/powerpoint/2010/main" val="2182765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AFBC284-509A-41BF-9816-CED7170F2D14}"/>
              </a:ext>
            </a:extLst>
          </p:cNvPr>
          <p:cNvSpPr txBox="1"/>
          <p:nvPr/>
        </p:nvSpPr>
        <p:spPr>
          <a:xfrm>
            <a:off x="2556465" y="2311568"/>
            <a:ext cx="4568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u="sng" dirty="0"/>
              <a:t>SPØRSMÅL</a:t>
            </a:r>
          </a:p>
        </p:txBody>
      </p:sp>
    </p:spTree>
    <p:extLst>
      <p:ext uri="{BB962C8B-B14F-4D97-AF65-F5344CB8AC3E}">
        <p14:creationId xmlns:p14="http://schemas.microsoft.com/office/powerpoint/2010/main" val="104587239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DED680D-BB73-480C-8BDA-74D3BF6DD6C9}"/>
              </a:ext>
            </a:extLst>
          </p:cNvPr>
          <p:cNvSpPr/>
          <p:nvPr/>
        </p:nvSpPr>
        <p:spPr>
          <a:xfrm>
            <a:off x="602289" y="1676265"/>
            <a:ext cx="870142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dirty="0"/>
              <a:t>Hvor mange studenter må samles i et klasserom slik</a:t>
            </a:r>
          </a:p>
          <a:p>
            <a:pPr algn="ctr"/>
            <a:r>
              <a:rPr lang="nb-NO" sz="2800" dirty="0"/>
              <a:t>at </a:t>
            </a:r>
            <a:r>
              <a:rPr lang="nb-NO" sz="2800" dirty="0">
                <a:solidFill>
                  <a:srgbClr val="FF0000"/>
                </a:solidFill>
              </a:rPr>
              <a:t>sannsynligheten</a:t>
            </a:r>
            <a:r>
              <a:rPr lang="nb-NO" sz="2800" dirty="0"/>
              <a:t> for at minst to studenter har </a:t>
            </a:r>
            <a:r>
              <a:rPr lang="nb-NO" sz="2800" dirty="0">
                <a:solidFill>
                  <a:srgbClr val="FF0000"/>
                </a:solidFill>
              </a:rPr>
              <a:t>bursdag</a:t>
            </a:r>
            <a:r>
              <a:rPr lang="nb-NO" sz="2800" dirty="0"/>
              <a:t> </a:t>
            </a:r>
          </a:p>
          <a:p>
            <a:pPr algn="ctr"/>
            <a:r>
              <a:rPr lang="nb-NO" sz="2800" dirty="0"/>
              <a:t>på </a:t>
            </a:r>
            <a:r>
              <a:rPr lang="nb-NO" sz="2800" dirty="0">
                <a:solidFill>
                  <a:srgbClr val="FF0000"/>
                </a:solidFill>
              </a:rPr>
              <a:t>samme dato</a:t>
            </a:r>
            <a:r>
              <a:rPr lang="nb-NO" sz="2800" dirty="0"/>
              <a:t>?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54CA05A-BA1A-45F7-85E9-09A3C56BF9B3}"/>
              </a:ext>
            </a:extLst>
          </p:cNvPr>
          <p:cNvSpPr/>
          <p:nvPr/>
        </p:nvSpPr>
        <p:spPr>
          <a:xfrm>
            <a:off x="4128058" y="3622581"/>
            <a:ext cx="192232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Alternativ 1: 	  </a:t>
            </a:r>
            <a:r>
              <a:rPr lang="nb-NO" dirty="0">
                <a:solidFill>
                  <a:srgbClr val="FF0000"/>
                </a:solidFill>
              </a:rPr>
              <a:t>23</a:t>
            </a:r>
          </a:p>
          <a:p>
            <a:r>
              <a:rPr lang="nb-NO" dirty="0"/>
              <a:t>Alternativ 2:	  </a:t>
            </a:r>
            <a:r>
              <a:rPr lang="nb-NO" dirty="0">
                <a:solidFill>
                  <a:srgbClr val="FF0000"/>
                </a:solidFill>
              </a:rPr>
              <a:t>76</a:t>
            </a:r>
          </a:p>
          <a:p>
            <a:r>
              <a:rPr lang="nb-NO" dirty="0"/>
              <a:t>Alternativ 3:	</a:t>
            </a:r>
            <a:r>
              <a:rPr lang="nb-NO" dirty="0">
                <a:solidFill>
                  <a:srgbClr val="FF0000"/>
                </a:solidFill>
              </a:rPr>
              <a:t>118</a:t>
            </a:r>
          </a:p>
          <a:p>
            <a:r>
              <a:rPr lang="nb-NO" dirty="0"/>
              <a:t>Alternativ 4:	</a:t>
            </a:r>
            <a:r>
              <a:rPr lang="nb-NO" dirty="0">
                <a:solidFill>
                  <a:srgbClr val="FF0000"/>
                </a:solidFill>
              </a:rPr>
              <a:t>185</a:t>
            </a:r>
          </a:p>
          <a:p>
            <a:r>
              <a:rPr lang="nb-NO" dirty="0"/>
              <a:t>Alternativ 5: 	</a:t>
            </a:r>
            <a:r>
              <a:rPr lang="nb-NO" dirty="0">
                <a:solidFill>
                  <a:srgbClr val="FF0000"/>
                </a:solidFill>
              </a:rPr>
              <a:t>210</a:t>
            </a:r>
          </a:p>
        </p:txBody>
      </p:sp>
    </p:spTree>
    <p:extLst>
      <p:ext uri="{BB962C8B-B14F-4D97-AF65-F5344CB8AC3E}">
        <p14:creationId xmlns:p14="http://schemas.microsoft.com/office/powerpoint/2010/main" val="206783050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39338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9880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19519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5CE42-E0AA-4199-AC95-D7C2D55A8FBE}"/>
              </a:ext>
            </a:extLst>
          </p:cNvPr>
          <p:cNvSpPr txBox="1"/>
          <p:nvPr/>
        </p:nvSpPr>
        <p:spPr>
          <a:xfrm>
            <a:off x="3011859" y="941176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rgbClr val="FF0000"/>
                </a:solidFill>
              </a:rPr>
              <a:t>ADDISJONS</a:t>
            </a:r>
            <a:r>
              <a:rPr lang="nb-NO" b="1" u="sng" dirty="0"/>
              <a:t>SETNINGEN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/>
              <p:nvPr/>
            </p:nvSpPr>
            <p:spPr>
              <a:xfrm>
                <a:off x="1092175" y="1851181"/>
                <a:ext cx="776160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b-NO" dirty="0"/>
              </a:p>
              <a:p>
                <a:r>
                  <a:rPr lang="nb-NO" dirty="0"/>
                  <a:t>Anta vi  har N forskjellige kategorier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nb-NO" dirty="0"/>
                  <a:t>,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nb-NO" dirty="0"/>
                  <a:t>, ...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N</a:t>
                </a:r>
              </a:p>
              <a:p>
                <a:endParaRPr lang="nb-NO" dirty="0"/>
              </a:p>
              <a:p>
                <a:r>
                  <a:rPr lang="nb-NO" dirty="0"/>
                  <a:t>Anta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nb-NO" dirty="0"/>
                  <a:t> har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 </a:t>
                </a:r>
                <a:r>
                  <a:rPr lang="nb-NO" dirty="0"/>
                  <a:t>valg</a:t>
                </a:r>
              </a:p>
              <a:p>
                <a:r>
                  <a:rPr lang="nb-NO" dirty="0"/>
                  <a:t>Anta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nb-NO" dirty="0"/>
                  <a:t> har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nb-NO" dirty="0"/>
                  <a:t>valg</a:t>
                </a:r>
              </a:p>
              <a:p>
                <a:r>
                  <a:rPr lang="nb-NO" dirty="0"/>
                  <a:t>Anta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/>
                  <a:t> har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 </a:t>
                </a:r>
                <a:r>
                  <a:rPr lang="nb-NO" dirty="0"/>
                  <a:t>valg</a:t>
                </a:r>
              </a:p>
              <a:p>
                <a:r>
                  <a:rPr lang="nb-NO" dirty="0"/>
                  <a:t>---</a:t>
                </a:r>
              </a:p>
              <a:p>
                <a:r>
                  <a:rPr lang="nb-NO" dirty="0"/>
                  <a:t>Anta </a:t>
                </a:r>
                <a:r>
                  <a:rPr lang="nb-NO" dirty="0">
                    <a:solidFill>
                      <a:srgbClr val="FF0000"/>
                    </a:solidFill>
                  </a:rPr>
                  <a:t>K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N</a:t>
                </a:r>
                <a:r>
                  <a:rPr lang="nb-NO" dirty="0"/>
                  <a:t> har </a:t>
                </a:r>
                <a:r>
                  <a:rPr lang="nb-NO" dirty="0" err="1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nb-NO" dirty="0"/>
                  <a:t>valg</a:t>
                </a:r>
              </a:p>
              <a:p>
                <a:endParaRPr lang="nb-NO" dirty="0"/>
              </a:p>
              <a:p>
                <a:r>
                  <a:rPr lang="nb-NO" u="sng" dirty="0">
                    <a:solidFill>
                      <a:srgbClr val="FF0000"/>
                    </a:solidFill>
                  </a:rPr>
                  <a:t>Addisjonssetningen</a:t>
                </a:r>
                <a:r>
                  <a:rPr lang="nb-NO" dirty="0"/>
                  <a:t>  for kombinatorikk sier:</a:t>
                </a:r>
              </a:p>
              <a:p>
                <a:endParaRPr lang="nb-NO" dirty="0"/>
              </a:p>
              <a:p>
                <a:r>
                  <a:rPr lang="nb-NO" dirty="0"/>
                  <a:t>Totalt antall valg: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nb-NO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nb-NO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b-NO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nb-NO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</m:t>
                    </m:r>
                    <m:r>
                      <a:rPr lang="nb-NO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nb-NO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 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endParaRPr lang="nb-NO" dirty="0"/>
              </a:p>
            </p:txBody>
          </p:sp>
        </mc:Choice>
        <mc:Fallback xmlns="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175" y="1851181"/>
                <a:ext cx="7761602" cy="3416320"/>
              </a:xfrm>
              <a:prstGeom prst="rect">
                <a:avLst/>
              </a:prstGeom>
              <a:blipFill>
                <a:blip r:embed="rId3"/>
                <a:stretch>
                  <a:fillRect l="-628" b="-196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371680" y="993600"/>
              <a:ext cx="7188840" cy="4253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2320" y="984960"/>
                <a:ext cx="7202160" cy="427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3976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A64D8-23CA-4BF5-A591-EC651C3A1ADF}"/>
              </a:ext>
            </a:extLst>
          </p:cNvPr>
          <p:cNvSpPr txBox="1"/>
          <p:nvPr/>
        </p:nvSpPr>
        <p:spPr>
          <a:xfrm>
            <a:off x="3320331" y="985244"/>
            <a:ext cx="269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VISUALISERING: TRE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45160" y="1117800"/>
              <a:ext cx="8419680" cy="34344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520" y="1108440"/>
                <a:ext cx="8438400" cy="345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4887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5CE42-E0AA-4199-AC95-D7C2D55A8FBE}"/>
              </a:ext>
            </a:extLst>
          </p:cNvPr>
          <p:cNvSpPr txBox="1"/>
          <p:nvPr/>
        </p:nvSpPr>
        <p:spPr>
          <a:xfrm>
            <a:off x="3011859" y="941176"/>
            <a:ext cx="38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rgbClr val="FF0000"/>
                </a:solidFill>
              </a:rPr>
              <a:t>MULTIPLIKASJONS</a:t>
            </a:r>
            <a:r>
              <a:rPr lang="nb-NO" b="1" u="sng" dirty="0"/>
              <a:t>SETNINGEN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/>
              <p:nvPr/>
            </p:nvSpPr>
            <p:spPr>
              <a:xfrm>
                <a:off x="1092175" y="1851181"/>
                <a:ext cx="776160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b-NO" dirty="0"/>
              </a:p>
              <a:p>
                <a:r>
                  <a:rPr lang="nb-NO" dirty="0"/>
                  <a:t>Anta vi skal telle antall valg vi kan gjøre i en SEKVENS. </a:t>
                </a:r>
              </a:p>
              <a:p>
                <a:endParaRPr lang="nb-NO" dirty="0"/>
              </a:p>
              <a:p>
                <a:r>
                  <a:rPr lang="nb-NO" dirty="0"/>
                  <a:t>Steg 1: anta vi har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nb-NO" dirty="0"/>
                  <a:t> valg</a:t>
                </a:r>
              </a:p>
              <a:p>
                <a:r>
                  <a:rPr lang="nb-NO" dirty="0"/>
                  <a:t>Steg 2: for hvert valg fra steg 1, har vi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nb-NO" dirty="0"/>
                  <a:t> nye valg</a:t>
                </a:r>
              </a:p>
              <a:p>
                <a:r>
                  <a:rPr lang="nb-NO" dirty="0"/>
                  <a:t>Steg 3: for hvert valg fra steg 2, har vi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/>
                  <a:t> nye valg</a:t>
                </a:r>
              </a:p>
              <a:p>
                <a:r>
                  <a:rPr lang="nb-NO" dirty="0"/>
                  <a:t>---</a:t>
                </a:r>
              </a:p>
              <a:p>
                <a:r>
                  <a:rPr lang="nb-NO" dirty="0"/>
                  <a:t>Steg N: for hvert valg fra steg N-1, har vi </a:t>
                </a:r>
                <a:r>
                  <a:rPr lang="nb-NO" dirty="0" err="1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r>
                  <a:rPr lang="nb-NO" dirty="0"/>
                  <a:t> nye valg</a:t>
                </a:r>
              </a:p>
              <a:p>
                <a:endParaRPr lang="nb-NO" dirty="0"/>
              </a:p>
              <a:p>
                <a:r>
                  <a:rPr lang="nb-NO" u="sng" dirty="0">
                    <a:solidFill>
                      <a:srgbClr val="FF0000"/>
                    </a:solidFill>
                  </a:rPr>
                  <a:t>Multiplikasjonssetningen</a:t>
                </a:r>
                <a:r>
                  <a:rPr lang="nb-NO" dirty="0"/>
                  <a:t> for kombinatorikk sier:</a:t>
                </a:r>
              </a:p>
              <a:p>
                <a:endParaRPr lang="nb-NO" dirty="0"/>
              </a:p>
              <a:p>
                <a:r>
                  <a:rPr lang="nb-NO" dirty="0"/>
                  <a:t>Totalt antall valg: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nb-NO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nb-NO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b-NO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 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endParaRPr lang="nb-NO" dirty="0"/>
              </a:p>
            </p:txBody>
          </p:sp>
        </mc:Choice>
        <mc:Fallback xmlns="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175" y="1851181"/>
                <a:ext cx="7761602" cy="3416320"/>
              </a:xfrm>
              <a:prstGeom prst="rect">
                <a:avLst/>
              </a:prstGeom>
              <a:blipFill>
                <a:blip r:embed="rId3"/>
                <a:stretch>
                  <a:fillRect l="-628" b="-196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50640" y="958680"/>
              <a:ext cx="7357680" cy="5276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20" y="950400"/>
                <a:ext cx="7374960" cy="529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394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A64D8-23CA-4BF5-A591-EC651C3A1ADF}"/>
              </a:ext>
            </a:extLst>
          </p:cNvPr>
          <p:cNvSpPr txBox="1"/>
          <p:nvPr/>
        </p:nvSpPr>
        <p:spPr>
          <a:xfrm>
            <a:off x="3320331" y="985244"/>
            <a:ext cx="336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VISUALISERING: VALGTRE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19480" y="1366560"/>
              <a:ext cx="9135360" cy="4576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560" y="1356120"/>
                <a:ext cx="9152640" cy="459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640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AA55E-F009-46D8-84BB-6B1493382C22}" type="slidenum">
              <a:rPr lang="nb-NO" smtClean="0"/>
              <a:pPr>
                <a:defRPr/>
              </a:pPr>
              <a:t>9</a:t>
            </a:fld>
            <a:endParaRPr lang="nb-NO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5CE42-E0AA-4199-AC95-D7C2D55A8FBE}"/>
              </a:ext>
            </a:extLst>
          </p:cNvPr>
          <p:cNvSpPr txBox="1"/>
          <p:nvPr/>
        </p:nvSpPr>
        <p:spPr>
          <a:xfrm>
            <a:off x="3011859" y="941176"/>
            <a:ext cx="38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rgbClr val="FF0000"/>
                </a:solidFill>
              </a:rPr>
              <a:t>MULTIPLIKASJONS</a:t>
            </a:r>
            <a:r>
              <a:rPr lang="nb-NO" b="1" u="sng" dirty="0"/>
              <a:t>SETNINGEN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/>
              <p:nvPr/>
            </p:nvSpPr>
            <p:spPr>
              <a:xfrm>
                <a:off x="414176" y="1310508"/>
                <a:ext cx="6479964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b-NO" dirty="0"/>
              </a:p>
              <a:p>
                <a:r>
                  <a:rPr lang="nb-NO" dirty="0"/>
                  <a:t>Anta vi skal telle antall valg vi kan gjøre i en SEKVENS. </a:t>
                </a:r>
              </a:p>
              <a:p>
                <a:endParaRPr lang="nb-NO" dirty="0"/>
              </a:p>
              <a:p>
                <a:r>
                  <a:rPr lang="nb-NO" dirty="0"/>
                  <a:t>Steg 1: anta vi har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nb-NO" dirty="0"/>
                  <a:t> valg</a:t>
                </a:r>
              </a:p>
              <a:p>
                <a:r>
                  <a:rPr lang="nb-NO" dirty="0"/>
                  <a:t>Steg 2: for hvert valg fra steg 1, har vi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nb-NO" dirty="0"/>
                  <a:t> nye valg</a:t>
                </a:r>
              </a:p>
              <a:p>
                <a:r>
                  <a:rPr lang="nb-NO" dirty="0"/>
                  <a:t>Steg 3: for hvert valg fra steg 2, har vi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/>
                  <a:t> nye valg</a:t>
                </a:r>
              </a:p>
              <a:p>
                <a:r>
                  <a:rPr lang="nb-NO" dirty="0"/>
                  <a:t>---</a:t>
                </a:r>
              </a:p>
              <a:p>
                <a:r>
                  <a:rPr lang="nb-NO" dirty="0"/>
                  <a:t>Steg N: for hvert valg fra steg N-1, har vi </a:t>
                </a:r>
                <a:r>
                  <a:rPr lang="nb-NO" dirty="0" err="1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r>
                  <a:rPr lang="nb-NO" dirty="0"/>
                  <a:t> nye valg</a:t>
                </a:r>
              </a:p>
              <a:p>
                <a:endParaRPr lang="nb-NO" dirty="0"/>
              </a:p>
              <a:p>
                <a:r>
                  <a:rPr lang="nb-NO" u="sng" dirty="0">
                    <a:solidFill>
                      <a:srgbClr val="FF0000"/>
                    </a:solidFill>
                  </a:rPr>
                  <a:t>Multiplikasjonssetningen</a:t>
                </a:r>
                <a:r>
                  <a:rPr lang="nb-NO" dirty="0"/>
                  <a:t> for kombinatorikk sier:</a:t>
                </a:r>
              </a:p>
              <a:p>
                <a:endParaRPr lang="nb-NO" dirty="0"/>
              </a:p>
              <a:p>
                <a:r>
                  <a:rPr lang="nb-NO" dirty="0"/>
                  <a:t>Totalt antall valg: </a:t>
                </a:r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nb-NO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nb-NO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m</a:t>
                </a:r>
                <a:r>
                  <a:rPr lang="nb-NO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nb-NO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b-NO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</m:t>
                    </m:r>
                  </m:oMath>
                </a14:m>
                <a:r>
                  <a:rPr lang="nb-NO" dirty="0">
                    <a:solidFill>
                      <a:srgbClr val="FF0000"/>
                    </a:solidFill>
                  </a:rPr>
                  <a:t> m</a:t>
                </a:r>
                <a:r>
                  <a:rPr lang="nb-NO" baseline="-25000" dirty="0" err="1">
                    <a:solidFill>
                      <a:srgbClr val="FF0000"/>
                    </a:solidFill>
                  </a:rPr>
                  <a:t>N</a:t>
                </a:r>
                <a:endParaRPr lang="nb-NO" dirty="0"/>
              </a:p>
            </p:txBody>
          </p:sp>
        </mc:Choice>
        <mc:Fallback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A831627-35C0-4D4F-A6DC-595DA55BA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76" y="1310508"/>
                <a:ext cx="6479964" cy="3416320"/>
              </a:xfrm>
              <a:prstGeom prst="rect">
                <a:avLst/>
              </a:prstGeom>
              <a:blipFill>
                <a:blip r:embed="rId2"/>
                <a:stretch>
                  <a:fillRect l="-847" b="-196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6164586" y="1729857"/>
              <a:ext cx="123120" cy="349020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5226" y="1723017"/>
                <a:ext cx="141120" cy="35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802866" y="1690617"/>
              <a:ext cx="2962080" cy="31140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5306" y="1684857"/>
                <a:ext cx="29790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2" name="Ink 61"/>
              <p14:cNvContentPartPr/>
              <p14:nvPr/>
            </p14:nvContentPartPr>
            <p14:xfrm>
              <a:off x="902466" y="5080737"/>
              <a:ext cx="3160800" cy="817560"/>
            </p14:xfrm>
          </p:contentPart>
        </mc:Choice>
        <mc:Fallback>
          <p:pic>
            <p:nvPicPr>
              <p:cNvPr id="62" name="Ink 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626" y="5073537"/>
                <a:ext cx="317376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7" name="Ink 76"/>
              <p14:cNvContentPartPr/>
              <p14:nvPr/>
            </p14:nvContentPartPr>
            <p14:xfrm>
              <a:off x="519066" y="5323017"/>
              <a:ext cx="771840" cy="746280"/>
            </p14:xfrm>
          </p:contentPart>
        </mc:Choice>
        <mc:Fallback>
          <p:pic>
            <p:nvPicPr>
              <p:cNvPr id="77" name="Ink 7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1866" y="5316537"/>
                <a:ext cx="786960" cy="7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9" name="Ink 88"/>
              <p14:cNvContentPartPr/>
              <p14:nvPr/>
            </p14:nvContentPartPr>
            <p14:xfrm>
              <a:off x="6158106" y="5234817"/>
              <a:ext cx="78480" cy="96120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49106" y="5229057"/>
                <a:ext cx="97920" cy="9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0" name="Ink 89"/>
              <p14:cNvContentPartPr/>
              <p14:nvPr/>
            </p14:nvContentPartPr>
            <p14:xfrm>
              <a:off x="812520" y="2073600"/>
              <a:ext cx="9011880" cy="3760560"/>
            </p14:xfrm>
          </p:contentPart>
        </mc:Choice>
        <mc:Fallback>
          <p:pic>
            <p:nvPicPr>
              <p:cNvPr id="90" name="Ink 8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1720" y="2066040"/>
                <a:ext cx="9031320" cy="37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044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_presentasjon_mal_A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>
        <a:ln w="57150">
          <a:solidFill>
            <a:srgbClr val="FF0000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57150">
          <a:solidFill>
            <a:srgbClr val="FF0000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him_presentasjon_mal_A</Template>
  <TotalTime>14323</TotalTime>
  <Words>1441</Words>
  <Application>Microsoft Office PowerPoint</Application>
  <PresentationFormat>A4 Paper (210x297 mm)</PresentationFormat>
  <Paragraphs>208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Calisto MT</vt:lpstr>
      <vt:lpstr>Cambria Math</vt:lpstr>
      <vt:lpstr>him_presentasjon_mal_A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Pettersen Bård Inge Austigard</cp:lastModifiedBy>
  <cp:revision>500</cp:revision>
  <dcterms:created xsi:type="dcterms:W3CDTF">2010-03-23T07:13:58Z</dcterms:created>
  <dcterms:modified xsi:type="dcterms:W3CDTF">2021-01-28T13:27:27Z</dcterms:modified>
</cp:coreProperties>
</file>